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62" r:id="rId6"/>
    <p:sldId id="260" r:id="rId7"/>
    <p:sldId id="261" r:id="rId8"/>
    <p:sldId id="272" r:id="rId9"/>
    <p:sldId id="273" r:id="rId10"/>
    <p:sldId id="271" r:id="rId11"/>
    <p:sldId id="266" r:id="rId12"/>
    <p:sldId id="270" r:id="rId13"/>
    <p:sldId id="263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98" d="100"/>
          <a:sy n="9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68AAF-A4F0-41BC-80CA-58FE185A0B6A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B5543-5811-4596-AED9-D63F9D37299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018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5543-5811-4596-AED9-D63F9D372993}" type="slidenum">
              <a:rPr lang="da-DK" smtClean="0"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A5BDE6-287F-45AA-B5E2-EE9715179FF0}" type="datetimeFigureOut">
              <a:rPr lang="da-DK" smtClean="0"/>
              <a:t>05-02-2015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3DB5C40-4C17-41F4-B2CA-B69B870AA68A}" type="slidenum">
              <a:rPr lang="da-DK" smtClean="0"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jrup-fodbold.dk/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jrup-fodbold.d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2570409" cy="1872208"/>
          </a:xfrm>
        </p:spPr>
        <p:txBody>
          <a:bodyPr>
            <a:normAutofit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Forældre</a:t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dirty="0" smtClean="0">
                <a:solidFill>
                  <a:schemeClr val="tx1"/>
                </a:solidFill>
              </a:rPr>
              <a:t>møde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445224"/>
            <a:ext cx="2592288" cy="9361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da-DK" dirty="0" smtClean="0"/>
              <a:t>U14 drenge</a:t>
            </a:r>
          </a:p>
          <a:p>
            <a:pPr algn="ctr"/>
            <a:r>
              <a:rPr lang="da-DK" dirty="0" smtClean="0"/>
              <a:t>Feb. 2014</a:t>
            </a:r>
          </a:p>
          <a:p>
            <a:pPr algn="ctr"/>
            <a:r>
              <a:rPr lang="da-DK" dirty="0" smtClean="0"/>
              <a:t>Mejrup Fodbold</a:t>
            </a: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98"/>
            <a:ext cx="92011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636" y="2063552"/>
            <a:ext cx="6331852" cy="418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 err="1" smtClean="0"/>
              <a:t>Conventus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4"/>
            <a:ext cx="7200800" cy="4248472"/>
          </a:xfrm>
        </p:spPr>
        <p:txBody>
          <a:bodyPr>
            <a:normAutofit lnSpcReduction="10000"/>
          </a:bodyPr>
          <a:lstStyle/>
          <a:p>
            <a:pPr lvl="0"/>
            <a:r>
              <a:rPr lang="da-DK" dirty="0" smtClean="0"/>
              <a:t>Alle </a:t>
            </a:r>
            <a:r>
              <a:rPr lang="da-DK" dirty="0"/>
              <a:t>har et </a:t>
            </a:r>
            <a:r>
              <a:rPr lang="da-DK" dirty="0" smtClean="0"/>
              <a:t>login. </a:t>
            </a:r>
          </a:p>
          <a:p>
            <a:pPr lvl="1"/>
            <a:r>
              <a:rPr lang="da-DK" dirty="0" smtClean="0"/>
              <a:t>Få tilsendt et nyt password hvis det er glemt</a:t>
            </a:r>
            <a:endParaRPr lang="da-DK" dirty="0"/>
          </a:p>
          <a:p>
            <a:pPr lvl="0"/>
            <a:r>
              <a:rPr lang="da-DK" dirty="0" smtClean="0"/>
              <a:t>Jeres login er </a:t>
            </a:r>
            <a:r>
              <a:rPr lang="da-DK" dirty="0" err="1" smtClean="0"/>
              <a:t>email</a:t>
            </a:r>
            <a:r>
              <a:rPr lang="da-DK" dirty="0" smtClean="0"/>
              <a:t> adressen</a:t>
            </a:r>
          </a:p>
          <a:p>
            <a:pPr lvl="1"/>
            <a:r>
              <a:rPr lang="da-DK" dirty="0" smtClean="0"/>
              <a:t>Lad </a:t>
            </a:r>
            <a:r>
              <a:rPr lang="da-DK" dirty="0"/>
              <a:t>være med at tilmelde </a:t>
            </a:r>
            <a:r>
              <a:rPr lang="da-DK" dirty="0" smtClean="0"/>
              <a:t>jer igen</a:t>
            </a:r>
          </a:p>
          <a:p>
            <a:pPr lvl="0"/>
            <a:r>
              <a:rPr lang="da-DK" dirty="0" smtClean="0"/>
              <a:t>I kan/skal </a:t>
            </a:r>
            <a:r>
              <a:rPr lang="da-DK" dirty="0"/>
              <a:t>selv </a:t>
            </a:r>
            <a:r>
              <a:rPr lang="da-DK" dirty="0" smtClean="0"/>
              <a:t>rette kontaktoplysninger ved at logge ind.</a:t>
            </a:r>
          </a:p>
          <a:p>
            <a:pPr lvl="0"/>
            <a:r>
              <a:rPr lang="da-DK" dirty="0" smtClean="0"/>
              <a:t>I kan oprette </a:t>
            </a:r>
            <a:r>
              <a:rPr lang="da-DK" dirty="0"/>
              <a:t>flere mailadresser </a:t>
            </a:r>
            <a:r>
              <a:rPr lang="da-DK" dirty="0" smtClean="0"/>
              <a:t>(hvis </a:t>
            </a:r>
            <a:r>
              <a:rPr lang="da-DK" dirty="0"/>
              <a:t>man </a:t>
            </a:r>
            <a:r>
              <a:rPr lang="da-DK" dirty="0" smtClean="0"/>
              <a:t>eksempelvis er skilt), </a:t>
            </a:r>
            <a:r>
              <a:rPr lang="da-DK" dirty="0"/>
              <a:t>men husk at så kan  man kun bruge </a:t>
            </a:r>
            <a:r>
              <a:rPr lang="da-DK" dirty="0" smtClean="0"/>
              <a:t>mobilnummer som login.</a:t>
            </a:r>
            <a:endParaRPr lang="da-DK" dirty="0"/>
          </a:p>
          <a:p>
            <a:r>
              <a:rPr lang="da-DK" dirty="0" smtClean="0"/>
              <a:t>Bemærk! Kontingentet </a:t>
            </a:r>
            <a:r>
              <a:rPr lang="da-DK" dirty="0"/>
              <a:t>er betalt indtil </a:t>
            </a:r>
            <a:r>
              <a:rPr lang="da-DK" dirty="0" smtClean="0"/>
              <a:t>sommerferien, så vent med det til august</a:t>
            </a:r>
            <a:endParaRPr lang="da-DK" dirty="0"/>
          </a:p>
          <a:p>
            <a:pPr lvl="0"/>
            <a:endParaRPr lang="da-DK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8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Ny tøjaftale med Hummel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7560840" cy="4248472"/>
          </a:xfrm>
        </p:spPr>
        <p:txBody>
          <a:bodyPr>
            <a:normAutofit lnSpcReduction="10000"/>
          </a:bodyPr>
          <a:lstStyle/>
          <a:p>
            <a:endParaRPr lang="da-DK" dirty="0">
              <a:solidFill>
                <a:prstClr val="black"/>
              </a:solidFill>
            </a:endParaRPr>
          </a:p>
          <a:p>
            <a:r>
              <a:rPr lang="da-DK" dirty="0" smtClean="0">
                <a:solidFill>
                  <a:prstClr val="black"/>
                </a:solidFill>
              </a:rPr>
              <a:t>½ </a:t>
            </a:r>
            <a:r>
              <a:rPr lang="da-DK" dirty="0">
                <a:solidFill>
                  <a:prstClr val="black"/>
                </a:solidFill>
              </a:rPr>
              <a:t>zip </a:t>
            </a:r>
            <a:r>
              <a:rPr lang="da-DK" dirty="0" err="1">
                <a:solidFill>
                  <a:prstClr val="black"/>
                </a:solidFill>
              </a:rPr>
              <a:t>sweat</a:t>
            </a:r>
            <a:r>
              <a:rPr lang="da-DK" dirty="0">
                <a:solidFill>
                  <a:prstClr val="black"/>
                </a:solidFill>
              </a:rPr>
              <a:t> og </a:t>
            </a:r>
            <a:r>
              <a:rPr lang="da-DK" dirty="0" smtClean="0">
                <a:solidFill>
                  <a:prstClr val="black"/>
                </a:solidFill>
              </a:rPr>
              <a:t/>
            </a:r>
            <a:br>
              <a:rPr lang="da-DK" dirty="0" smtClean="0">
                <a:solidFill>
                  <a:prstClr val="black"/>
                </a:solidFill>
              </a:rPr>
            </a:br>
            <a:r>
              <a:rPr lang="da-DK" dirty="0" err="1" smtClean="0">
                <a:solidFill>
                  <a:prstClr val="black"/>
                </a:solidFill>
              </a:rPr>
              <a:t>soccer</a:t>
            </a:r>
            <a:r>
              <a:rPr lang="da-DK" dirty="0" smtClean="0">
                <a:solidFill>
                  <a:prstClr val="black"/>
                </a:solidFill>
              </a:rPr>
              <a:t> </a:t>
            </a:r>
            <a:r>
              <a:rPr lang="da-DK" dirty="0">
                <a:solidFill>
                  <a:prstClr val="black"/>
                </a:solidFill>
              </a:rPr>
              <a:t>pants</a:t>
            </a:r>
          </a:p>
          <a:p>
            <a:endParaRPr lang="da-DK" dirty="0">
              <a:solidFill>
                <a:prstClr val="black"/>
              </a:solidFill>
            </a:endParaRPr>
          </a:p>
          <a:p>
            <a:r>
              <a:rPr lang="da-DK" dirty="0" smtClean="0">
                <a:solidFill>
                  <a:prstClr val="black"/>
                </a:solidFill>
              </a:rPr>
              <a:t>PRIS </a:t>
            </a:r>
            <a:r>
              <a:rPr lang="da-DK" dirty="0">
                <a:solidFill>
                  <a:prstClr val="black"/>
                </a:solidFill>
              </a:rPr>
              <a:t>pr. sæt: 425</a:t>
            </a:r>
            <a:r>
              <a:rPr lang="da-DK" dirty="0" smtClean="0">
                <a:solidFill>
                  <a:prstClr val="black"/>
                </a:solidFill>
              </a:rPr>
              <a:t>,-</a:t>
            </a:r>
            <a:br>
              <a:rPr lang="da-DK" dirty="0" smtClean="0">
                <a:solidFill>
                  <a:prstClr val="black"/>
                </a:solidFill>
              </a:rPr>
            </a:br>
            <a:r>
              <a:rPr lang="da-DK" dirty="0" smtClean="0">
                <a:solidFill>
                  <a:prstClr val="black"/>
                </a:solidFill>
              </a:rPr>
              <a:t>med </a:t>
            </a:r>
            <a:r>
              <a:rPr lang="da-DK" dirty="0">
                <a:solidFill>
                  <a:prstClr val="black"/>
                </a:solidFill>
              </a:rPr>
              <a:t>FSH logo og </a:t>
            </a:r>
            <a:r>
              <a:rPr lang="da-DK" dirty="0" smtClean="0">
                <a:solidFill>
                  <a:prstClr val="black"/>
                </a:solidFill>
              </a:rPr>
              <a:t>initialer.</a:t>
            </a:r>
            <a:endParaRPr lang="da-DK" dirty="0">
              <a:solidFill>
                <a:prstClr val="black"/>
              </a:solidFill>
            </a:endParaRPr>
          </a:p>
          <a:p>
            <a:r>
              <a:rPr lang="da-DK" dirty="0">
                <a:solidFill>
                  <a:prstClr val="black"/>
                </a:solidFill>
              </a:rPr>
              <a:t>PRIS pr. sæt: 400,- </a:t>
            </a:r>
            <a:r>
              <a:rPr lang="da-DK" dirty="0" smtClean="0">
                <a:solidFill>
                  <a:prstClr val="black"/>
                </a:solidFill>
              </a:rPr>
              <a:t/>
            </a:r>
            <a:br>
              <a:rPr lang="da-DK" dirty="0" smtClean="0">
                <a:solidFill>
                  <a:prstClr val="black"/>
                </a:solidFill>
              </a:rPr>
            </a:br>
            <a:r>
              <a:rPr lang="da-DK" dirty="0" smtClean="0">
                <a:solidFill>
                  <a:prstClr val="black"/>
                </a:solidFill>
              </a:rPr>
              <a:t>uden </a:t>
            </a:r>
            <a:r>
              <a:rPr lang="da-DK" dirty="0">
                <a:solidFill>
                  <a:prstClr val="black"/>
                </a:solidFill>
              </a:rPr>
              <a:t>FSH logo og </a:t>
            </a:r>
            <a:r>
              <a:rPr lang="da-DK" dirty="0" smtClean="0">
                <a:solidFill>
                  <a:prstClr val="black"/>
                </a:solidFill>
              </a:rPr>
              <a:t>initialer.</a:t>
            </a:r>
            <a:endParaRPr lang="da-DK" dirty="0">
              <a:solidFill>
                <a:prstClr val="black"/>
              </a:solidFill>
            </a:endParaRPr>
          </a:p>
          <a:p>
            <a:endParaRPr lang="da-DK" dirty="0" smtClean="0"/>
          </a:p>
          <a:p>
            <a:r>
              <a:rPr lang="da-DK" dirty="0" smtClean="0"/>
              <a:t>Tøj </a:t>
            </a:r>
            <a:r>
              <a:rPr lang="da-DK" dirty="0"/>
              <a:t>aften, torsdag d. 6 marts </a:t>
            </a:r>
            <a:r>
              <a:rPr lang="da-DK" dirty="0" smtClean="0"/>
              <a:t>2014</a:t>
            </a:r>
          </a:p>
          <a:p>
            <a:r>
              <a:rPr lang="da-DK" dirty="0" smtClean="0"/>
              <a:t>Se mere på </a:t>
            </a:r>
            <a:r>
              <a:rPr lang="da-DK" dirty="0" smtClean="0">
                <a:hlinkClick r:id="rId3"/>
              </a:rPr>
              <a:t>www.mejrup-fodbold.dk</a:t>
            </a:r>
            <a:endParaRPr lang="da-DK" dirty="0" smtClean="0"/>
          </a:p>
          <a:p>
            <a:endParaRPr lang="da-DK" dirty="0"/>
          </a:p>
          <a:p>
            <a:pPr lvl="0"/>
            <a:endParaRPr lang="da-DK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led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101" y="2012454"/>
            <a:ext cx="1824980" cy="2622098"/>
          </a:xfrm>
          <a:prstGeom prst="rect">
            <a:avLst/>
          </a:prstGeom>
        </p:spPr>
      </p:pic>
      <p:pic>
        <p:nvPicPr>
          <p:cNvPr id="7" name="Billed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845060"/>
            <a:ext cx="1281276" cy="3578984"/>
          </a:xfrm>
          <a:prstGeom prst="rect">
            <a:avLst/>
          </a:prstGeom>
        </p:spPr>
      </p:pic>
      <p:pic>
        <p:nvPicPr>
          <p:cNvPr id="9" name="Billed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49" y="1320053"/>
            <a:ext cx="1189173" cy="113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0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Hvor finder jeg information…?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4"/>
            <a:ext cx="7200800" cy="4392488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>
                <a:hlinkClick r:id="rId3"/>
              </a:rPr>
              <a:t>www.mejrup-fodbold.dk</a:t>
            </a:r>
            <a:endParaRPr lang="da-DK" dirty="0"/>
          </a:p>
          <a:p>
            <a:pPr lvl="1"/>
            <a:r>
              <a:rPr lang="da-DK" sz="2200" dirty="0" smtClean="0"/>
              <a:t>Vælg ungdom -&gt; U14 drenge</a:t>
            </a:r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FSH spillere får mail/SMS fra Anders </a:t>
            </a:r>
            <a:r>
              <a:rPr lang="da-DK" dirty="0" err="1" smtClean="0"/>
              <a:t>Bjært</a:t>
            </a:r>
            <a:r>
              <a:rPr lang="da-DK" dirty="0" smtClean="0"/>
              <a:t> Sørensen, Måbjerg</a:t>
            </a:r>
          </a:p>
          <a:p>
            <a:pPr lvl="1"/>
            <a:r>
              <a:rPr lang="da-DK" dirty="0" smtClean="0"/>
              <a:t>Der arbejdes på en separat FSH hjemmeside</a:t>
            </a:r>
          </a:p>
          <a:p>
            <a:r>
              <a:rPr lang="da-DK" sz="2400" dirty="0" smtClean="0"/>
              <a:t>Mejrup A- og B-hold opdateres på hjemmesiden</a:t>
            </a:r>
          </a:p>
          <a:p>
            <a:pPr lvl="1"/>
            <a:r>
              <a:rPr lang="da-DK" dirty="0" smtClean="0"/>
              <a:t>Vi vil forsøge at informere i så god tid som muligt og lave liste med kampplaner</a:t>
            </a:r>
            <a:endParaRPr lang="da-DK" dirty="0"/>
          </a:p>
          <a:p>
            <a:endParaRPr lang="da-DK" dirty="0" smtClean="0"/>
          </a:p>
          <a:p>
            <a:r>
              <a:rPr lang="da-DK" dirty="0" smtClean="0"/>
              <a:t>Tøj </a:t>
            </a:r>
            <a:r>
              <a:rPr lang="da-DK" dirty="0"/>
              <a:t>aften, torsdag d. 6 marts </a:t>
            </a:r>
            <a:r>
              <a:rPr lang="da-DK" dirty="0" smtClean="0"/>
              <a:t>2014. Se hjemmesiden</a:t>
            </a:r>
            <a:endParaRPr lang="da-DK" dirty="0"/>
          </a:p>
          <a:p>
            <a:pPr lvl="0"/>
            <a:endParaRPr lang="da-DK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7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/>
              <a:t>Forældre input/feedback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4"/>
            <a:ext cx="7200800" cy="4032448"/>
          </a:xfrm>
        </p:spPr>
        <p:txBody>
          <a:bodyPr>
            <a:normAutofit/>
          </a:bodyPr>
          <a:lstStyle/>
          <a:p>
            <a:r>
              <a:rPr lang="da-DK" dirty="0"/>
              <a:t>Spørgsmål ?</a:t>
            </a:r>
          </a:p>
          <a:p>
            <a:endParaRPr lang="da-DK" dirty="0" smtClean="0"/>
          </a:p>
          <a:p>
            <a:r>
              <a:rPr lang="da-DK" dirty="0" smtClean="0"/>
              <a:t>Input ?</a:t>
            </a:r>
          </a:p>
          <a:p>
            <a:pPr marL="68580" indent="0">
              <a:buNone/>
            </a:pPr>
            <a:endParaRPr lang="da-DK" dirty="0" smtClean="0"/>
          </a:p>
          <a:p>
            <a:r>
              <a:rPr lang="da-DK" dirty="0" smtClean="0"/>
              <a:t>Feedback ?</a:t>
            </a:r>
          </a:p>
          <a:p>
            <a:pPr marL="68580" indent="0">
              <a:buNone/>
            </a:pPr>
            <a:endParaRPr lang="da-DK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53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/>
              <a:t>A</a:t>
            </a:r>
            <a:r>
              <a:rPr lang="da-DK" dirty="0" smtClean="0"/>
              <a:t>genda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4"/>
            <a:ext cx="7200800" cy="4392488"/>
          </a:xfrm>
        </p:spPr>
        <p:txBody>
          <a:bodyPr>
            <a:normAutofit fontScale="62500" lnSpcReduction="20000"/>
          </a:bodyPr>
          <a:lstStyle/>
          <a:p>
            <a:r>
              <a:rPr lang="da-DK" dirty="0" smtClean="0"/>
              <a:t>Velkomst  og præsentation</a:t>
            </a:r>
          </a:p>
          <a:p>
            <a:endParaRPr lang="da-DK" dirty="0" smtClean="0"/>
          </a:p>
          <a:p>
            <a:r>
              <a:rPr lang="da-DK" dirty="0" smtClean="0"/>
              <a:t>Generel information om de tre hold</a:t>
            </a:r>
          </a:p>
          <a:p>
            <a:endParaRPr lang="da-DK" dirty="0" smtClean="0"/>
          </a:p>
          <a:p>
            <a:r>
              <a:rPr lang="da-DK" dirty="0" smtClean="0"/>
              <a:t>Forårs sæsonen</a:t>
            </a:r>
          </a:p>
          <a:p>
            <a:pPr lvl="1"/>
            <a:r>
              <a:rPr lang="da-DK" dirty="0" smtClean="0"/>
              <a:t>Nyt samarbejde med MGU-Fitness</a:t>
            </a:r>
          </a:p>
          <a:p>
            <a:endParaRPr lang="da-DK" dirty="0"/>
          </a:p>
          <a:p>
            <a:r>
              <a:rPr lang="da-DK" dirty="0" smtClean="0"/>
              <a:t>Forventninger og krav</a:t>
            </a:r>
          </a:p>
          <a:p>
            <a:pPr lvl="1"/>
            <a:r>
              <a:rPr lang="da-DK" dirty="0" smtClean="0"/>
              <a:t>Til drengene</a:t>
            </a:r>
          </a:p>
          <a:p>
            <a:pPr lvl="1"/>
            <a:r>
              <a:rPr lang="da-DK" dirty="0" smtClean="0"/>
              <a:t>Til forældrene</a:t>
            </a:r>
          </a:p>
          <a:p>
            <a:endParaRPr lang="da-DK" dirty="0" smtClean="0"/>
          </a:p>
          <a:p>
            <a:r>
              <a:rPr lang="da-DK" dirty="0" err="1" smtClean="0"/>
              <a:t>Conventus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Ny tøjaftale</a:t>
            </a:r>
          </a:p>
          <a:p>
            <a:pPr marL="68580" indent="0">
              <a:buNone/>
            </a:pPr>
            <a:endParaRPr lang="da-DK" dirty="0" smtClean="0"/>
          </a:p>
          <a:p>
            <a:r>
              <a:rPr lang="da-DK" dirty="0" smtClean="0"/>
              <a:t>Hvordan får jeg information…?</a:t>
            </a:r>
          </a:p>
          <a:p>
            <a:endParaRPr lang="da-DK" dirty="0"/>
          </a:p>
          <a:p>
            <a:r>
              <a:rPr lang="da-DK" dirty="0" smtClean="0"/>
              <a:t>Opsamling og afrunding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Generel information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416824" cy="4248472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Vi har lært af opstartsvanskelighederne og ser fremad</a:t>
            </a:r>
          </a:p>
          <a:p>
            <a:pPr lvl="0"/>
            <a:r>
              <a:rPr lang="da-DK" dirty="0" smtClean="0"/>
              <a:t>U14 træningen samles ved siden af hinanden</a:t>
            </a:r>
          </a:p>
          <a:p>
            <a:pPr lvl="0"/>
            <a:r>
              <a:rPr lang="da-DK" dirty="0" smtClean="0"/>
              <a:t>Bedre samarbejde på tværs af trænerne</a:t>
            </a:r>
          </a:p>
          <a:p>
            <a:r>
              <a:rPr lang="da-DK" dirty="0" smtClean="0"/>
              <a:t>Træner teamet:</a:t>
            </a:r>
          </a:p>
          <a:p>
            <a:pPr lvl="1"/>
            <a:r>
              <a:rPr lang="da-DK" dirty="0"/>
              <a:t>FS </a:t>
            </a:r>
            <a:r>
              <a:rPr lang="da-DK" dirty="0" smtClean="0"/>
              <a:t>Holstebro: </a:t>
            </a:r>
            <a:r>
              <a:rPr lang="da-DK" dirty="0"/>
              <a:t>Lars Viggers, Ivan Frederiksen, Jesper </a:t>
            </a:r>
            <a:r>
              <a:rPr lang="da-DK" dirty="0" err="1"/>
              <a:t>Smedsgaard</a:t>
            </a:r>
            <a:endParaRPr lang="da-DK" dirty="0"/>
          </a:p>
          <a:p>
            <a:pPr lvl="1"/>
            <a:r>
              <a:rPr lang="da-DK" dirty="0"/>
              <a:t>Mejrup GU – A. </a:t>
            </a:r>
            <a:r>
              <a:rPr lang="da-DK" dirty="0" smtClean="0"/>
              <a:t>Jens og Per Nicolaisen</a:t>
            </a:r>
          </a:p>
          <a:p>
            <a:pPr lvl="2"/>
            <a:r>
              <a:rPr lang="da-DK" dirty="0"/>
              <a:t>Måbjerg IF – A. Jørn Bruun, NN</a:t>
            </a:r>
          </a:p>
          <a:p>
            <a:pPr lvl="1"/>
            <a:r>
              <a:rPr lang="da-DK" dirty="0" smtClean="0"/>
              <a:t>Mejrup </a:t>
            </a:r>
            <a:r>
              <a:rPr lang="da-DK" dirty="0"/>
              <a:t>GU – B. Jørgen Jensen, Michael Leth, Jan Carlsen</a:t>
            </a:r>
          </a:p>
          <a:p>
            <a:pPr lvl="2"/>
            <a:r>
              <a:rPr lang="da-DK" dirty="0" smtClean="0"/>
              <a:t>Måbjerg </a:t>
            </a:r>
            <a:r>
              <a:rPr lang="da-DK" dirty="0"/>
              <a:t>IF – B. Simon Østergaard, Gustav Mikkelsen</a:t>
            </a:r>
          </a:p>
          <a:p>
            <a:endParaRPr lang="da-DK" dirty="0" smtClean="0"/>
          </a:p>
          <a:p>
            <a:r>
              <a:rPr lang="da-DK" dirty="0" smtClean="0"/>
              <a:t>Vi </a:t>
            </a:r>
            <a:r>
              <a:rPr lang="da-DK" dirty="0"/>
              <a:t>vil gøre alt for at tilbyde de bedste fodboldudfordringer til alle i Mejrup</a:t>
            </a:r>
          </a:p>
          <a:p>
            <a:r>
              <a:rPr lang="da-DK" dirty="0" smtClean="0"/>
              <a:t>Godt kammeratskab på tværs af alle hold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77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Træningsstruktur</a:t>
            </a:r>
            <a:endParaRPr lang="da-D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kstboks 3"/>
          <p:cNvSpPr txBox="1"/>
          <p:nvPr/>
        </p:nvSpPr>
        <p:spPr>
          <a:xfrm>
            <a:off x="1703904" y="2020034"/>
            <a:ext cx="123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Mandag</a:t>
            </a:r>
            <a:endParaRPr lang="da-DK" dirty="0"/>
          </a:p>
        </p:txBody>
      </p:sp>
      <p:sp>
        <p:nvSpPr>
          <p:cNvPr id="40" name="Tekstboks 4"/>
          <p:cNvSpPr txBox="1"/>
          <p:nvPr/>
        </p:nvSpPr>
        <p:spPr>
          <a:xfrm>
            <a:off x="3970276" y="203156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Tirsdag</a:t>
            </a:r>
            <a:endParaRPr lang="da-DK" dirty="0"/>
          </a:p>
        </p:txBody>
      </p:sp>
      <p:sp>
        <p:nvSpPr>
          <p:cNvPr id="41" name="Tekstboks 5"/>
          <p:cNvSpPr txBox="1"/>
          <p:nvPr/>
        </p:nvSpPr>
        <p:spPr>
          <a:xfrm>
            <a:off x="6456432" y="203246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Torsdag</a:t>
            </a:r>
            <a:endParaRPr lang="da-DK" dirty="0"/>
          </a:p>
        </p:txBody>
      </p:sp>
      <p:sp>
        <p:nvSpPr>
          <p:cNvPr id="42" name="Ellipse 6"/>
          <p:cNvSpPr/>
          <p:nvPr/>
        </p:nvSpPr>
        <p:spPr>
          <a:xfrm>
            <a:off x="1331640" y="2492896"/>
            <a:ext cx="1800200" cy="1008112"/>
          </a:xfrm>
          <a:prstGeom prst="ellipse">
            <a:avLst/>
          </a:prstGeom>
          <a:solidFill>
            <a:srgbClr val="449CC8"/>
          </a:solidFill>
          <a:ln>
            <a:solidFill>
              <a:srgbClr val="449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 smtClean="0">
                <a:solidFill>
                  <a:schemeClr val="tx1"/>
                </a:solidFill>
              </a:rPr>
              <a:t>FSH-22</a:t>
            </a:r>
            <a:endParaRPr lang="da-DK" sz="2400" b="1" dirty="0">
              <a:solidFill>
                <a:schemeClr val="tx1"/>
              </a:solidFill>
            </a:endParaRPr>
          </a:p>
        </p:txBody>
      </p:sp>
      <p:sp>
        <p:nvSpPr>
          <p:cNvPr id="43" name="Ellipse 7"/>
          <p:cNvSpPr/>
          <p:nvPr/>
        </p:nvSpPr>
        <p:spPr>
          <a:xfrm>
            <a:off x="3623672" y="3748554"/>
            <a:ext cx="1008112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>
                <a:solidFill>
                  <a:schemeClr val="tx1"/>
                </a:solidFill>
              </a:rPr>
              <a:t>MIF-A</a:t>
            </a:r>
            <a:endParaRPr lang="da-DK" sz="1600" dirty="0"/>
          </a:p>
        </p:txBody>
      </p:sp>
      <p:sp>
        <p:nvSpPr>
          <p:cNvPr id="44" name="Ellipse 8"/>
          <p:cNvSpPr/>
          <p:nvPr/>
        </p:nvSpPr>
        <p:spPr>
          <a:xfrm>
            <a:off x="4415760" y="3748554"/>
            <a:ext cx="1008112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>
                <a:solidFill>
                  <a:schemeClr val="tx1"/>
                </a:solidFill>
              </a:rPr>
              <a:t>MIF-B</a:t>
            </a:r>
            <a:endParaRPr lang="da-DK" sz="1600" dirty="0"/>
          </a:p>
        </p:txBody>
      </p:sp>
      <p:sp>
        <p:nvSpPr>
          <p:cNvPr id="45" name="Ellipse 9"/>
          <p:cNvSpPr/>
          <p:nvPr/>
        </p:nvSpPr>
        <p:spPr>
          <a:xfrm>
            <a:off x="3643399" y="5044697"/>
            <a:ext cx="988385" cy="9957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b="1" dirty="0" smtClean="0">
                <a:solidFill>
                  <a:schemeClr val="tx1"/>
                </a:solidFill>
              </a:rPr>
              <a:t>MGU-A</a:t>
            </a:r>
            <a:endParaRPr lang="da-DK" sz="1400" dirty="0"/>
          </a:p>
        </p:txBody>
      </p:sp>
      <p:sp>
        <p:nvSpPr>
          <p:cNvPr id="46" name="Ellipse 10"/>
          <p:cNvSpPr/>
          <p:nvPr/>
        </p:nvSpPr>
        <p:spPr>
          <a:xfrm>
            <a:off x="4487768" y="5044698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b="1" dirty="0" smtClean="0">
                <a:solidFill>
                  <a:schemeClr val="tx1"/>
                </a:solidFill>
              </a:rPr>
              <a:t>MGU-B</a:t>
            </a:r>
            <a:endParaRPr lang="da-DK" sz="1400" dirty="0"/>
          </a:p>
        </p:txBody>
      </p:sp>
      <p:sp>
        <p:nvSpPr>
          <p:cNvPr id="47" name="Ellipse 11"/>
          <p:cNvSpPr/>
          <p:nvPr/>
        </p:nvSpPr>
        <p:spPr>
          <a:xfrm>
            <a:off x="6012160" y="3604538"/>
            <a:ext cx="1188132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>
                <a:solidFill>
                  <a:schemeClr val="tx1"/>
                </a:solidFill>
              </a:rPr>
              <a:t>MIF-A</a:t>
            </a:r>
            <a:endParaRPr lang="da-DK" sz="1600" dirty="0"/>
          </a:p>
        </p:txBody>
      </p:sp>
      <p:sp>
        <p:nvSpPr>
          <p:cNvPr id="48" name="Ellipse 12"/>
          <p:cNvSpPr/>
          <p:nvPr/>
        </p:nvSpPr>
        <p:spPr>
          <a:xfrm>
            <a:off x="7092280" y="3748554"/>
            <a:ext cx="1008112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>
                <a:solidFill>
                  <a:schemeClr val="tx1"/>
                </a:solidFill>
              </a:rPr>
              <a:t>MIF-B</a:t>
            </a:r>
            <a:endParaRPr lang="da-DK" sz="1600" dirty="0"/>
          </a:p>
        </p:txBody>
      </p:sp>
      <p:sp>
        <p:nvSpPr>
          <p:cNvPr id="49" name="Ellipse 13"/>
          <p:cNvSpPr/>
          <p:nvPr/>
        </p:nvSpPr>
        <p:spPr>
          <a:xfrm>
            <a:off x="6031887" y="4900683"/>
            <a:ext cx="1168405" cy="11397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b="1" dirty="0" smtClean="0">
                <a:solidFill>
                  <a:schemeClr val="tx1"/>
                </a:solidFill>
              </a:rPr>
              <a:t>MGU-A</a:t>
            </a:r>
            <a:endParaRPr lang="da-DK" sz="1400" dirty="0"/>
          </a:p>
        </p:txBody>
      </p:sp>
      <p:sp>
        <p:nvSpPr>
          <p:cNvPr id="50" name="Ellipse 14"/>
          <p:cNvSpPr/>
          <p:nvPr/>
        </p:nvSpPr>
        <p:spPr>
          <a:xfrm>
            <a:off x="7092280" y="5044698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b="1" dirty="0" smtClean="0">
                <a:solidFill>
                  <a:schemeClr val="tx1"/>
                </a:solidFill>
              </a:rPr>
              <a:t>MGU-B</a:t>
            </a:r>
            <a:endParaRPr lang="da-DK" sz="1400" dirty="0"/>
          </a:p>
        </p:txBody>
      </p:sp>
      <p:sp>
        <p:nvSpPr>
          <p:cNvPr id="51" name="Ellipse 15"/>
          <p:cNvSpPr/>
          <p:nvPr/>
        </p:nvSpPr>
        <p:spPr>
          <a:xfrm>
            <a:off x="3623672" y="2524418"/>
            <a:ext cx="1800200" cy="1008112"/>
          </a:xfrm>
          <a:prstGeom prst="ellipse">
            <a:avLst/>
          </a:prstGeom>
          <a:solidFill>
            <a:srgbClr val="449CC8"/>
          </a:solidFill>
          <a:ln>
            <a:solidFill>
              <a:srgbClr val="449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 smtClean="0">
                <a:solidFill>
                  <a:schemeClr val="tx1"/>
                </a:solidFill>
              </a:rPr>
              <a:t>FSH-22</a:t>
            </a:r>
            <a:endParaRPr lang="da-DK" sz="2400" b="1" dirty="0">
              <a:solidFill>
                <a:schemeClr val="tx1"/>
              </a:solidFill>
            </a:endParaRPr>
          </a:p>
        </p:txBody>
      </p:sp>
      <p:sp>
        <p:nvSpPr>
          <p:cNvPr id="52" name="Ellipse 16"/>
          <p:cNvSpPr/>
          <p:nvPr/>
        </p:nvSpPr>
        <p:spPr>
          <a:xfrm>
            <a:off x="6372200" y="2740442"/>
            <a:ext cx="1224136" cy="720080"/>
          </a:xfrm>
          <a:prstGeom prst="ellipse">
            <a:avLst/>
          </a:prstGeom>
          <a:solidFill>
            <a:srgbClr val="449CC8"/>
          </a:solidFill>
          <a:ln>
            <a:solidFill>
              <a:srgbClr val="449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a-DK" sz="2000" b="1" dirty="0" smtClean="0">
                <a:solidFill>
                  <a:schemeClr val="tx1"/>
                </a:solidFill>
              </a:rPr>
              <a:t>FSH-14</a:t>
            </a:r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53" name="Tekstboks 17"/>
          <p:cNvSpPr txBox="1"/>
          <p:nvPr/>
        </p:nvSpPr>
        <p:spPr>
          <a:xfrm>
            <a:off x="1080120" y="3732148"/>
            <a:ext cx="216024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Træningssted</a:t>
            </a:r>
          </a:p>
          <a:p>
            <a:r>
              <a:rPr lang="da-DK" sz="1200" dirty="0" smtClean="0"/>
              <a:t>FSH: Ulige uger Måbjerg</a:t>
            </a:r>
          </a:p>
          <a:p>
            <a:r>
              <a:rPr lang="da-DK" sz="1200" dirty="0" smtClean="0"/>
              <a:t>Lige uger Mejrup</a:t>
            </a:r>
            <a:br>
              <a:rPr lang="da-DK" sz="1200" dirty="0" smtClean="0"/>
            </a:br>
            <a:r>
              <a:rPr lang="da-DK" sz="1200" dirty="0" smtClean="0"/>
              <a:t/>
            </a:r>
            <a:br>
              <a:rPr lang="da-DK" sz="1200" dirty="0" smtClean="0"/>
            </a:br>
            <a:r>
              <a:rPr lang="da-DK" sz="1200" dirty="0" smtClean="0"/>
              <a:t>Tirsdag: Måbjerg</a:t>
            </a:r>
          </a:p>
          <a:p>
            <a:endParaRPr lang="da-DK" sz="1200" dirty="0"/>
          </a:p>
          <a:p>
            <a:r>
              <a:rPr lang="da-DK" sz="1200" dirty="0" smtClean="0"/>
              <a:t>Torsdag: Mejrup</a:t>
            </a:r>
            <a:br>
              <a:rPr lang="da-DK" sz="1200" dirty="0" smtClean="0"/>
            </a:br>
            <a:r>
              <a:rPr lang="da-DK" sz="1200" dirty="0" smtClean="0"/>
              <a:t/>
            </a:r>
            <a:br>
              <a:rPr lang="da-DK" sz="1200" dirty="0" smtClean="0"/>
            </a:br>
            <a:r>
              <a:rPr lang="da-DK" sz="1200" dirty="0" smtClean="0"/>
              <a:t>Alle: 17.30-19.00.</a:t>
            </a:r>
          </a:p>
          <a:p>
            <a:endParaRPr lang="da-DK" sz="1200" dirty="0"/>
          </a:p>
          <a:p>
            <a:r>
              <a:rPr lang="da-DK" sz="1200" dirty="0" smtClean="0"/>
              <a:t>Træning foregår  ved siden af hinanden 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4403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/>
              <a:t>Stævner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4"/>
            <a:ext cx="7200800" cy="4248472"/>
          </a:xfrm>
        </p:spPr>
        <p:txBody>
          <a:bodyPr>
            <a:normAutofit fontScale="92500"/>
          </a:bodyPr>
          <a:lstStyle/>
          <a:p>
            <a:r>
              <a:rPr lang="da-DK" dirty="0"/>
              <a:t>Træningslejr – </a:t>
            </a:r>
            <a:r>
              <a:rPr lang="da-DK" sz="2200" b="1" dirty="0"/>
              <a:t>ALLE </a:t>
            </a:r>
            <a:r>
              <a:rPr lang="da-DK" sz="2200" b="1" dirty="0" smtClean="0"/>
              <a:t>U14 </a:t>
            </a:r>
            <a:r>
              <a:rPr lang="da-DK" sz="2200" dirty="0" smtClean="0"/>
              <a:t>fra både Mejrup og Måbjerg</a:t>
            </a:r>
            <a:r>
              <a:rPr lang="da-DK" dirty="0"/>
              <a:t/>
            </a:r>
            <a:br>
              <a:rPr lang="da-DK" dirty="0"/>
            </a:br>
            <a:r>
              <a:rPr lang="da-DK" b="1" dirty="0"/>
              <a:t>Fredag 7. marts - Lørdag 8. marts </a:t>
            </a:r>
            <a:r>
              <a:rPr lang="da-DK" dirty="0"/>
              <a:t>i Mejrup.</a:t>
            </a:r>
            <a:br>
              <a:rPr lang="da-DK" dirty="0"/>
            </a:br>
            <a:r>
              <a:rPr lang="da-DK" dirty="0"/>
              <a:t>Pris ca. 100,- </a:t>
            </a:r>
            <a:r>
              <a:rPr lang="da-DK" dirty="0" smtClean="0"/>
              <a:t>kr. Mere info følger</a:t>
            </a:r>
          </a:p>
          <a:p>
            <a:endParaRPr lang="da-DK" dirty="0"/>
          </a:p>
          <a:p>
            <a:r>
              <a:rPr lang="da-DK" dirty="0" err="1"/>
              <a:t>SommerCup</a:t>
            </a:r>
            <a:r>
              <a:rPr lang="da-DK" dirty="0"/>
              <a:t> – ALLE U14. Ikke fastlagt </a:t>
            </a:r>
            <a:r>
              <a:rPr lang="da-DK" dirty="0" smtClean="0"/>
              <a:t>endnu, men sandsynligvis :</a:t>
            </a:r>
            <a:endParaRPr lang="da-DK" dirty="0"/>
          </a:p>
          <a:p>
            <a:pPr lvl="1"/>
            <a:r>
              <a:rPr lang="da-DK" dirty="0" smtClean="0"/>
              <a:t>Ramsing Cup for B-hold</a:t>
            </a:r>
          </a:p>
          <a:p>
            <a:pPr lvl="1"/>
            <a:r>
              <a:rPr lang="da-DK" dirty="0" smtClean="0"/>
              <a:t>Limfjords</a:t>
            </a:r>
            <a:r>
              <a:rPr lang="da-DK" b="1" dirty="0" smtClean="0"/>
              <a:t> </a:t>
            </a:r>
            <a:r>
              <a:rPr lang="da-DK" dirty="0" smtClean="0"/>
              <a:t>Cup for A-hold</a:t>
            </a:r>
          </a:p>
          <a:p>
            <a:pPr lvl="1"/>
            <a:endParaRPr lang="da-DK" dirty="0" smtClean="0"/>
          </a:p>
          <a:p>
            <a:r>
              <a:rPr lang="da-DK" dirty="0" err="1"/>
              <a:t>Veronello</a:t>
            </a:r>
            <a:r>
              <a:rPr lang="da-DK" dirty="0"/>
              <a:t> Cup</a:t>
            </a:r>
          </a:p>
          <a:p>
            <a:pPr lvl="1"/>
            <a:r>
              <a:rPr lang="da-DK" dirty="0" smtClean="0"/>
              <a:t>Der bliver ikke nogen udlandstur i 2014.</a:t>
            </a:r>
            <a:endParaRPr lang="da-DK" dirty="0"/>
          </a:p>
          <a:p>
            <a:pPr lvl="1"/>
            <a:endParaRPr lang="da-DK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/>
              <a:t>Forårs </a:t>
            </a:r>
            <a:r>
              <a:rPr lang="da-DK" dirty="0" smtClean="0"/>
              <a:t>sæsonen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4"/>
            <a:ext cx="7200800" cy="4248472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Fitness sæson start: 		Tirsdag d. 25/2-14 kl. 19:00</a:t>
            </a:r>
          </a:p>
          <a:p>
            <a:pPr marL="68580" lvl="1" indent="0">
              <a:buNone/>
            </a:pPr>
            <a:r>
              <a:rPr lang="da-DK" sz="1400" dirty="0"/>
              <a:t> </a:t>
            </a:r>
            <a:r>
              <a:rPr lang="da-DK" sz="1400" dirty="0" smtClean="0"/>
              <a:t>       Forældre er meget velkomne til at overvære træningen</a:t>
            </a:r>
          </a:p>
          <a:p>
            <a:pPr marL="68580" lvl="1" indent="0">
              <a:buNone/>
            </a:pPr>
            <a:r>
              <a:rPr lang="da-DK" sz="1400" dirty="0"/>
              <a:t> </a:t>
            </a:r>
            <a:r>
              <a:rPr lang="da-DK" sz="1400" dirty="0" smtClean="0"/>
              <a:t>       Eneste krav er at forældrene opholder sig roligt i det lille cafe område</a:t>
            </a:r>
            <a:endParaRPr lang="da-DK" sz="1400" dirty="0"/>
          </a:p>
          <a:p>
            <a:pPr marL="68580" indent="0">
              <a:buNone/>
            </a:pPr>
            <a:endParaRPr lang="da-DK" dirty="0" smtClean="0"/>
          </a:p>
          <a:p>
            <a:r>
              <a:rPr lang="da-DK" dirty="0" smtClean="0"/>
              <a:t>Fodbold </a:t>
            </a:r>
            <a:r>
              <a:rPr lang="da-DK" dirty="0"/>
              <a:t>sæson start: 	</a:t>
            </a:r>
            <a:r>
              <a:rPr lang="da-DK" dirty="0" smtClean="0"/>
              <a:t>	Torsdag </a:t>
            </a:r>
            <a:r>
              <a:rPr lang="da-DK" dirty="0"/>
              <a:t>d. 27/2-14 kl. 17:30</a:t>
            </a:r>
          </a:p>
          <a:p>
            <a:pPr marL="68580" indent="0">
              <a:buNone/>
            </a:pPr>
            <a:endParaRPr lang="da-DK" dirty="0" smtClean="0"/>
          </a:p>
          <a:p>
            <a:pPr marL="68580" indent="0">
              <a:buNone/>
            </a:pPr>
            <a:endParaRPr lang="da-DK" dirty="0" smtClean="0"/>
          </a:p>
          <a:p>
            <a:pPr>
              <a:tabLst>
                <a:tab pos="1260475" algn="l"/>
              </a:tabLst>
            </a:pPr>
            <a:r>
              <a:rPr lang="da-DK" dirty="0" smtClean="0"/>
              <a:t>Tirsdag: 		Fodbold</a:t>
            </a:r>
            <a:r>
              <a:rPr lang="da-DK" dirty="0"/>
              <a:t>	</a:t>
            </a:r>
            <a:r>
              <a:rPr lang="da-DK" dirty="0" smtClean="0"/>
              <a:t>	kl</a:t>
            </a:r>
            <a:r>
              <a:rPr lang="da-DK" dirty="0"/>
              <a:t>. 18:00 – </a:t>
            </a:r>
            <a:r>
              <a:rPr lang="da-DK" dirty="0" smtClean="0"/>
              <a:t>19:00</a:t>
            </a:r>
          </a:p>
          <a:p>
            <a:pPr marL="68580" indent="0">
              <a:buNone/>
              <a:tabLst>
                <a:tab pos="1260475" algn="l"/>
              </a:tabLst>
            </a:pPr>
            <a:r>
              <a:rPr lang="da-DK" dirty="0" smtClean="0"/>
              <a:t>		Fitness		</a:t>
            </a:r>
            <a:r>
              <a:rPr lang="da-DK" dirty="0"/>
              <a:t>kl. </a:t>
            </a:r>
            <a:r>
              <a:rPr lang="da-DK" dirty="0" smtClean="0"/>
              <a:t>19:00 </a:t>
            </a:r>
            <a:r>
              <a:rPr lang="da-DK" dirty="0"/>
              <a:t>– </a:t>
            </a:r>
            <a:r>
              <a:rPr lang="da-DK" dirty="0" smtClean="0"/>
              <a:t>20:30</a:t>
            </a:r>
          </a:p>
          <a:p>
            <a:pPr marL="365760" lvl="1" indent="0">
              <a:buNone/>
            </a:pPr>
            <a:r>
              <a:rPr lang="da-DK" sz="1400" dirty="0" smtClean="0"/>
              <a:t>Husk at </a:t>
            </a:r>
            <a:r>
              <a:rPr lang="da-DK" sz="1400" dirty="0"/>
              <a:t>spillerne skal have både indendørs og udendørs tøj med til tirsdags træningen. </a:t>
            </a:r>
            <a:endParaRPr lang="da-DK" sz="1400" dirty="0" smtClean="0"/>
          </a:p>
          <a:p>
            <a:pPr lvl="1"/>
            <a:endParaRPr lang="da-DK" dirty="0"/>
          </a:p>
          <a:p>
            <a:r>
              <a:rPr lang="da-DK" dirty="0" smtClean="0"/>
              <a:t>Torsdag:	Fodbold		kl. 17:30 – 19:00</a:t>
            </a:r>
          </a:p>
          <a:p>
            <a:pPr marL="68580" indent="0">
              <a:buNone/>
            </a:pPr>
            <a:endParaRPr lang="da-DK" dirty="0" smtClean="0"/>
          </a:p>
          <a:p>
            <a:r>
              <a:rPr lang="da-DK" dirty="0" smtClean="0"/>
              <a:t>Mini-udviklings </a:t>
            </a:r>
            <a:r>
              <a:rPr lang="da-DK" dirty="0"/>
              <a:t>samtaler</a:t>
            </a:r>
          </a:p>
          <a:p>
            <a:r>
              <a:rPr lang="da-DK" dirty="0" smtClean="0"/>
              <a:t>Spillerne placeres i niveau efter evner og udvikling</a:t>
            </a:r>
          </a:p>
          <a:p>
            <a:endParaRPr lang="da-DK" dirty="0" smtClean="0">
              <a:solidFill>
                <a:srgbClr val="FF0000"/>
              </a:solidFill>
            </a:endParaRPr>
          </a:p>
          <a:p>
            <a:r>
              <a:rPr lang="da-DK" dirty="0"/>
              <a:t>Fælles tilmeldinger til løb, hvis </a:t>
            </a:r>
            <a:r>
              <a:rPr lang="da-DK" dirty="0" smtClean="0"/>
              <a:t>interesse</a:t>
            </a:r>
            <a:endParaRPr lang="da-D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5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/>
              <a:t>S</a:t>
            </a:r>
            <a:r>
              <a:rPr lang="da-DK" dirty="0" smtClean="0"/>
              <a:t>amarbejde </a:t>
            </a:r>
            <a:r>
              <a:rPr lang="da-DK" dirty="0"/>
              <a:t>med MGU-Fitness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4"/>
            <a:ext cx="7200800" cy="42484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a-DK" dirty="0" smtClean="0"/>
              <a:t>Pilot projekt med to uddannede instruktører</a:t>
            </a:r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Delvis egenbetaling  10,- kr. pr. gang</a:t>
            </a:r>
          </a:p>
          <a:p>
            <a:pPr lvl="0"/>
            <a:endParaRPr lang="da-DK" dirty="0"/>
          </a:p>
          <a:p>
            <a:pPr lvl="0"/>
            <a:r>
              <a:rPr lang="da-DK" dirty="0" smtClean="0"/>
              <a:t>Max. deltagere er 28 drenge</a:t>
            </a:r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Konditions og smidigheds træning</a:t>
            </a:r>
          </a:p>
          <a:p>
            <a:pPr lvl="1"/>
            <a:r>
              <a:rPr lang="da-DK" dirty="0" smtClean="0"/>
              <a:t>30 minutters spinning, inkl. </a:t>
            </a:r>
            <a:r>
              <a:rPr lang="da-DK" dirty="0" err="1" smtClean="0"/>
              <a:t>spinningsko</a:t>
            </a:r>
            <a:endParaRPr lang="da-DK" dirty="0" smtClean="0"/>
          </a:p>
          <a:p>
            <a:pPr lvl="1"/>
            <a:r>
              <a:rPr lang="da-DK" dirty="0" smtClean="0"/>
              <a:t>30 minutters fitness, planlagt øvelsesprogram</a:t>
            </a:r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Afstemt sværhedsgrad</a:t>
            </a:r>
          </a:p>
          <a:p>
            <a:pPr lvl="0"/>
            <a:r>
              <a:rPr lang="da-DK" dirty="0" smtClean="0"/>
              <a:t>Dermed lille risiko for skader</a:t>
            </a:r>
          </a:p>
          <a:p>
            <a:pPr lvl="0"/>
            <a:endParaRPr lang="da-DK" sz="2400" dirty="0"/>
          </a:p>
          <a:p>
            <a:pPr lvl="0"/>
            <a:r>
              <a:rPr lang="da-DK" dirty="0" smtClean="0"/>
              <a:t>Husk</a:t>
            </a:r>
          </a:p>
          <a:p>
            <a:pPr lvl="1"/>
            <a:r>
              <a:rPr lang="da-DK" dirty="0" smtClean="0"/>
              <a:t>Drikkedunk, </a:t>
            </a:r>
            <a:r>
              <a:rPr lang="da-DK" dirty="0"/>
              <a:t>lille </a:t>
            </a:r>
            <a:r>
              <a:rPr lang="da-DK" dirty="0" smtClean="0"/>
              <a:t>håndklæde, indendørs tøj og sko</a:t>
            </a:r>
            <a:endParaRPr lang="da-DK" sz="2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88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Forventninger og krav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16832"/>
            <a:ext cx="7200800" cy="453650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a-DK" dirty="0" smtClean="0"/>
              <a:t>I er ikke længere børn men ungdomsspillere!</a:t>
            </a:r>
            <a:endParaRPr lang="da-DK" dirty="0"/>
          </a:p>
          <a:p>
            <a:pPr lvl="0"/>
            <a:r>
              <a:rPr lang="da-DK" dirty="0" smtClean="0"/>
              <a:t>Dermed øges både krav og forventninger</a:t>
            </a:r>
          </a:p>
          <a:p>
            <a:pPr lvl="1"/>
            <a:r>
              <a:rPr lang="da-DK" dirty="0" smtClean="0"/>
              <a:t>Du er en del at et team – andre er afhængige af dig</a:t>
            </a:r>
          </a:p>
          <a:p>
            <a:pPr lvl="1"/>
            <a:r>
              <a:rPr lang="da-DK" dirty="0" smtClean="0"/>
              <a:t>Du er udhvilet, fokuseret og klar til at yde det bedste du kan</a:t>
            </a:r>
          </a:p>
          <a:p>
            <a:pPr lvl="1"/>
            <a:r>
              <a:rPr lang="da-DK" dirty="0" smtClean="0"/>
              <a:t>Du er </a:t>
            </a:r>
            <a:r>
              <a:rPr lang="da-DK" dirty="0"/>
              <a:t>e</a:t>
            </a:r>
            <a:r>
              <a:rPr lang="da-DK" dirty="0" smtClean="0"/>
              <a:t>ngageret og gør dig umage til både kamp og træning </a:t>
            </a:r>
          </a:p>
          <a:p>
            <a:pPr lvl="1"/>
            <a:r>
              <a:rPr lang="da-DK" dirty="0" smtClean="0"/>
              <a:t>Du viser ansvar og selvdisciplin – eksempelvis ved opvarmning</a:t>
            </a:r>
          </a:p>
          <a:p>
            <a:pPr lvl="1"/>
            <a:r>
              <a:rPr lang="da-DK" dirty="0" smtClean="0"/>
              <a:t>Du tager initiativ og hjælper med til at hente  og bringe udstyr</a:t>
            </a:r>
          </a:p>
          <a:p>
            <a:pPr lvl="1"/>
            <a:r>
              <a:rPr lang="da-DK" dirty="0" smtClean="0"/>
              <a:t>Din indstilling er med til afgøre niveauet</a:t>
            </a:r>
          </a:p>
          <a:p>
            <a:pPr lvl="1"/>
            <a:r>
              <a:rPr lang="da-DK" dirty="0" smtClean="0"/>
              <a:t>Det </a:t>
            </a:r>
            <a:r>
              <a:rPr lang="da-DK" dirty="0"/>
              <a:t>forventes at </a:t>
            </a:r>
            <a:r>
              <a:rPr lang="da-DK" dirty="0" smtClean="0"/>
              <a:t>du selv udfører en personlig træning udenfor træningstiden</a:t>
            </a:r>
            <a:endParaRPr lang="da-DK" dirty="0"/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Praktiske regler</a:t>
            </a:r>
            <a:endParaRPr lang="da-DK" dirty="0"/>
          </a:p>
          <a:p>
            <a:pPr lvl="1"/>
            <a:r>
              <a:rPr lang="da-DK" dirty="0" smtClean="0"/>
              <a:t>Fodboldstøvler børste og rengøres efter hver træning/kamp</a:t>
            </a:r>
          </a:p>
          <a:p>
            <a:pPr lvl="1"/>
            <a:r>
              <a:rPr lang="da-DK" dirty="0" smtClean="0"/>
              <a:t>Fodboldstøvler tages af udenfor indgangen til cafeteriet</a:t>
            </a:r>
          </a:p>
          <a:p>
            <a:pPr lvl="1"/>
            <a:r>
              <a:rPr lang="da-DK" dirty="0" smtClean="0"/>
              <a:t>Håndklæde medbringes og alle går i bad</a:t>
            </a:r>
          </a:p>
          <a:p>
            <a:pPr lvl="1"/>
            <a:r>
              <a:rPr lang="da-DK" dirty="0" smtClean="0"/>
              <a:t>Omklædningsrummet fejes efter brug</a:t>
            </a:r>
          </a:p>
          <a:p>
            <a:pPr lvl="1"/>
            <a:r>
              <a:rPr lang="da-DK" dirty="0" smtClean="0"/>
              <a:t>Bolde og udstyr stilles på plads og ryddes op</a:t>
            </a:r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Vi tilbyder:</a:t>
            </a:r>
          </a:p>
          <a:p>
            <a:pPr lvl="1"/>
            <a:r>
              <a:rPr lang="da-DK" dirty="0" smtClean="0"/>
              <a:t>Varieret træning med hensyntagen til evner.</a:t>
            </a:r>
          </a:p>
          <a:p>
            <a:pPr lvl="1"/>
            <a:r>
              <a:rPr lang="da-DK" dirty="0" smtClean="0"/>
              <a:t>Personligt engagement i hver enkelt dreng</a:t>
            </a:r>
          </a:p>
          <a:p>
            <a:pPr lvl="1"/>
            <a:r>
              <a:rPr lang="da-DK" dirty="0" smtClean="0"/>
              <a:t>Mulighed for at rykke op og blive set</a:t>
            </a:r>
          </a:p>
          <a:p>
            <a:pPr lvl="1"/>
            <a:r>
              <a:rPr lang="da-DK" dirty="0" smtClean="0"/>
              <a:t>Husk! Vi dyrker fodbold - Sammen!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6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Forældre hjælp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16832"/>
            <a:ext cx="7200800" cy="439248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a-DK" dirty="0" smtClean="0"/>
              <a:t>I er drengenes vigtigste ressource og opbakning</a:t>
            </a:r>
          </a:p>
          <a:p>
            <a:pPr lvl="0"/>
            <a:r>
              <a:rPr lang="da-DK" dirty="0" smtClean="0"/>
              <a:t>I gør en forskel ved jeres engagement</a:t>
            </a:r>
          </a:p>
          <a:p>
            <a:pPr lvl="0"/>
            <a:r>
              <a:rPr lang="da-DK" dirty="0" smtClean="0"/>
              <a:t>I kan hjælpe med:</a:t>
            </a:r>
          </a:p>
          <a:p>
            <a:pPr lvl="1"/>
            <a:r>
              <a:rPr lang="da-DK" dirty="0" smtClean="0"/>
              <a:t>Støt, ros og opmuntre jeres dreng </a:t>
            </a:r>
          </a:p>
          <a:p>
            <a:pPr lvl="2"/>
            <a:r>
              <a:rPr lang="da-DK" dirty="0" smtClean="0"/>
              <a:t>Spørg mere til hvordan han spillede end til resultatet</a:t>
            </a:r>
          </a:p>
          <a:p>
            <a:pPr lvl="2"/>
            <a:r>
              <a:rPr lang="da-DK" dirty="0" smtClean="0"/>
              <a:t>Spørg mere til hans egne forbedringer end til sammenligning med andre</a:t>
            </a:r>
          </a:p>
          <a:p>
            <a:pPr lvl="1"/>
            <a:r>
              <a:rPr lang="da-DK" dirty="0" smtClean="0"/>
              <a:t>Kom og se kampene - og </a:t>
            </a:r>
            <a:r>
              <a:rPr lang="da-DK" dirty="0" err="1" smtClean="0"/>
              <a:t>træningerne</a:t>
            </a:r>
            <a:r>
              <a:rPr lang="da-DK" dirty="0" smtClean="0"/>
              <a:t>. </a:t>
            </a:r>
          </a:p>
          <a:p>
            <a:pPr lvl="1"/>
            <a:r>
              <a:rPr lang="da-DK" dirty="0" smtClean="0"/>
              <a:t>Behold kritiske bemærkninger om og til dommeren, modspillere, egne spillere eller træneren</a:t>
            </a:r>
          </a:p>
          <a:p>
            <a:pPr lvl="1"/>
            <a:r>
              <a:rPr lang="da-DK" dirty="0" smtClean="0"/>
              <a:t>Husk det er </a:t>
            </a:r>
            <a:r>
              <a:rPr lang="da-DK" dirty="0"/>
              <a:t>trænerne, der coacher drengene – ikke </a:t>
            </a:r>
            <a:r>
              <a:rPr lang="da-DK" dirty="0" smtClean="0"/>
              <a:t>forældrene</a:t>
            </a:r>
          </a:p>
          <a:p>
            <a:pPr lvl="1"/>
            <a:r>
              <a:rPr lang="da-DK" dirty="0" smtClean="0"/>
              <a:t>Vær proaktiv og melde vigtige datoer til træneren hurtigst muligt</a:t>
            </a:r>
          </a:p>
          <a:p>
            <a:pPr lvl="1"/>
            <a:r>
              <a:rPr lang="da-DK" dirty="0" smtClean="0"/>
              <a:t>Tilbyde at hjælpe med udstyr, kørsel, vask, frugt, kage ….</a:t>
            </a:r>
          </a:p>
          <a:p>
            <a:pPr lvl="1"/>
            <a:r>
              <a:rPr lang="da-DK" dirty="0" smtClean="0"/>
              <a:t>Finde en løsning på kørselsproblemer uden at involverer træneren.</a:t>
            </a:r>
          </a:p>
          <a:p>
            <a:pPr lvl="1"/>
            <a:r>
              <a:rPr lang="da-DK" dirty="0" smtClean="0"/>
              <a:t>Følge med på DBU’s side om hvornår der skal spilles kamp</a:t>
            </a:r>
          </a:p>
          <a:p>
            <a:pPr lvl="1"/>
            <a:endParaRPr lang="da-DK" dirty="0" smtClean="0"/>
          </a:p>
          <a:p>
            <a:r>
              <a:rPr lang="da-DK" dirty="0" smtClean="0"/>
              <a:t>I er altid velkommen til at kontakte os hvis der er noget vi skal vide eller noget i vil snakke om</a:t>
            </a:r>
            <a:endParaRPr lang="da-D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-39113"/>
            <a:ext cx="3960439" cy="8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81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716</Words>
  <Application>Microsoft Office PowerPoint</Application>
  <PresentationFormat>On-screen Show (4:3)</PresentationFormat>
  <Paragraphs>186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Forældre møde </vt:lpstr>
      <vt:lpstr>Agenda</vt:lpstr>
      <vt:lpstr>Generel information</vt:lpstr>
      <vt:lpstr>Træningsstruktur</vt:lpstr>
      <vt:lpstr>Stævner</vt:lpstr>
      <vt:lpstr>Forårs sæsonen</vt:lpstr>
      <vt:lpstr>Samarbejde med MGU-Fitness</vt:lpstr>
      <vt:lpstr>Forventninger og krav</vt:lpstr>
      <vt:lpstr>Forældre hjælp</vt:lpstr>
      <vt:lpstr>Conventus</vt:lpstr>
      <vt:lpstr>Ny tøjaftale med Hummel</vt:lpstr>
      <vt:lpstr>Hvor finder jeg information…?</vt:lpstr>
      <vt:lpstr>Forældre input/feedback  </vt:lpstr>
    </vt:vector>
  </TitlesOfParts>
  <Company>Bang &amp; Olufsen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Forældremøde</dc:title>
  <dc:creator>Jørgen Stig Jensen</dc:creator>
  <cp:lastModifiedBy>Jan Breinholt Carlsen</cp:lastModifiedBy>
  <cp:revision>79</cp:revision>
  <dcterms:created xsi:type="dcterms:W3CDTF">2011-04-26T09:56:34Z</dcterms:created>
  <dcterms:modified xsi:type="dcterms:W3CDTF">2015-02-05T14:31:24Z</dcterms:modified>
</cp:coreProperties>
</file>