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660"/>
  </p:normalViewPr>
  <p:slideViewPr>
    <p:cSldViewPr snapToGrid="0">
      <p:cViewPr>
        <p:scale>
          <a:sx n="80" d="100"/>
          <a:sy n="80" d="100"/>
        </p:scale>
        <p:origin x="-1662" y="173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E599-CAA6-4B5A-9663-CEC676FA90BF}" type="datetimeFigureOut">
              <a:rPr lang="da-DK" smtClean="0"/>
              <a:pPr/>
              <a:t>21-10-2018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37D1-9B6E-434F-BA37-50F61562A54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779584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E599-CAA6-4B5A-9663-CEC676FA90BF}" type="datetimeFigureOut">
              <a:rPr lang="da-DK" smtClean="0"/>
              <a:pPr/>
              <a:t>21-10-2018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37D1-9B6E-434F-BA37-50F61562A54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782343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E599-CAA6-4B5A-9663-CEC676FA90BF}" type="datetimeFigureOut">
              <a:rPr lang="da-DK" smtClean="0"/>
              <a:pPr/>
              <a:t>21-10-2018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37D1-9B6E-434F-BA37-50F61562A54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263719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E599-CAA6-4B5A-9663-CEC676FA90BF}" type="datetimeFigureOut">
              <a:rPr lang="da-DK" smtClean="0"/>
              <a:pPr/>
              <a:t>21-10-2018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37D1-9B6E-434F-BA37-50F61562A54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34778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E599-CAA6-4B5A-9663-CEC676FA90BF}" type="datetimeFigureOut">
              <a:rPr lang="da-DK" smtClean="0"/>
              <a:pPr/>
              <a:t>21-10-2018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37D1-9B6E-434F-BA37-50F61562A54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39286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E599-CAA6-4B5A-9663-CEC676FA90BF}" type="datetimeFigureOut">
              <a:rPr lang="da-DK" smtClean="0"/>
              <a:pPr/>
              <a:t>21-10-2018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37D1-9B6E-434F-BA37-50F61562A54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855731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E599-CAA6-4B5A-9663-CEC676FA90BF}" type="datetimeFigureOut">
              <a:rPr lang="da-DK" smtClean="0"/>
              <a:pPr/>
              <a:t>21-10-2018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37D1-9B6E-434F-BA37-50F61562A54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901941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E599-CAA6-4B5A-9663-CEC676FA90BF}" type="datetimeFigureOut">
              <a:rPr lang="da-DK" smtClean="0"/>
              <a:pPr/>
              <a:t>21-10-2018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37D1-9B6E-434F-BA37-50F61562A54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6801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E599-CAA6-4B5A-9663-CEC676FA90BF}" type="datetimeFigureOut">
              <a:rPr lang="da-DK" smtClean="0"/>
              <a:pPr/>
              <a:t>21-10-2018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37D1-9B6E-434F-BA37-50F61562A54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12333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E599-CAA6-4B5A-9663-CEC676FA90BF}" type="datetimeFigureOut">
              <a:rPr lang="da-DK" smtClean="0"/>
              <a:pPr/>
              <a:t>21-10-2018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37D1-9B6E-434F-BA37-50F61562A54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220841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E599-CAA6-4B5A-9663-CEC676FA90BF}" type="datetimeFigureOut">
              <a:rPr lang="da-DK" smtClean="0"/>
              <a:pPr/>
              <a:t>21-10-2018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37D1-9B6E-434F-BA37-50F61562A54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1380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7E599-CAA6-4B5A-9663-CEC676FA90BF}" type="datetimeFigureOut">
              <a:rPr lang="da-DK" smtClean="0"/>
              <a:pPr/>
              <a:t>21-10-2018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437D1-9B6E-434F-BA37-50F61562A54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314883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7000">
              <a:srgbClr val="7030A0"/>
            </a:gs>
            <a:gs pos="0">
              <a:srgbClr val="FF00FF"/>
            </a:gs>
            <a:gs pos="74000">
              <a:schemeClr val="bg1"/>
            </a:gs>
            <a:gs pos="83000">
              <a:srgbClr val="7030A0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323181" y="170655"/>
            <a:ext cx="5438775" cy="1388270"/>
          </a:xfrm>
          <a:prstGeom prst="flowChartAlternateProcess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2058" name="Picture 4" descr="http://t2.gstatic.com/images?q=tbn:ANd9GcTFD6BTeHLnYI1pvGrAKD2WnAaAtQOk5w3B4crtXVshZMIm56lkP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9237" y="1143000"/>
            <a:ext cx="536575" cy="35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" descr="Bif cup manden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710" y="174975"/>
            <a:ext cx="1127365" cy="153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http://t2.gstatic.com/images?q=tbn:ANd9GcTFD6BTeHLnYI1pvGrAKD2WnAaAtQOk5w3B4crtXVshZMIm56lkP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45728" y="1143000"/>
            <a:ext cx="536575" cy="35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0"/>
          <p:cNvSpPr>
            <a:spLocks noChangeArrowheads="1"/>
          </p:cNvSpPr>
          <p:nvPr/>
        </p:nvSpPr>
        <p:spPr bwMode="auto">
          <a:xfrm>
            <a:off x="1323181" y="1628775"/>
            <a:ext cx="5416286" cy="754063"/>
          </a:xfrm>
          <a:prstGeom prst="flowChartAlternateProcess">
            <a:avLst/>
          </a:prstGeom>
          <a:solidFill>
            <a:schemeClr val="tx1"/>
          </a:solidFill>
          <a:ln>
            <a:noFill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335201" y="-54520"/>
            <a:ext cx="5425103" cy="16215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a-DK" sz="8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ansAM Regular" panose="0200050600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BIF-CUP</a:t>
            </a:r>
            <a:endParaRPr kumimoji="0" lang="en-US" altLang="da-DK" sz="8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ansAM Regular" panose="02000506000000020004" pitchFamily="50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247096" y="1047915"/>
            <a:ext cx="5513208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da-DK" sz="3000" dirty="0" smtClean="0">
                <a:solidFill>
                  <a:schemeClr val="bg1"/>
                </a:solidFill>
                <a:latin typeface="TransAM Regular" panose="02000506000000020004" pitchFamily="50" charset="0"/>
              </a:rPr>
              <a:t>4</a:t>
            </a:r>
            <a:r>
              <a:rPr kumimoji="0" lang="en-US" altLang="da-DK" sz="3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ansAM Regular" panose="02000506000000020004" pitchFamily="50" charset="0"/>
              </a:rPr>
              <a:t>/7 – </a:t>
            </a:r>
            <a:r>
              <a:rPr lang="en-US" altLang="da-DK" sz="3000" dirty="0" smtClean="0">
                <a:solidFill>
                  <a:schemeClr val="bg1"/>
                </a:solidFill>
                <a:latin typeface="TransAM Regular" panose="02000506000000020004" pitchFamily="50" charset="0"/>
              </a:rPr>
              <a:t>7</a:t>
            </a:r>
            <a:r>
              <a:rPr kumimoji="0" lang="en-US" altLang="da-DK" sz="3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ansAM Regular" panose="02000506000000020004" pitchFamily="50" charset="0"/>
              </a:rPr>
              <a:t>/7 2019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333573" y="1516945"/>
            <a:ext cx="5396091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1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ransAM Regular" panose="0200050600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a-DK" altLang="da-DK" sz="100" b="1" dirty="0">
              <a:solidFill>
                <a:srgbClr val="FFFF00"/>
              </a:solidFill>
              <a:latin typeface="TransAM Regular" panose="0200050600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a-DK" altLang="da-DK" sz="100" b="1" dirty="0" smtClean="0">
              <a:solidFill>
                <a:srgbClr val="FFFF00"/>
              </a:solidFill>
              <a:latin typeface="TransAM Regular" panose="0200050600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a-DK" altLang="da-DK" sz="100" b="1" dirty="0">
              <a:solidFill>
                <a:srgbClr val="FFFF00"/>
              </a:solidFill>
              <a:latin typeface="TransAM Regular" panose="0200050600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a-DK" altLang="da-DK" sz="100" b="1" dirty="0" smtClean="0">
              <a:solidFill>
                <a:srgbClr val="FFFF00"/>
              </a:solidFill>
              <a:latin typeface="TransAM Regular" panose="0200050600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a-DK" altLang="da-DK" sz="100" b="1" dirty="0">
              <a:solidFill>
                <a:srgbClr val="FFFF00"/>
              </a:solidFill>
              <a:latin typeface="TransAM Regular" panose="0200050600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21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ransAM Regular" panose="0200050600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NU MED ØGET FOKUS PÅ PIGEFODBOLDEN</a:t>
            </a:r>
            <a:endParaRPr kumimoji="0" lang="da-DK" altLang="da-DK" sz="21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ransAM Regular" panose="02000506000000020004" pitchFamily="50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8622" y="2457837"/>
            <a:ext cx="6670845" cy="730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7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39. gang inviterer Brande IF klubber og unge spillere til BIF-CUP i Brande,</a:t>
            </a:r>
            <a:r>
              <a:rPr lang="da-DK" altLang="da-DK" sz="17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altLang="da-DK" sz="1700" i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 det er første gang, at vi nu går all in på pigefodbolden.</a:t>
            </a:r>
            <a:endParaRPr kumimoji="0" lang="da-DK" altLang="da-DK" sz="17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0" y="4572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sp>
        <p:nvSpPr>
          <p:cNvPr id="15" name="Rectangle 23"/>
          <p:cNvSpPr>
            <a:spLocks noChangeArrowheads="1"/>
          </p:cNvSpPr>
          <p:nvPr/>
        </p:nvSpPr>
        <p:spPr bwMode="auto">
          <a:xfrm>
            <a:off x="0" y="914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da-DK" alt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da-DK" altLang="da-D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24"/>
          <p:cNvSpPr>
            <a:spLocks noChangeArrowheads="1"/>
          </p:cNvSpPr>
          <p:nvPr/>
        </p:nvSpPr>
        <p:spPr bwMode="auto">
          <a:xfrm>
            <a:off x="0" y="13716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151417" y="3236495"/>
            <a:ext cx="3272214" cy="3454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da-DK" sz="1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Hvorfor DIT hold skal deltage</a:t>
            </a:r>
          </a:p>
          <a:p>
            <a:pPr marL="180975" lvl="0" indent="-180975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da-DK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6-8</a:t>
            </a:r>
            <a:r>
              <a:rPr lang="da-DK" sz="1100" spc="-5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udfordrende </a:t>
            </a:r>
            <a:r>
              <a:rPr lang="da-DK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kampe</a:t>
            </a:r>
            <a:r>
              <a:rPr lang="da-DK" sz="1100" spc="12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a-DK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</a:t>
            </a:r>
            <a:r>
              <a:rPr lang="da-DK" sz="1100" spc="9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a-DK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alle</a:t>
            </a:r>
            <a:r>
              <a:rPr lang="da-DK" sz="1100" spc="3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a-DK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deltagende</a:t>
            </a:r>
            <a:r>
              <a:rPr lang="da-DK" sz="1100" spc="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a-DK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hold og alle spiller med i turneringen til sidste fløjt.</a:t>
            </a:r>
          </a:p>
          <a:p>
            <a:pPr marL="180975" lvl="0" indent="-180975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da-DK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Placeringskampe</a:t>
            </a:r>
            <a:r>
              <a:rPr lang="da-DK" sz="1100" dirty="0" smtClean="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med masser af spænding uanset niveau.</a:t>
            </a:r>
            <a:endParaRPr lang="da-DK" sz="11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180975" lvl="0" indent="-180975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da-DK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Gode</a:t>
            </a:r>
            <a:r>
              <a:rPr lang="da-DK" sz="1100" spc="7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a-DK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indkvarteringsfaciliteter.</a:t>
            </a:r>
          </a:p>
          <a:p>
            <a:pPr marL="180975" lvl="0" indent="-180975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da-DK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Forplejning</a:t>
            </a:r>
            <a:r>
              <a:rPr lang="da-DK" sz="1100" spc="16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a-DK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(mad</a:t>
            </a:r>
            <a:r>
              <a:rPr lang="da-DK" sz="1100" spc="2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a-DK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og</a:t>
            </a:r>
            <a:r>
              <a:rPr lang="da-DK" sz="1100" spc="6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a-DK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drikke)</a:t>
            </a:r>
            <a:r>
              <a:rPr lang="da-DK" sz="1100" spc="9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a-DK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</a:t>
            </a:r>
            <a:r>
              <a:rPr lang="da-DK" sz="1100" spc="3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a-DK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høj</a:t>
            </a:r>
            <a:r>
              <a:rPr lang="da-DK" sz="1100" spc="1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a-DK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kvalitet.</a:t>
            </a:r>
          </a:p>
          <a:p>
            <a:pPr marL="180975" lvl="0" indent="-180975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da-DK" sz="1100" spc="-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Gratis vask a</a:t>
            </a:r>
            <a:r>
              <a:rPr lang="da-DK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da-DK" sz="1100" spc="14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a-DK" sz="1100" spc="7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spilletøj.</a:t>
            </a:r>
            <a:endParaRPr lang="da-DK" sz="1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80975" lvl="0" indent="-180975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da-DK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 værtsklub, der sætter en ære i at skabe en god oplevelse for sine gæster og hvor man altid bliver mødt af et smil.</a:t>
            </a:r>
          </a:p>
          <a:p>
            <a:pPr marL="180975" lvl="0" indent="-180975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da-DK" sz="1100" spc="4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 stævne, hvor alt er indenfor rækkevidde: - Baner, indkvartering, bespisning, svømmehal, forældrecamping og et summende byliv. Kort sagt et trygt og overskueligt sted for dine børn.</a:t>
            </a:r>
            <a:endParaRPr lang="da-DK" sz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6" name="AutoShape 3"/>
          <p:cNvSpPr>
            <a:spLocks noChangeArrowheads="1"/>
          </p:cNvSpPr>
          <p:nvPr/>
        </p:nvSpPr>
        <p:spPr bwMode="auto">
          <a:xfrm>
            <a:off x="3808271" y="8740239"/>
            <a:ext cx="2952033" cy="1061792"/>
          </a:xfrm>
          <a:prstGeom prst="flowChartAlternateProcess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a-DK" altLang="da-DK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Kontakt informationer</a:t>
            </a:r>
            <a:endParaRPr kumimoji="0" lang="da-DK" altLang="da-DK" sz="1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kan læse mere om BIF-CUP på </a:t>
            </a: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www.brande-if.dk</a:t>
            </a:r>
            <a:r>
              <a:rPr lang="da-DK" altLang="da-DK" sz="11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eller </a:t>
            </a:r>
            <a:r>
              <a:rPr lang="da-DK" altLang="da-DK" sz="1100" dirty="0" smtClean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kontakte</a:t>
            </a: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os på enten mail eller telefon.</a:t>
            </a:r>
            <a:endParaRPr kumimoji="0" lang="da-DK" altLang="da-DK" sz="11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a-DK" sz="1100" b="1" dirty="0" smtClean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kumimoji="0" lang="en-US" altLang="da-DK" sz="11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-mail:</a:t>
            </a:r>
            <a:r>
              <a:rPr kumimoji="0" lang="en-US" altLang="da-DK" sz="11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da-DK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bif-cup@brande-if.dk </a:t>
            </a:r>
            <a:endParaRPr kumimoji="0" lang="en-US" altLang="da-DK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ktangel 29"/>
          <p:cNvSpPr/>
          <p:nvPr/>
        </p:nvSpPr>
        <p:spPr>
          <a:xfrm>
            <a:off x="3504231" y="3244511"/>
            <a:ext cx="3272214" cy="387798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a-DK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Tilmeld hellere dit pigehold i dag end i morgen</a:t>
            </a:r>
            <a:endParaRPr lang="da-DK" sz="24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da-DK" sz="15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har i stævnet et begrænset antal pladser i de respektive pigerækker og allerede inden 2018 bliver til 2019 er flere pigehold tilmeldt.</a:t>
            </a:r>
          </a:p>
          <a:p>
            <a:endParaRPr lang="da-DK" sz="15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da-DK" sz="15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Bl.a. får vi deltagelse udvalgte pigetalenthold fra </a:t>
            </a:r>
            <a:r>
              <a:rPr lang="da-DK" sz="15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FCMs</a:t>
            </a:r>
            <a:r>
              <a:rPr lang="da-DK" sz="15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samarbejdsklubber</a:t>
            </a:r>
          </a:p>
          <a:p>
            <a:endParaRPr lang="da-DK" sz="15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da-DK" sz="15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 I klar til bl.a. at byde hunulvene fra heden op til dans?</a:t>
            </a:r>
          </a:p>
        </p:txBody>
      </p:sp>
      <p:pic>
        <p:nvPicPr>
          <p:cNvPr id="31" name="Billede 3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2" r="22550"/>
          <a:stretch/>
        </p:blipFill>
        <p:spPr>
          <a:xfrm>
            <a:off x="1957139" y="7747823"/>
            <a:ext cx="1884807" cy="1804828"/>
          </a:xfrm>
          <a:prstGeom prst="heart">
            <a:avLst/>
          </a:prstGeom>
        </p:spPr>
      </p:pic>
      <p:sp>
        <p:nvSpPr>
          <p:cNvPr id="20" name="Tekstboks 19"/>
          <p:cNvSpPr txBox="1"/>
          <p:nvPr/>
        </p:nvSpPr>
        <p:spPr>
          <a:xfrm>
            <a:off x="4489368" y="7234300"/>
            <a:ext cx="1476375" cy="25391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 smtClean="0">
                <a:latin typeface="Tempus Sans ITC" pitchFamily="82" charset="0"/>
                <a:cs typeface="Arial" panose="020B0604020202020204" pitchFamily="34" charset="0"/>
              </a:rPr>
              <a:t>PROCUP FORSIDEN</a:t>
            </a:r>
            <a:endParaRPr lang="da-DK" sz="1000" b="1" dirty="0">
              <a:latin typeface="Tempus Sans ITC" pitchFamily="82" charset="0"/>
            </a:endParaRPr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5" cstate="print"/>
          <a:srcRect b="28428"/>
          <a:stretch>
            <a:fillRect/>
          </a:stretch>
        </p:blipFill>
        <p:spPr bwMode="auto">
          <a:xfrm>
            <a:off x="4532179" y="7569391"/>
            <a:ext cx="1419215" cy="1039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8999" y="6736649"/>
            <a:ext cx="18573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001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</TotalTime>
  <Words>233</Words>
  <Application>Microsoft Office PowerPoint</Application>
  <PresentationFormat>A4 (210 x 297 mm)</PresentationFormat>
  <Paragraphs>29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Office-tema</vt:lpstr>
      <vt:lpstr>Dias nummer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Tommy Jensen</dc:creator>
  <cp:lastModifiedBy>Kent</cp:lastModifiedBy>
  <cp:revision>26</cp:revision>
  <dcterms:created xsi:type="dcterms:W3CDTF">2016-12-09T20:44:47Z</dcterms:created>
  <dcterms:modified xsi:type="dcterms:W3CDTF">2018-10-21T16:50:34Z</dcterms:modified>
</cp:coreProperties>
</file>