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0" r:id="rId4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7B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75" autoAdjust="0"/>
    <p:restoredTop sz="94660"/>
  </p:normalViewPr>
  <p:slideViewPr>
    <p:cSldViewPr snapToGrid="0">
      <p:cViewPr varScale="1">
        <p:scale>
          <a:sx n="74" d="100"/>
          <a:sy n="74" d="100"/>
        </p:scale>
        <p:origin x="45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slide"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baseline="0">
                <a:solidFill>
                  <a:schemeClr val="tx1"/>
                </a:solidFill>
              </a:defRPr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4800600"/>
            <a:ext cx="9418320" cy="1691640"/>
          </a:xfrm>
        </p:spPr>
        <p:txBody>
          <a:bodyPr>
            <a:normAutofit/>
          </a:bodyPr>
          <a:lstStyle>
            <a:lvl1pPr marL="0" indent="0" algn="l">
              <a:buNone/>
              <a:defRPr sz="2200" baseline="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fld id="{DE5AE788-A3D7-405E-AAAA-1904DF635256}" type="datetimeFigureOut">
              <a:rPr lang="da-DK" smtClean="0"/>
              <a:t>05-09-2016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fld id="{78F71BBB-174C-42D0-A978-2C392282862E}" type="slidenum">
              <a:rPr lang="da-DK" smtClean="0"/>
              <a:t>‹nr.›</a:t>
            </a:fld>
            <a:endParaRPr lang="da-DK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8032478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AE788-A3D7-405E-AAAA-1904DF635256}" type="datetimeFigureOut">
              <a:rPr lang="da-DK" smtClean="0"/>
              <a:t>05-09-2016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71BBB-174C-42D0-A978-2C392282862E}" type="slidenum">
              <a:rPr lang="da-DK" smtClean="0"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3835950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48700" y="381000"/>
            <a:ext cx="2476500" cy="5897562"/>
          </a:xfrm>
        </p:spPr>
        <p:txBody>
          <a:bodyPr vert="eaVert"/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81000"/>
            <a:ext cx="7734300" cy="5897562"/>
          </a:xfrm>
        </p:spPr>
        <p:txBody>
          <a:bodyPr vert="eaVert"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AE788-A3D7-405E-AAAA-1904DF635256}" type="datetimeFigureOut">
              <a:rPr lang="da-DK" smtClean="0"/>
              <a:t>05-09-2016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71BBB-174C-42D0-A978-2C392282862E}" type="slidenum">
              <a:rPr lang="da-DK" smtClean="0"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563066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AE788-A3D7-405E-AAAA-1904DF635256}" type="datetimeFigureOut">
              <a:rPr lang="da-DK" smtClean="0"/>
              <a:t>05-09-2016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71BBB-174C-42D0-A978-2C392282862E}" type="slidenum">
              <a:rPr lang="da-DK" smtClean="0"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1432112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7200" b="0"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4800600"/>
            <a:ext cx="9418320" cy="1691640"/>
          </a:xfrm>
        </p:spPr>
        <p:txBody>
          <a:bodyPr anchor="t">
            <a:normAutofit/>
          </a:bodyPr>
          <a:lstStyle>
            <a:lvl1pPr marL="0" indent="0">
              <a:buNone/>
              <a:defRPr sz="2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AE788-A3D7-405E-AAAA-1904DF635256}" type="datetimeFigureOut">
              <a:rPr lang="da-DK" smtClean="0"/>
              <a:t>05-09-2016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71BBB-174C-42D0-A978-2C392282862E}" type="slidenum">
              <a:rPr lang="da-DK" smtClean="0"/>
              <a:t>‹nr.›</a:t>
            </a:fld>
            <a:endParaRPr lang="da-DK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8309761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1872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26480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AE788-A3D7-405E-AAAA-1904DF635256}" type="datetimeFigureOut">
              <a:rPr lang="da-DK" smtClean="0"/>
              <a:t>05-09-2016</a:t>
            </a:fld>
            <a:endParaRPr lang="da-DK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71BBB-174C-42D0-A978-2C392282862E}" type="slidenum">
              <a:rPr lang="da-DK" smtClean="0"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4993538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1872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26480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lang="en-US" sz="2000" b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2000"/>
              </a:spcBef>
              <a:buFontTx/>
              <a:buNone/>
            </a:pPr>
            <a:r>
              <a:rPr lang="da-DK" smtClean="0"/>
              <a:t>Klik for at redigere i master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26480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AE788-A3D7-405E-AAAA-1904DF635256}" type="datetimeFigureOut">
              <a:rPr lang="da-DK" smtClean="0"/>
              <a:t>05-09-2016</a:t>
            </a:fld>
            <a:endParaRPr lang="da-DK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71BBB-174C-42D0-A978-2C392282862E}" type="slidenum">
              <a:rPr lang="da-DK" smtClean="0"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5658577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AE788-A3D7-405E-AAAA-1904DF635256}" type="datetimeFigureOut">
              <a:rPr lang="da-DK" smtClean="0"/>
              <a:t>05-09-2016</a:t>
            </a:fld>
            <a:endParaRPr lang="da-DK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71BBB-174C-42D0-A978-2C392282862E}" type="slidenum">
              <a:rPr lang="da-DK" smtClean="0"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3855049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AE788-A3D7-405E-AAAA-1904DF635256}" type="datetimeFigureOut">
              <a:rPr lang="da-DK" smtClean="0"/>
              <a:t>05-09-2016</a:t>
            </a:fld>
            <a:endParaRPr lang="da-DK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71BBB-174C-42D0-A978-2C392282862E}" type="slidenum">
              <a:rPr lang="da-DK" smtClean="0"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676178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200400" cy="1600197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267" y="685800"/>
            <a:ext cx="6079066" cy="54864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99734"/>
            <a:ext cx="3200400" cy="38100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3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AE788-A3D7-405E-AAAA-1904DF635256}" type="datetimeFigureOut">
              <a:rPr lang="da-DK" smtClean="0"/>
              <a:t>05-09-2016</a:t>
            </a:fld>
            <a:endParaRPr lang="da-DK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71BBB-174C-42D0-A978-2C392282862E}" type="slidenum">
              <a:rPr lang="da-DK" smtClean="0"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4142902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05400"/>
            <a:ext cx="11292840" cy="17526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257800"/>
            <a:ext cx="9982200" cy="914400"/>
          </a:xfrm>
        </p:spPr>
        <p:txBody>
          <a:bodyPr anchor="b">
            <a:normAutofit/>
          </a:bodyPr>
          <a:lstStyle>
            <a:lvl1pPr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1292840" cy="5128923"/>
          </a:xfrm>
          <a:blipFill>
            <a:blip r:embed="rId2"/>
            <a:stretch>
              <a:fillRect/>
            </a:stretch>
          </a:blipFill>
        </p:spPr>
        <p:txBody>
          <a:bodyPr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 dirty="0" smtClean="0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6108589"/>
            <a:ext cx="9982200" cy="59701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3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AE788-A3D7-405E-AAAA-1904DF635256}" type="datetimeFigureOut">
              <a:rPr lang="da-DK" smtClean="0"/>
              <a:t>05-09-2016</a:t>
            </a:fld>
            <a:endParaRPr lang="da-DK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71BBB-174C-42D0-A978-2C392282862E}" type="slidenum">
              <a:rPr lang="da-DK" smtClean="0"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8779115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61872" y="365760"/>
            <a:ext cx="969264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797542" y="998537"/>
            <a:ext cx="190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DE5AE788-A3D7-405E-AAAA-1904DF635256}" type="datetimeFigureOut">
              <a:rPr lang="da-DK" smtClean="0"/>
              <a:t>05-09-2016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9959341" y="4046537"/>
            <a:ext cx="358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36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78F71BBB-174C-42D0-A978-2C392282862E}" type="slidenum">
              <a:rPr lang="da-DK" smtClean="0"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49314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spc="-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1800" kern="1200" spc="1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26" Type="http://schemas.openxmlformats.org/officeDocument/2006/relationships/image" Target="../media/image26.jpeg"/><Relationship Id="rId3" Type="http://schemas.openxmlformats.org/officeDocument/2006/relationships/image" Target="../media/image3.jpeg"/><Relationship Id="rId21" Type="http://schemas.openxmlformats.org/officeDocument/2006/relationships/image" Target="../media/image21.png"/><Relationship Id="rId7" Type="http://schemas.openxmlformats.org/officeDocument/2006/relationships/image" Target="../media/image7.gif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5" Type="http://schemas.openxmlformats.org/officeDocument/2006/relationships/image" Target="../media/image25.png"/><Relationship Id="rId2" Type="http://schemas.openxmlformats.org/officeDocument/2006/relationships/image" Target="../media/image2.jpeg"/><Relationship Id="rId16" Type="http://schemas.openxmlformats.org/officeDocument/2006/relationships/image" Target="../media/image16.png"/><Relationship Id="rId20" Type="http://schemas.openxmlformats.org/officeDocument/2006/relationships/image" Target="../media/image20.jpeg"/><Relationship Id="rId29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24" Type="http://schemas.openxmlformats.org/officeDocument/2006/relationships/image" Target="../media/image24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23" Type="http://schemas.openxmlformats.org/officeDocument/2006/relationships/image" Target="../media/image23.gif"/><Relationship Id="rId28" Type="http://schemas.openxmlformats.org/officeDocument/2006/relationships/image" Target="../media/image28.png"/><Relationship Id="rId10" Type="http://schemas.openxmlformats.org/officeDocument/2006/relationships/image" Target="../media/image10.jpeg"/><Relationship Id="rId19" Type="http://schemas.openxmlformats.org/officeDocument/2006/relationships/image" Target="../media/image19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Relationship Id="rId22" Type="http://schemas.openxmlformats.org/officeDocument/2006/relationships/image" Target="../media/image22.png"/><Relationship Id="rId27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ktangel 49"/>
          <p:cNvSpPr/>
          <p:nvPr/>
        </p:nvSpPr>
        <p:spPr>
          <a:xfrm rot="10800000">
            <a:off x="11643692" y="12509"/>
            <a:ext cx="548496" cy="683585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dirty="0"/>
          </a:p>
        </p:txBody>
      </p:sp>
      <p:sp>
        <p:nvSpPr>
          <p:cNvPr id="49" name="Rektangel 48"/>
          <p:cNvSpPr/>
          <p:nvPr/>
        </p:nvSpPr>
        <p:spPr>
          <a:xfrm rot="5400000">
            <a:off x="6006362" y="-5661390"/>
            <a:ext cx="563656" cy="1180799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dirty="0"/>
          </a:p>
        </p:txBody>
      </p:sp>
      <p:sp>
        <p:nvSpPr>
          <p:cNvPr id="48" name="Rektangel 47"/>
          <p:cNvSpPr/>
          <p:nvPr/>
        </p:nvSpPr>
        <p:spPr>
          <a:xfrm rot="5400000">
            <a:off x="417041" y="106301"/>
            <a:ext cx="1986093" cy="205037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dirty="0"/>
          </a:p>
        </p:txBody>
      </p:sp>
      <p:sp>
        <p:nvSpPr>
          <p:cNvPr id="47" name="Rektangel 46"/>
          <p:cNvSpPr/>
          <p:nvPr/>
        </p:nvSpPr>
        <p:spPr>
          <a:xfrm rot="5400000">
            <a:off x="5792868" y="3321616"/>
            <a:ext cx="1952153" cy="196554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dirty="0"/>
          </a:p>
        </p:txBody>
      </p:sp>
      <p:sp>
        <p:nvSpPr>
          <p:cNvPr id="45" name="Rektangel 44"/>
          <p:cNvSpPr/>
          <p:nvPr/>
        </p:nvSpPr>
        <p:spPr>
          <a:xfrm rot="5400000">
            <a:off x="33033" y="1544160"/>
            <a:ext cx="3617257" cy="289562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dirty="0"/>
          </a:p>
        </p:txBody>
      </p:sp>
      <p:sp>
        <p:nvSpPr>
          <p:cNvPr id="44" name="Rektangel 43"/>
          <p:cNvSpPr/>
          <p:nvPr/>
        </p:nvSpPr>
        <p:spPr>
          <a:xfrm>
            <a:off x="2743199" y="2508165"/>
            <a:ext cx="2980193" cy="120004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dirty="0"/>
          </a:p>
        </p:txBody>
      </p:sp>
      <p:sp>
        <p:nvSpPr>
          <p:cNvPr id="26" name="Rektangel 25"/>
          <p:cNvSpPr/>
          <p:nvPr/>
        </p:nvSpPr>
        <p:spPr>
          <a:xfrm>
            <a:off x="4311899" y="4302130"/>
            <a:ext cx="2293435" cy="8079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dirty="0"/>
          </a:p>
        </p:txBody>
      </p:sp>
      <p:sp>
        <p:nvSpPr>
          <p:cNvPr id="46" name="Rektangel 45"/>
          <p:cNvSpPr/>
          <p:nvPr/>
        </p:nvSpPr>
        <p:spPr>
          <a:xfrm rot="5400000">
            <a:off x="1159155" y="3727867"/>
            <a:ext cx="2435631" cy="392193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dirty="0"/>
          </a:p>
        </p:txBody>
      </p:sp>
      <p:pic>
        <p:nvPicPr>
          <p:cNvPr id="1064" name="Picture 40" descr="http://vucha.dk/fileadmin/_processed_/csm_logo_vucha_23328114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2187" y="6129301"/>
            <a:ext cx="2080001" cy="734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6" name="Picture 32" descr="http://erhvervaarhus.net.dynamicweb-cms.com/Files/Images/EA_billeder/Logo/vuc_log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8646" y="4984997"/>
            <a:ext cx="4663662" cy="110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Billed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32986" y="5000873"/>
            <a:ext cx="3846308" cy="1144576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48984" y="3562372"/>
            <a:ext cx="5435236" cy="908647"/>
          </a:xfrm>
          <a:solidFill>
            <a:schemeClr val="tx1"/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da-DK" sz="3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Superbrugerkonference</a:t>
            </a:r>
            <a:br>
              <a:rPr lang="da-DK" sz="3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da-DK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693867" y="4414761"/>
            <a:ext cx="9418320" cy="1691640"/>
          </a:xfrm>
        </p:spPr>
        <p:txBody>
          <a:bodyPr/>
          <a:lstStyle/>
          <a:p>
            <a:r>
              <a:rPr lang="da-DK" dirty="0" smtClean="0"/>
              <a:t>september, 2016</a:t>
            </a:r>
            <a:endParaRPr lang="da-DK" dirty="0"/>
          </a:p>
        </p:txBody>
      </p:sp>
      <p:pic>
        <p:nvPicPr>
          <p:cNvPr id="1026" name="Picture 2" descr="http://www.h-f.dk/uploads/4/3/7/6/4376287/6280199_orig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5289" y="1483160"/>
            <a:ext cx="1834004" cy="1058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projectzero.dk/Files/Images/Nyheder/VUC%20Syd%20logo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9591" y="1860449"/>
            <a:ext cx="1405697" cy="69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ttp://www.odense-el.dk/images/vuc-logo-240.gif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50"/>
          <a:stretch/>
        </p:blipFill>
        <p:spPr bwMode="auto">
          <a:xfrm>
            <a:off x="10316175" y="153611"/>
            <a:ext cx="1866860" cy="1409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Billede 8"/>
          <p:cNvPicPr>
            <a:picLocks noChangeAspect="1"/>
          </p:cNvPicPr>
          <p:nvPr/>
        </p:nvPicPr>
        <p:blipFill rotWithShape="1">
          <a:blip r:embed="rId8"/>
          <a:srcRect t="1778"/>
          <a:stretch/>
        </p:blipFill>
        <p:spPr>
          <a:xfrm>
            <a:off x="1446047" y="161365"/>
            <a:ext cx="3950285" cy="1165432"/>
          </a:xfrm>
          <a:prstGeom prst="rect">
            <a:avLst/>
          </a:prstGeom>
        </p:spPr>
      </p:pic>
      <p:pic>
        <p:nvPicPr>
          <p:cNvPr id="1048" name="Picture 24" descr="http://herninghfogvuc.dk/fileadmin/user_upload/logo/vuc-herning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047" y="1011770"/>
            <a:ext cx="2330292" cy="768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http://www.fotoagent.dk/single_picture/11516/25/large/Horsens_HF___VUC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8064" y="2531049"/>
            <a:ext cx="2524125" cy="109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http://img.emg-services.net/institutes/institute16549/logos/logo.png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7"/>
          <a:stretch/>
        </p:blipFill>
        <p:spPr bwMode="auto">
          <a:xfrm>
            <a:off x="6234860" y="3562373"/>
            <a:ext cx="2067925" cy="622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Billede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668064" y="3613571"/>
            <a:ext cx="991391" cy="548005"/>
          </a:xfrm>
          <a:prstGeom prst="rect">
            <a:avLst/>
          </a:prstGeom>
        </p:spPr>
      </p:pic>
      <p:pic>
        <p:nvPicPr>
          <p:cNvPr id="14" name="Billede 1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687041" y="1780222"/>
            <a:ext cx="2252550" cy="828675"/>
          </a:xfrm>
          <a:prstGeom prst="rect">
            <a:avLst/>
          </a:prstGeom>
        </p:spPr>
      </p:pic>
      <p:pic>
        <p:nvPicPr>
          <p:cNvPr id="11" name="Billede 10"/>
          <p:cNvPicPr>
            <a:picLocks noChangeAspect="1"/>
          </p:cNvPicPr>
          <p:nvPr/>
        </p:nvPicPr>
        <p:blipFill rotWithShape="1">
          <a:blip r:embed="rId14"/>
          <a:srcRect l="1692" r="2885"/>
          <a:stretch/>
        </p:blipFill>
        <p:spPr>
          <a:xfrm>
            <a:off x="8737599" y="5767376"/>
            <a:ext cx="1432377" cy="1104071"/>
          </a:xfrm>
          <a:prstGeom prst="rect">
            <a:avLst/>
          </a:prstGeom>
        </p:spPr>
      </p:pic>
      <p:pic>
        <p:nvPicPr>
          <p:cNvPr id="1058" name="Picture 34" descr="http://vuctm.dk/img/logo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3279" y="2608897"/>
            <a:ext cx="2703058" cy="953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Billede 15"/>
          <p:cNvPicPr>
            <a:picLocks noChangeAspect="1"/>
          </p:cNvPicPr>
          <p:nvPr/>
        </p:nvPicPr>
        <p:blipFill rotWithShape="1">
          <a:blip r:embed="rId16"/>
          <a:srcRect b="3108"/>
          <a:stretch/>
        </p:blipFill>
        <p:spPr>
          <a:xfrm>
            <a:off x="10536824" y="3626425"/>
            <a:ext cx="1642469" cy="1007339"/>
          </a:xfrm>
          <a:prstGeom prst="rect">
            <a:avLst/>
          </a:prstGeom>
        </p:spPr>
      </p:pic>
      <p:pic>
        <p:nvPicPr>
          <p:cNvPr id="17" name="Billede 16"/>
          <p:cNvPicPr>
            <a:picLocks noChangeAspect="1"/>
          </p:cNvPicPr>
          <p:nvPr/>
        </p:nvPicPr>
        <p:blipFill rotWithShape="1">
          <a:blip r:embed="rId17"/>
          <a:srcRect b="13111"/>
          <a:stretch/>
        </p:blipFill>
        <p:spPr>
          <a:xfrm>
            <a:off x="8245639" y="3321836"/>
            <a:ext cx="1432022" cy="863370"/>
          </a:xfrm>
          <a:prstGeom prst="rect">
            <a:avLst/>
          </a:prstGeom>
        </p:spPr>
      </p:pic>
      <p:pic>
        <p:nvPicPr>
          <p:cNvPr id="18" name="Billede 17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496215" y="4156553"/>
            <a:ext cx="2318037" cy="849947"/>
          </a:xfrm>
          <a:prstGeom prst="rect">
            <a:avLst/>
          </a:prstGeom>
        </p:spPr>
      </p:pic>
      <p:pic>
        <p:nvPicPr>
          <p:cNvPr id="19" name="Billede 18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794787" y="2549863"/>
            <a:ext cx="1876425" cy="790575"/>
          </a:xfrm>
          <a:prstGeom prst="rect">
            <a:avLst/>
          </a:prstGeom>
        </p:spPr>
      </p:pic>
      <p:pic>
        <p:nvPicPr>
          <p:cNvPr id="1060" name="Picture 36" descr="http://images.eniro.com/dk/ip_images/66/09/97/08/66099708/img-1406284323404-logo-250w175h.jp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9649" y="4156105"/>
            <a:ext cx="1890542" cy="877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Billede 21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0667296" y="4607554"/>
            <a:ext cx="1511997" cy="851829"/>
          </a:xfrm>
          <a:prstGeom prst="rect">
            <a:avLst/>
          </a:prstGeom>
        </p:spPr>
      </p:pic>
      <p:pic>
        <p:nvPicPr>
          <p:cNvPr id="20" name="Billede 19"/>
          <p:cNvPicPr>
            <a:picLocks noChangeAspect="1"/>
          </p:cNvPicPr>
          <p:nvPr/>
        </p:nvPicPr>
        <p:blipFill rotWithShape="1">
          <a:blip r:embed="rId22"/>
          <a:srcRect l="5822"/>
          <a:stretch/>
        </p:blipFill>
        <p:spPr>
          <a:xfrm>
            <a:off x="3781045" y="1021139"/>
            <a:ext cx="2524400" cy="862636"/>
          </a:xfrm>
          <a:prstGeom prst="rect">
            <a:avLst/>
          </a:prstGeom>
        </p:spPr>
      </p:pic>
      <p:pic>
        <p:nvPicPr>
          <p:cNvPr id="1066" name="Picture 42" descr="http://www.jobindex.dk/img/logo/kvuclogo.gif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844" y="1740554"/>
            <a:ext cx="3759409" cy="868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Billede 22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3256312" y="6085128"/>
            <a:ext cx="2197183" cy="763232"/>
          </a:xfrm>
          <a:prstGeom prst="rect">
            <a:avLst/>
          </a:prstGeom>
        </p:spPr>
      </p:pic>
      <p:pic>
        <p:nvPicPr>
          <p:cNvPr id="25" name="Billede 24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5365114" y="153611"/>
            <a:ext cx="4002021" cy="874003"/>
          </a:xfrm>
          <a:prstGeom prst="rect">
            <a:avLst/>
          </a:prstGeom>
        </p:spPr>
      </p:pic>
      <p:pic>
        <p:nvPicPr>
          <p:cNvPr id="1062" name="Picture 38" descr="http://vuclyngby.dk/images/facebook.share.logo.jp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5399" y="151036"/>
            <a:ext cx="1195557" cy="1195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img.emg-services.net/institutes/institute12393/logos/logo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0289" y="1009561"/>
            <a:ext cx="1905000" cy="85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Afrundet rektangel 26"/>
          <p:cNvSpPr/>
          <p:nvPr/>
        </p:nvSpPr>
        <p:spPr>
          <a:xfrm>
            <a:off x="558253" y="3014338"/>
            <a:ext cx="5311588" cy="1855190"/>
          </a:xfrm>
          <a:prstGeom prst="roundRect">
            <a:avLst/>
          </a:prstGeom>
          <a:noFill/>
          <a:ln w="28575">
            <a:solidFill>
              <a:srgbClr val="EE7B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dirty="0"/>
          </a:p>
        </p:txBody>
      </p:sp>
      <p:sp>
        <p:nvSpPr>
          <p:cNvPr id="28" name="Rektangel 27"/>
          <p:cNvSpPr/>
          <p:nvPr/>
        </p:nvSpPr>
        <p:spPr>
          <a:xfrm>
            <a:off x="-25420" y="-39220"/>
            <a:ext cx="414597" cy="6897220"/>
          </a:xfrm>
          <a:prstGeom prst="rect">
            <a:avLst/>
          </a:prstGeom>
          <a:solidFill>
            <a:srgbClr val="EE7B08"/>
          </a:solidFill>
          <a:ln>
            <a:solidFill>
              <a:srgbClr val="EE7B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dirty="0"/>
          </a:p>
        </p:txBody>
      </p:sp>
      <p:pic>
        <p:nvPicPr>
          <p:cNvPr id="12" name="Billede 11"/>
          <p:cNvPicPr>
            <a:picLocks noChangeAspect="1"/>
          </p:cNvPicPr>
          <p:nvPr/>
        </p:nvPicPr>
        <p:blipFill rotWithShape="1">
          <a:blip r:embed="rId28"/>
          <a:srcRect r="589"/>
          <a:stretch/>
        </p:blipFill>
        <p:spPr>
          <a:xfrm>
            <a:off x="5444173" y="6084299"/>
            <a:ext cx="3479694" cy="787148"/>
          </a:xfrm>
          <a:prstGeom prst="rect">
            <a:avLst/>
          </a:prstGeom>
        </p:spPr>
      </p:pic>
      <p:pic>
        <p:nvPicPr>
          <p:cNvPr id="21" name="Billede 20"/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6309187" y="1005286"/>
            <a:ext cx="2131101" cy="786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594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a-DK" b="1" cap="small" spc="2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Dagsorden</a:t>
            </a:r>
            <a:endParaRPr lang="da-DK" b="1" cap="small" spc="25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ladsholder til indhold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1121" y="6315415"/>
            <a:ext cx="1690879" cy="501532"/>
          </a:xfrm>
        </p:spPr>
      </p:pic>
      <p:sp>
        <p:nvSpPr>
          <p:cNvPr id="8" name="Rektangel 7"/>
          <p:cNvSpPr/>
          <p:nvPr/>
        </p:nvSpPr>
        <p:spPr>
          <a:xfrm>
            <a:off x="0" y="0"/>
            <a:ext cx="11282082" cy="242047"/>
          </a:xfrm>
          <a:prstGeom prst="rect">
            <a:avLst/>
          </a:prstGeom>
          <a:solidFill>
            <a:srgbClr val="EE7B08"/>
          </a:solidFill>
          <a:ln>
            <a:solidFill>
              <a:srgbClr val="EE7B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9" name="Rektangel 8"/>
          <p:cNvSpPr/>
          <p:nvPr/>
        </p:nvSpPr>
        <p:spPr>
          <a:xfrm>
            <a:off x="1261873" y="1963271"/>
            <a:ext cx="9854860" cy="1190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da-DK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da-DK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da-DK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da-DK" sz="12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ktangel 2"/>
          <p:cNvSpPr/>
          <p:nvPr/>
        </p:nvSpPr>
        <p:spPr>
          <a:xfrm>
            <a:off x="1261872" y="1815035"/>
            <a:ext cx="6096000" cy="2644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da-DK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Forretningsudvalget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da-DK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Databeskyttelse </a:t>
            </a:r>
            <a:r>
              <a:rPr lang="da-DK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&amp; </a:t>
            </a:r>
            <a:r>
              <a:rPr lang="da-DK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Persondataforordningen </a:t>
            </a:r>
            <a:endParaRPr lang="da-DK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da-DK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Kursistindberetning</a:t>
            </a:r>
            <a:r>
              <a:rPr lang="da-DK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statistik og fremtiden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da-DK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CSC </a:t>
            </a:r>
            <a:r>
              <a:rPr lang="da-DK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Visioner og </a:t>
            </a:r>
            <a:r>
              <a:rPr lang="da-DK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fremtid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da-DK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Workshop </a:t>
            </a:r>
            <a:endParaRPr lang="da-DK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da-DK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0088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a-DK" b="1" cap="small" spc="2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Hvad er der sket siden sidst</a:t>
            </a:r>
            <a:endParaRPr lang="da-DK" b="1" cap="small" spc="25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ladsholder til indhold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1121" y="6315415"/>
            <a:ext cx="1690879" cy="501532"/>
          </a:xfrm>
        </p:spPr>
      </p:pic>
      <p:sp>
        <p:nvSpPr>
          <p:cNvPr id="8" name="Rektangel 7"/>
          <p:cNvSpPr/>
          <p:nvPr/>
        </p:nvSpPr>
        <p:spPr>
          <a:xfrm>
            <a:off x="0" y="0"/>
            <a:ext cx="11282082" cy="242047"/>
          </a:xfrm>
          <a:prstGeom prst="rect">
            <a:avLst/>
          </a:prstGeom>
          <a:solidFill>
            <a:srgbClr val="EE7B08"/>
          </a:solidFill>
          <a:ln>
            <a:solidFill>
              <a:srgbClr val="EE7B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9" name="Rektangel 8"/>
          <p:cNvSpPr/>
          <p:nvPr/>
        </p:nvSpPr>
        <p:spPr>
          <a:xfrm>
            <a:off x="1261873" y="1963271"/>
            <a:ext cx="9854860" cy="1190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da-DK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da-DK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da-DK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da-DK" sz="12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ktangel 2"/>
          <p:cNvSpPr/>
          <p:nvPr/>
        </p:nvSpPr>
        <p:spPr>
          <a:xfrm>
            <a:off x="1261872" y="2442448"/>
            <a:ext cx="7882128" cy="56662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da-DK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Udviklingen </a:t>
            </a:r>
            <a:r>
              <a:rPr lang="da-DK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2015 har fokuseret på 3 områder i Ludus Suite; Fjern/Flex, Studievejledning og </a:t>
            </a:r>
            <a:r>
              <a:rPr lang="da-DK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OBU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da-DK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Derudover </a:t>
            </a:r>
            <a:r>
              <a:rPr lang="da-DK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har VUCHosting </a:t>
            </a:r>
            <a:r>
              <a:rPr lang="da-DK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faciliteret udviklingen </a:t>
            </a:r>
            <a:r>
              <a:rPr lang="da-DK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af udvidet UNI-login funktion med </a:t>
            </a:r>
            <a:r>
              <a:rPr lang="da-DK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InLogic</a:t>
            </a:r>
            <a:r>
              <a:rPr lang="da-DK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som </a:t>
            </a:r>
            <a:r>
              <a:rPr lang="da-DK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leverandør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da-DK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Udviklingsarbejdet blev indstillet </a:t>
            </a:r>
            <a:r>
              <a:rPr lang="da-DK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januar </a:t>
            </a:r>
            <a:r>
              <a:rPr lang="da-DK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2016. </a:t>
            </a:r>
            <a:r>
              <a:rPr lang="da-DK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Dette skyldes </a:t>
            </a:r>
            <a:r>
              <a:rPr lang="da-DK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CSC’s</a:t>
            </a:r>
            <a:r>
              <a:rPr lang="da-DK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mange fejl og funktionstab i Ludus </a:t>
            </a:r>
            <a:r>
              <a:rPr lang="da-DK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Suite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da-DK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Fejlrettelser 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da-DK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Udvikling af Webshop</a:t>
            </a:r>
            <a:endParaRPr lang="da-DK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da-DK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EU-udbud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da-DK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Erfa</a:t>
            </a:r>
            <a:r>
              <a:rPr lang="da-DK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a-DK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Grupper; Eksamen, 2 X OBU/FVU, Flex, </a:t>
            </a:r>
            <a:r>
              <a:rPr lang="da-DK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Tabeller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da-DK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Kursusdage : Dataudtræk </a:t>
            </a:r>
            <a:endParaRPr lang="da-DK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da-DK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da-DK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da-DK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a-DK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da-DK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4497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iew">
  <a:themeElements>
    <a:clrScheme name="View">
      <a:dk1>
        <a:srgbClr val="000000"/>
      </a:dk1>
      <a:lt1>
        <a:srgbClr val="FFFFFF"/>
      </a:lt1>
      <a:dk2>
        <a:srgbClr val="46464A"/>
      </a:dk2>
      <a:lt2>
        <a:srgbClr val="D6D3CC"/>
      </a:lt2>
      <a:accent1>
        <a:srgbClr val="6F6F74"/>
      </a:accent1>
      <a:accent2>
        <a:srgbClr val="92A9B9"/>
      </a:accent2>
      <a:accent3>
        <a:srgbClr val="A7B789"/>
      </a:accent3>
      <a:accent4>
        <a:srgbClr val="B9A489"/>
      </a:accent4>
      <a:accent5>
        <a:srgbClr val="8D6374"/>
      </a:accent5>
      <a:accent6>
        <a:srgbClr val="9B7362"/>
      </a:accent6>
      <a:hlink>
        <a:srgbClr val="67AABF"/>
      </a:hlink>
      <a:folHlink>
        <a:srgbClr val="ABAFA5"/>
      </a:folHlink>
    </a:clrScheme>
    <a:fontScheme name="View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iew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6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3969A8A2-35DB-4E3B-8885-16FD2056867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TM03457515[[fn=Visning]]</Template>
  <TotalTime>1</TotalTime>
  <Words>94</Words>
  <Application>Microsoft Office PowerPoint</Application>
  <PresentationFormat>Widescreen</PresentationFormat>
  <Paragraphs>25</Paragraphs>
  <Slides>3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5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3</vt:i4>
      </vt:variant>
    </vt:vector>
  </HeadingPairs>
  <TitlesOfParts>
    <vt:vector size="9" baseType="lpstr">
      <vt:lpstr>Arial</vt:lpstr>
      <vt:lpstr>Calibri</vt:lpstr>
      <vt:lpstr>Century Schoolbook</vt:lpstr>
      <vt:lpstr>Times New Roman</vt:lpstr>
      <vt:lpstr>Wingdings 2</vt:lpstr>
      <vt:lpstr>View</vt:lpstr>
      <vt:lpstr>Superbrugerkonference </vt:lpstr>
      <vt:lpstr>Dagsorden</vt:lpstr>
      <vt:lpstr>Hvad er der sket siden sidst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Styregruppemøde</dc:title>
  <dc:creator>Sisse Jacobsen</dc:creator>
  <cp:lastModifiedBy>Diane Dahl Shaw</cp:lastModifiedBy>
  <cp:revision>68</cp:revision>
  <dcterms:created xsi:type="dcterms:W3CDTF">2015-12-07T18:55:49Z</dcterms:created>
  <dcterms:modified xsi:type="dcterms:W3CDTF">2016-09-05T15:06:47Z</dcterms:modified>
</cp:coreProperties>
</file>