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4622" autoAdjust="0"/>
  </p:normalViewPr>
  <p:slideViewPr>
    <p:cSldViewPr snapToGrid="0">
      <p:cViewPr varScale="1">
        <p:scale>
          <a:sx n="75" d="100"/>
          <a:sy n="75" d="100"/>
        </p:scale>
        <p:origin x="2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59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7749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085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684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109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7494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67672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09634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2812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33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8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FDEF33D-7EC8-4742-BFC0-27D8EDA2A8F5}" type="datetimeFigureOut">
              <a:rPr lang="da-DK" smtClean="0"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8E73879-6758-4960-9EBD-986E60BA02F7}" type="slidenum">
              <a:rPr lang="da-DK" smtClean="0"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866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il.dk/It-og-administration/Administrative-systemer/Studieadministration/Systemrevision/Graensefladebeskrivelse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Myndighedskrav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Christel Ravn Lund – VUC Hosting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33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myndighedskrav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Alt hvad der </a:t>
            </a:r>
            <a:r>
              <a:rPr lang="da-DK" dirty="0" smtClean="0"/>
              <a:t>kommer af krav </a:t>
            </a:r>
            <a:r>
              <a:rPr lang="da-DK" dirty="0" smtClean="0"/>
              <a:t>fra ministeriet </a:t>
            </a:r>
            <a:endParaRPr lang="da-DK" dirty="0" smtClean="0"/>
          </a:p>
          <a:p>
            <a:r>
              <a:rPr lang="da-DK" dirty="0" smtClean="0"/>
              <a:t>Ministeriet stiller krav til sektoren og vi stiller krav til vores leverandører</a:t>
            </a:r>
            <a:endParaRPr lang="da-DK" dirty="0" smtClean="0"/>
          </a:p>
          <a:p>
            <a:r>
              <a:rPr lang="da-DK" dirty="0" smtClean="0"/>
              <a:t>Det vurderes om kravene s</a:t>
            </a:r>
            <a:r>
              <a:rPr lang="da-DK" dirty="0" smtClean="0"/>
              <a:t>tiller krav </a:t>
            </a:r>
            <a:r>
              <a:rPr lang="da-DK" dirty="0" smtClean="0"/>
              <a:t>til </a:t>
            </a:r>
            <a:r>
              <a:rPr lang="da-DK" dirty="0" err="1" smtClean="0"/>
              <a:t>Ludus</a:t>
            </a:r>
            <a:r>
              <a:rPr lang="da-DK" dirty="0" smtClean="0"/>
              <a:t> </a:t>
            </a:r>
            <a:r>
              <a:rPr lang="da-DK" dirty="0" smtClean="0"/>
              <a:t>suite</a:t>
            </a:r>
            <a:endParaRPr lang="da-DK" dirty="0" smtClean="0"/>
          </a:p>
          <a:p>
            <a:r>
              <a:rPr lang="da-DK" dirty="0" smtClean="0"/>
              <a:t>Det kan være ændringer i bekendtgørelser, ændringer i data, ændringer i indberetninger, ændringer i snitflader, Nye tiltag osv. 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2699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Grænseflader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>
                <a:hlinkClick r:id="rId2"/>
              </a:rPr>
              <a:t>http://www.stil.dk/It-og-administration/Administrative-systemer/Studieadministration/Systemrevision/Graensefladebeskrivelser</a:t>
            </a:r>
            <a:endParaRPr lang="da-DK" dirty="0" smtClean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3577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Nyeste myndighedskrav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Kursist indberetning – August 2016</a:t>
            </a:r>
          </a:p>
          <a:p>
            <a:r>
              <a:rPr lang="da-DK" dirty="0" smtClean="0"/>
              <a:t>AVU Bekendtgørelsesændring - §23 beståelses </a:t>
            </a:r>
            <a:r>
              <a:rPr lang="da-DK" dirty="0" smtClean="0"/>
              <a:t>krav </a:t>
            </a:r>
          </a:p>
          <a:p>
            <a:r>
              <a:rPr lang="da-DK" dirty="0" smtClean="0"/>
              <a:t>- afventer ministeriet</a:t>
            </a:r>
          </a:p>
          <a:p>
            <a:r>
              <a:rPr lang="da-DK" dirty="0" smtClean="0"/>
              <a:t>- Ny markering om der kan udstedes deltagerbevis i LW og udskrivning af dette</a:t>
            </a:r>
            <a:endParaRPr lang="da-DK" dirty="0" smtClean="0"/>
          </a:p>
          <a:p>
            <a:r>
              <a:rPr lang="da-DK" dirty="0" smtClean="0"/>
              <a:t>IGU – Nye </a:t>
            </a:r>
            <a:r>
              <a:rPr lang="da-DK" dirty="0" smtClean="0"/>
              <a:t>tilskudsmærker – ingen tidsfrist</a:t>
            </a:r>
            <a:endParaRPr lang="da-DK" dirty="0" smtClean="0"/>
          </a:p>
          <a:p>
            <a:r>
              <a:rPr lang="da-DK" dirty="0" smtClean="0"/>
              <a:t>Aktivitet fuldtid fjern – Oktober 2016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501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Nyeste implementerede myndighedskrav (CSC)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Aktivitet fjern – ændret AGV instruks – maj 2016</a:t>
            </a:r>
          </a:p>
          <a:p>
            <a:r>
              <a:rPr lang="da-DK" dirty="0" smtClean="0"/>
              <a:t>Ændret snitflade AGYM indberetning – marts 2016</a:t>
            </a:r>
          </a:p>
          <a:p>
            <a:r>
              <a:rPr lang="da-DK" dirty="0" smtClean="0"/>
              <a:t>Registrering af faglig dokumentation – Januar 2016</a:t>
            </a:r>
          </a:p>
          <a:p>
            <a:r>
              <a:rPr lang="da-DK" dirty="0" smtClean="0"/>
              <a:t>Ny indberetning af arbejdstidens anvendelse til STIL – august 2015</a:t>
            </a:r>
          </a:p>
          <a:p>
            <a:r>
              <a:rPr lang="da-DK" dirty="0" smtClean="0"/>
              <a:t>Ændret AGV instruks – Deltagerbetaling GSK – Maj 2015</a:t>
            </a:r>
          </a:p>
          <a:p>
            <a:r>
              <a:rPr lang="da-DK" dirty="0" smtClean="0"/>
              <a:t>Ændrede snitflader EXDB, Optagelse.dk. – Maj 2015</a:t>
            </a:r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611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661</TotalTime>
  <Words>165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Arial</vt:lpstr>
      <vt:lpstr>Tw Cen MT</vt:lpstr>
      <vt:lpstr>Tw Cen MT Condensed</vt:lpstr>
      <vt:lpstr>Wingdings 3</vt:lpstr>
      <vt:lpstr>Integral</vt:lpstr>
      <vt:lpstr>Myndighedskrav</vt:lpstr>
      <vt:lpstr>myndighedskrav</vt:lpstr>
      <vt:lpstr>Grænseflader</vt:lpstr>
      <vt:lpstr>Nyeste myndighedskrav</vt:lpstr>
      <vt:lpstr>Nyeste implementerede myndighedskrav (CSC)</vt:lpstr>
    </vt:vector>
  </TitlesOfParts>
  <Company>KVUC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Myndighedskrav</dc:title>
  <dc:creator>Christel Ravn Lund</dc:creator>
  <cp:lastModifiedBy>Christel Ravn Lund</cp:lastModifiedBy>
  <cp:revision>21</cp:revision>
  <dcterms:created xsi:type="dcterms:W3CDTF">2016-08-30T08:56:35Z</dcterms:created>
  <dcterms:modified xsi:type="dcterms:W3CDTF">2016-09-06T10:42:32Z</dcterms:modified>
</cp:coreProperties>
</file>