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303" r:id="rId4"/>
    <p:sldId id="304" r:id="rId5"/>
    <p:sldId id="307" r:id="rId6"/>
    <p:sldId id="29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Jacobsen" initials="SJ" lastIdx="1" clrIdx="0">
    <p:extLst>
      <p:ext uri="{19B8F6BF-5375-455C-9EA6-DF929625EA0E}">
        <p15:presenceInfo xmlns:p15="http://schemas.microsoft.com/office/powerpoint/2012/main" userId="S-1-5-21-3253729897-3888581745-426764359-3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DBD600"/>
    <a:srgbClr val="2D93C1"/>
    <a:srgbClr val="19516B"/>
    <a:srgbClr val="3BA3D1"/>
    <a:srgbClr val="19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800" autoAdjust="0"/>
  </p:normalViewPr>
  <p:slideViewPr>
    <p:cSldViewPr snapToGrid="0">
      <p:cViewPr varScale="1">
        <p:scale>
          <a:sx n="108" d="100"/>
          <a:sy n="108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DD60-22CB-46F8-90FE-2E7D677B4BA5}" type="datetimeFigureOut">
              <a:rPr lang="da-DK" smtClean="0"/>
              <a:t>01-10-2021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6ED2-D46E-4552-8D04-083836F9F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1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8C5B-9942-4728-AE50-2744EB18A788}" type="datetimeFigureOut">
              <a:rPr lang="da-DK" smtClean="0"/>
              <a:t>01-10-2021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FFAB-6AA1-4D6D-B873-E1CAD619AF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6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13:00 – 13:05</a:t>
            </a:r>
          </a:p>
          <a:p>
            <a:r>
              <a:rPr lang="da-DK" baseline="0" dirty="0" smtClean="0"/>
              <a:t>Husk at vise hvor materialet ligger på hjemmesiden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FFAB-6AA1-4D6D-B873-E1CAD619AFF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76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B0A76-9CFF-418A-B430-2FC5F2097DAA}" type="datetime1">
              <a:rPr lang="da-DK" smtClean="0"/>
              <a:t>01-10-2021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2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16B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baseline="0">
                <a:solidFill>
                  <a:srgbClr val="19516B"/>
                </a:solidFill>
              </a:defRPr>
            </a:lvl1pPr>
            <a:lvl2pPr>
              <a:defRPr baseline="0">
                <a:solidFill>
                  <a:srgbClr val="19516B"/>
                </a:solidFill>
              </a:defRPr>
            </a:lvl2pPr>
            <a:lvl3pPr>
              <a:defRPr baseline="0">
                <a:solidFill>
                  <a:srgbClr val="19516B"/>
                </a:solidFill>
              </a:defRPr>
            </a:lvl3pPr>
            <a:lvl4pPr>
              <a:defRPr baseline="0">
                <a:solidFill>
                  <a:srgbClr val="19516B"/>
                </a:solidFill>
              </a:defRPr>
            </a:lvl4pPr>
            <a:lvl5pPr>
              <a:defRPr baseline="0">
                <a:solidFill>
                  <a:srgbClr val="19516B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57" y="6391838"/>
            <a:ext cx="2632364" cy="336047"/>
          </a:xfrm>
          <a:prstGeom prst="rect">
            <a:avLst/>
          </a:prstGeom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86E-9C11-4384-99CA-6F1CCD788206}" type="datetime1">
              <a:rPr lang="da-DK" smtClean="0"/>
              <a:t>01-10-2021</a:t>
            </a:fld>
            <a:endParaRPr lang="da-DK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8A6-4904-4B15-A57A-96E93C48B3C3}" type="datetime1">
              <a:rPr lang="da-DK" smtClean="0"/>
              <a:t>01-10-2021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3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516B">
                <a:lumMod val="99000"/>
              </a:srgbClr>
            </a:gs>
            <a:gs pos="74000">
              <a:srgbClr val="3BA3D1"/>
            </a:gs>
            <a:gs pos="83000">
              <a:srgbClr val="195164"/>
            </a:gs>
            <a:gs pos="100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9964E8-AFFC-47DB-B941-C46D7E55B4F9}" type="datetime1">
              <a:rPr lang="da-DK" smtClean="0"/>
              <a:t>01-10-2021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8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l.dk/administration-og-infrastruktur/frit-valg-af-studieadministrative-systemer/overgange/opbevaringskrav" TargetMode="External"/><Relationship Id="rId2" Type="http://schemas.openxmlformats.org/officeDocument/2006/relationships/hyperlink" Target="https://vuchosting.dk/udviklingsprojekt-personda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il.dk/administration-og-infrastruktur/systemrevision-af-studieadministrative-systemer/advisering-om-aendrin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19516B">
                <a:lumMod val="99000"/>
              </a:srgbClr>
            </a:gs>
            <a:gs pos="83000">
              <a:srgbClr val="3BA3D1"/>
            </a:gs>
            <a:gs pos="100000">
              <a:srgbClr val="3BA3D1"/>
            </a:gs>
            <a:gs pos="96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GDPR – </a:t>
            </a:r>
            <a:r>
              <a:rPr lang="da-DK" dirty="0" smtClean="0"/>
              <a:t>Status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Ludus 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dirty="0" smtClean="0">
                <a:solidFill>
                  <a:schemeClr val="bg1"/>
                </a:solidFill>
              </a:rPr>
              <a:t>01</a:t>
            </a:r>
            <a:r>
              <a:rPr lang="da-DK" dirty="0" smtClean="0">
                <a:solidFill>
                  <a:schemeClr val="bg1"/>
                </a:solidFill>
              </a:rPr>
              <a:t>.10.21</a:t>
            </a:r>
            <a:r>
              <a:rPr lang="da-DK" dirty="0" smtClean="0">
                <a:solidFill>
                  <a:schemeClr val="bg1"/>
                </a:solidFill>
              </a:rPr>
              <a:t>, SIJA</a:t>
            </a:r>
            <a:r>
              <a:rPr lang="da-DK" dirty="0" smtClean="0">
                <a:solidFill>
                  <a:schemeClr val="bg1"/>
                </a:solidFill>
              </a:rPr>
              <a:t>)</a:t>
            </a:r>
          </a:p>
          <a:p>
            <a:r>
              <a:rPr lang="da-DK" sz="2800" b="1" dirty="0" smtClean="0"/>
              <a:t>Vi begynder kl. 10.00</a:t>
            </a:r>
            <a:endParaRPr lang="da-DK" sz="28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6" y="5984426"/>
            <a:ext cx="3205656" cy="40923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34">
            <a:off x="7086311" y="1164563"/>
            <a:ext cx="3431869" cy="3431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601157"/>
            <a:ext cx="10253275" cy="2738009"/>
          </a:xfrm>
        </p:spPr>
        <p:txBody>
          <a:bodyPr>
            <a:normAutofit/>
          </a:bodyPr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Forventningsafstemning for mødet</a:t>
            </a:r>
            <a:endParaRPr lang="da-DK" dirty="0"/>
          </a:p>
          <a:p>
            <a:pPr lvl="0"/>
            <a:r>
              <a:rPr lang="da-DK" dirty="0" smtClean="0"/>
              <a:t>Samarbejde </a:t>
            </a:r>
            <a:r>
              <a:rPr lang="da-DK" dirty="0" smtClean="0"/>
              <a:t>med STIL/STUK</a:t>
            </a:r>
          </a:p>
          <a:p>
            <a:pPr lvl="0"/>
            <a:r>
              <a:rPr lang="da-DK" dirty="0" smtClean="0"/>
              <a:t>Status EG</a:t>
            </a:r>
            <a:endParaRPr lang="da-DK" dirty="0" smtClean="0"/>
          </a:p>
          <a:p>
            <a:pPr lvl="0"/>
            <a:endParaRPr lang="da-DK" dirty="0" smtClean="0"/>
          </a:p>
          <a:p>
            <a:r>
              <a:rPr lang="da-DK" dirty="0" smtClean="0"/>
              <a:t>Vi stopper for spørgsmål efter hvert slide. Skriv dem evt. i chatten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9" y="808193"/>
            <a:ext cx="2752884" cy="286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8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Samarbejde med STIL/STUK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183907"/>
            <a:ext cx="8825659" cy="3835893"/>
          </a:xfrm>
        </p:spPr>
        <p:txBody>
          <a:bodyPr>
            <a:normAutofit/>
          </a:bodyPr>
          <a:lstStyle/>
          <a:p>
            <a:endParaRPr lang="da-DK" sz="100" dirty="0" smtClean="0"/>
          </a:p>
          <a:p>
            <a:r>
              <a:rPr lang="da-DK" dirty="0" smtClean="0"/>
              <a:t>Referencegruppe </a:t>
            </a:r>
            <a:r>
              <a:rPr lang="da-DK" dirty="0"/>
              <a:t>for GDPR og </a:t>
            </a:r>
            <a:r>
              <a:rPr lang="da-DK" dirty="0" smtClean="0"/>
              <a:t>dataetik</a:t>
            </a:r>
          </a:p>
          <a:p>
            <a:pPr lvl="1"/>
            <a:r>
              <a:rPr lang="da-DK" dirty="0" smtClean="0"/>
              <a:t>ISAE 3000 (STIL og EG)</a:t>
            </a:r>
          </a:p>
          <a:p>
            <a:pPr lvl="1"/>
            <a:r>
              <a:rPr lang="da-DK" dirty="0" smtClean="0"/>
              <a:t>Dom vedr. </a:t>
            </a:r>
            <a:r>
              <a:rPr lang="da-DK" dirty="0" err="1" smtClean="0"/>
              <a:t>Chromebooks</a:t>
            </a:r>
            <a:endParaRPr lang="da-DK" dirty="0" smtClean="0"/>
          </a:p>
          <a:p>
            <a:endParaRPr lang="da-DK" sz="100" dirty="0" smtClean="0"/>
          </a:p>
          <a:p>
            <a:r>
              <a:rPr lang="da-DK" dirty="0" smtClean="0"/>
              <a:t>Uafklarede punkter</a:t>
            </a:r>
            <a:r>
              <a:rPr lang="da-DK" dirty="0"/>
              <a:t> </a:t>
            </a:r>
            <a:r>
              <a:rPr lang="da-DK" dirty="0" smtClean="0"/>
              <a:t>med STIL</a:t>
            </a:r>
          </a:p>
          <a:p>
            <a:pPr lvl="1"/>
            <a:r>
              <a:rPr lang="da-DK" dirty="0" smtClean="0"/>
              <a:t>Hvornår er en enkeltfagskursists uddannelse afsluttet?</a:t>
            </a:r>
          </a:p>
          <a:p>
            <a:pPr lvl="1"/>
            <a:r>
              <a:rPr lang="da-DK" dirty="0" smtClean="0"/>
              <a:t>Hvad er ”Studieoplysninger” i forbindelse med SU</a:t>
            </a:r>
          </a:p>
          <a:p>
            <a:pPr marL="457200" lvl="1" indent="0">
              <a:buNone/>
            </a:pPr>
            <a:endParaRPr lang="da-DK" dirty="0" smtClean="0"/>
          </a:p>
          <a:p>
            <a:pPr marL="342900" lvl="1" indent="-342900"/>
            <a:r>
              <a:rPr lang="da-DK" sz="1800" dirty="0" smtClean="0"/>
              <a:t>Deadline rykke fra ultimo oktober til 01.04.22</a:t>
            </a:r>
          </a:p>
          <a:p>
            <a:pPr marL="4572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993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5" y="1811045"/>
            <a:ext cx="5316866" cy="456312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Arkiveringsobjekter – i sidste testfase</a:t>
            </a:r>
          </a:p>
          <a:p>
            <a:pPr lvl="1"/>
            <a:r>
              <a:rPr lang="da-DK" dirty="0" smtClean="0"/>
              <a:t>Dokumenter</a:t>
            </a:r>
          </a:p>
          <a:p>
            <a:pPr lvl="1"/>
            <a:r>
              <a:rPr lang="da-DK" dirty="0" smtClean="0"/>
              <a:t>Kommunikation</a:t>
            </a:r>
          </a:p>
          <a:p>
            <a:pPr lvl="1"/>
            <a:r>
              <a:rPr lang="da-DK" dirty="0" smtClean="0"/>
              <a:t>Registreringer</a:t>
            </a:r>
          </a:p>
          <a:p>
            <a:pPr lvl="1"/>
            <a:endParaRPr lang="da-DK" dirty="0"/>
          </a:p>
          <a:p>
            <a:pPr marL="342900" lvl="1" indent="-342900"/>
            <a:r>
              <a:rPr lang="da-DK" sz="1800" dirty="0" smtClean="0"/>
              <a:t>Demo under udvikling</a:t>
            </a:r>
            <a:endParaRPr lang="da-DK" sz="1800" dirty="0"/>
          </a:p>
          <a:p>
            <a:pPr marL="342900" lvl="1" indent="-342900"/>
            <a:r>
              <a:rPr lang="da-DK" sz="1800" dirty="0" smtClean="0"/>
              <a:t>Sikkerhed</a:t>
            </a:r>
          </a:p>
          <a:p>
            <a:pPr marL="342900" lvl="1" indent="-342900"/>
            <a:r>
              <a:rPr lang="da-DK" sz="1800" dirty="0" smtClean="0"/>
              <a:t>Indstillingsmuligheder </a:t>
            </a:r>
          </a:p>
          <a:p>
            <a:pPr marL="342900" lvl="1" indent="-342900"/>
            <a:r>
              <a:rPr lang="da-DK" sz="1800" dirty="0" smtClean="0"/>
              <a:t>Arkivet</a:t>
            </a:r>
            <a:endParaRPr lang="da-DK" dirty="0"/>
          </a:p>
          <a:p>
            <a:pPr marL="342900" lvl="1" indent="-342900"/>
            <a:endParaRPr lang="da-DK" sz="2800" dirty="0" smtClean="0"/>
          </a:p>
          <a:p>
            <a:pPr marL="342900" lvl="1" indent="-342900"/>
            <a:r>
              <a:rPr lang="da-D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BEMÆRK – billeder er blot inspiration til det endelige system, som kan skifte udseende mange gange indtil release</a:t>
            </a: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52" y="3473697"/>
            <a:ext cx="5182323" cy="205768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18" y="2347347"/>
            <a:ext cx="3379051" cy="11263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69" y="962382"/>
            <a:ext cx="2827553" cy="23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979720"/>
            <a:ext cx="8825659" cy="4305670"/>
          </a:xfrm>
        </p:spPr>
        <p:txBody>
          <a:bodyPr>
            <a:normAutofit/>
          </a:bodyPr>
          <a:lstStyle/>
          <a:p>
            <a:r>
              <a:rPr lang="da-DK" dirty="0" smtClean="0"/>
              <a:t>Seneste nyt om projektet med massesletning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https://vuchosting.dk/udviklingsprojekt-persondata.html</a:t>
            </a:r>
            <a:endParaRPr lang="da-DK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Arkiveringskravslisten fra STIL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da-DK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www.stil.dk/administration-og-infrastruktur/frit-valg-af-studieadministrative-systemer/overgange/opbevaringskrav</a:t>
            </a:r>
            <a:endParaRPr lang="da-DK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da-DK" dirty="0" smtClean="0"/>
              <a:t>Adviseringer om ændringer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www.stil.dk/administration-og-infrastruktur/systemrevision-af-studieadministrative-systemer/advisering-om-aendringer</a:t>
            </a:r>
            <a:endParaRPr lang="da-DK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1" indent="-342900"/>
            <a:r>
              <a:rPr lang="da-DK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Dokumentation for rykket frist</a:t>
            </a:r>
            <a:endParaRPr lang="da-DK" sz="1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a-DK" sz="14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https://www.stil.dk/administration-og-infrastruktur/systemrevision-af-studieadministrative-systemer/oversigt-over-systemer-omfattet-af-erklaeringer</a:t>
            </a:r>
          </a:p>
          <a:p>
            <a:pPr lvl="1"/>
            <a:endParaRPr lang="da-DK" sz="1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667" l="6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70">
            <a:off x="4405146" y="2425483"/>
            <a:ext cx="2601993" cy="2601993"/>
          </a:xfrm>
        </p:spPr>
      </p:pic>
    </p:spTree>
    <p:extLst>
      <p:ext uri="{BB962C8B-B14F-4D97-AF65-F5344CB8AC3E}">
        <p14:creationId xmlns:p14="http://schemas.microsoft.com/office/powerpoint/2010/main" val="20934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5558</TotalTime>
  <Words>162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 - bestyrelseslokale</vt:lpstr>
      <vt:lpstr>GDPR – Status</vt:lpstr>
      <vt:lpstr>Agenda</vt:lpstr>
      <vt:lpstr>Samarbejde med STIL/STUK</vt:lpstr>
      <vt:lpstr>Status</vt:lpstr>
      <vt:lpstr>Links</vt:lpstr>
      <vt:lpstr>Tak for i dag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 Kursist adm</dc:title>
  <dc:creator>Sisse Jacobsen</dc:creator>
  <cp:lastModifiedBy>Sisse Jacobsen</cp:lastModifiedBy>
  <cp:revision>133</cp:revision>
  <dcterms:created xsi:type="dcterms:W3CDTF">2019-03-14T10:40:55Z</dcterms:created>
  <dcterms:modified xsi:type="dcterms:W3CDTF">2021-10-01T08:45:16Z</dcterms:modified>
</cp:coreProperties>
</file>