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9" r:id="rId3"/>
    <p:sldId id="300" r:id="rId4"/>
    <p:sldId id="301" r:id="rId5"/>
    <p:sldId id="302" r:id="rId6"/>
    <p:sldId id="303" r:id="rId7"/>
    <p:sldId id="304" r:id="rId8"/>
    <p:sldId id="305" r:id="rId9"/>
    <p:sldId id="307" r:id="rId10"/>
    <p:sldId id="306" r:id="rId11"/>
    <p:sldId id="29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sse Jacobsen" initials="SJ" lastIdx="1" clrIdx="0">
    <p:extLst>
      <p:ext uri="{19B8F6BF-5375-455C-9EA6-DF929625EA0E}">
        <p15:presenceInfo xmlns:p15="http://schemas.microsoft.com/office/powerpoint/2012/main" userId="S-1-5-21-3253729897-3888581745-426764359-30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DBD600"/>
    <a:srgbClr val="2D93C1"/>
    <a:srgbClr val="19516B"/>
    <a:srgbClr val="3BA3D1"/>
    <a:srgbClr val="195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800" autoAdjust="0"/>
  </p:normalViewPr>
  <p:slideViewPr>
    <p:cSldViewPr snapToGrid="0">
      <p:cViewPr varScale="1">
        <p:scale>
          <a:sx n="108" d="100"/>
          <a:sy n="108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DD60-22CB-46F8-90FE-2E7D677B4BA5}" type="datetimeFigureOut">
              <a:rPr lang="da-DK" smtClean="0"/>
              <a:t>31-05-2021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56ED2-D46E-4552-8D04-083836F9F3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0118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E8C5B-9942-4728-AE50-2744EB18A788}" type="datetimeFigureOut">
              <a:rPr lang="da-DK" smtClean="0"/>
              <a:t>31-05-2021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4FFAB-6AA1-4D6D-B873-E1CAD619AFF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306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13:00 – 13:05</a:t>
            </a:r>
          </a:p>
          <a:p>
            <a:r>
              <a:rPr lang="da-DK" baseline="0" dirty="0" smtClean="0"/>
              <a:t>Husk at vise hvor materialet ligger på hjemmesiden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4FFAB-6AA1-4D6D-B873-E1CAD619AFF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676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AB0A76-9CFF-418A-B430-2FC5F2097DAA}" type="datetime1">
              <a:rPr lang="da-DK" smtClean="0"/>
              <a:t>31-05-2021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123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516B"/>
                </a:solidFill>
              </a:defRPr>
            </a:lvl1pPr>
          </a:lstStyle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>
            <a:lvl1pPr>
              <a:defRPr baseline="0">
                <a:solidFill>
                  <a:srgbClr val="19516B"/>
                </a:solidFill>
              </a:defRPr>
            </a:lvl1pPr>
            <a:lvl2pPr>
              <a:defRPr baseline="0">
                <a:solidFill>
                  <a:srgbClr val="19516B"/>
                </a:solidFill>
              </a:defRPr>
            </a:lvl2pPr>
            <a:lvl3pPr>
              <a:defRPr baseline="0">
                <a:solidFill>
                  <a:srgbClr val="19516B"/>
                </a:solidFill>
              </a:defRPr>
            </a:lvl3pPr>
            <a:lvl4pPr>
              <a:defRPr baseline="0">
                <a:solidFill>
                  <a:srgbClr val="19516B"/>
                </a:solidFill>
              </a:defRPr>
            </a:lvl4pPr>
            <a:lvl5pPr>
              <a:defRPr baseline="0">
                <a:solidFill>
                  <a:srgbClr val="19516B"/>
                </a:solidFill>
              </a:defRPr>
            </a:lvl5pPr>
          </a:lstStyle>
          <a:p>
            <a:pPr lvl="0"/>
            <a:r>
              <a:rPr lang="da-DK" dirty="0" smtClean="0"/>
              <a:t>Rediger typografien i masterens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457" y="6391838"/>
            <a:ext cx="2632364" cy="336047"/>
          </a:xfrm>
          <a:prstGeom prst="rect">
            <a:avLst/>
          </a:prstGeom>
        </p:spPr>
      </p:pic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886E-9C11-4384-99CA-6F1CCD788206}" type="datetime1">
              <a:rPr lang="da-DK" smtClean="0"/>
              <a:t>31-05-2021</a:t>
            </a:fld>
            <a:endParaRPr lang="da-DK"/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435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458A6-4904-4B15-A57A-96E93C48B3C3}" type="datetime1">
              <a:rPr lang="da-DK" smtClean="0"/>
              <a:t>31-05-2021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436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516B">
                <a:lumMod val="99000"/>
              </a:srgbClr>
            </a:gs>
            <a:gs pos="74000">
              <a:srgbClr val="3BA3D1"/>
            </a:gs>
            <a:gs pos="83000">
              <a:srgbClr val="195164"/>
            </a:gs>
            <a:gs pos="100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5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89964E8-AFFC-47DB-B941-C46D7E55B4F9}" type="datetime1">
              <a:rPr lang="da-DK" smtClean="0"/>
              <a:t>31-05-2021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9DD33D9-4707-4FAA-8557-14658136548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28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l.dk/administration-og-infrastruktur/frit-valg-af-studieadministrative-systemer/overgange/opbevaringskrav" TargetMode="External"/><Relationship Id="rId2" Type="http://schemas.openxmlformats.org/officeDocument/2006/relationships/hyperlink" Target="https://vuchosting.dk/udviklingsprojekt-persondat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til.dk/administration-og-infrastruktur/systemrevision-af-studieadministrative-systemer/advisering-om-aendring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25000">
              <a:srgbClr val="19516B">
                <a:lumMod val="99000"/>
              </a:srgbClr>
            </a:gs>
            <a:gs pos="83000">
              <a:srgbClr val="3BA3D1"/>
            </a:gs>
            <a:gs pos="100000">
              <a:srgbClr val="3BA3D1"/>
            </a:gs>
            <a:gs pos="96000">
              <a:srgbClr val="19516B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GDPR </a:t>
            </a:r>
            <a:r>
              <a:rPr lang="da-DK" dirty="0" smtClean="0"/>
              <a:t>– </a:t>
            </a:r>
            <a:r>
              <a:rPr lang="da-DK" dirty="0" err="1" smtClean="0"/>
              <a:t>Staus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bg1"/>
                </a:solidFill>
              </a:rPr>
              <a:t>Ludus (</a:t>
            </a:r>
            <a:r>
              <a:rPr lang="da-DK" dirty="0" smtClean="0">
                <a:solidFill>
                  <a:schemeClr val="bg1"/>
                </a:solidFill>
              </a:rPr>
              <a:t>31</a:t>
            </a:r>
            <a:r>
              <a:rPr lang="da-DK" dirty="0" smtClean="0">
                <a:solidFill>
                  <a:schemeClr val="bg1"/>
                </a:solidFill>
              </a:rPr>
              <a:t>.05.21</a:t>
            </a:r>
            <a:r>
              <a:rPr lang="da-DK" dirty="0" smtClean="0">
                <a:solidFill>
                  <a:schemeClr val="bg1"/>
                </a:solidFill>
              </a:rPr>
              <a:t>, SIJA)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46" y="5984426"/>
            <a:ext cx="3205656" cy="409233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834">
            <a:off x="7086311" y="1164563"/>
            <a:ext cx="3431869" cy="34318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Databehandleraftaler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VUC til EG </a:t>
            </a:r>
          </a:p>
          <a:p>
            <a:pPr lvl="1"/>
            <a:r>
              <a:rPr lang="da-DK" dirty="0" smtClean="0"/>
              <a:t>Disse er forhandlet til en fælles grundform, som er sendt ud</a:t>
            </a:r>
          </a:p>
          <a:p>
            <a:pPr lvl="1"/>
            <a:endParaRPr lang="da-DK" dirty="0"/>
          </a:p>
          <a:p>
            <a:pPr marL="342900" lvl="1" indent="-342900"/>
            <a:r>
              <a:rPr lang="da-DK" sz="1800" dirty="0" smtClean="0"/>
              <a:t>VUCHosting </a:t>
            </a:r>
            <a:r>
              <a:rPr lang="da-DK" sz="1800" dirty="0"/>
              <a:t>til </a:t>
            </a:r>
            <a:r>
              <a:rPr lang="da-DK" sz="1800" dirty="0" smtClean="0"/>
              <a:t>EG</a:t>
            </a:r>
          </a:p>
          <a:p>
            <a:pPr marL="742950" lvl="2" indent="-342900"/>
            <a:r>
              <a:rPr lang="da-DK" sz="1600" dirty="0" smtClean="0"/>
              <a:t>Denne er nyligt færdigforhandlet – forventes underskrevet i næste uge</a:t>
            </a:r>
          </a:p>
          <a:p>
            <a:pPr marL="342900" lvl="1" indent="-342900"/>
            <a:endParaRPr lang="da-DK" sz="1800" dirty="0" smtClean="0"/>
          </a:p>
          <a:p>
            <a:pPr marL="342900" lvl="1" indent="-342900"/>
            <a:r>
              <a:rPr lang="da-DK" sz="1800" dirty="0" smtClean="0"/>
              <a:t>VUC til VUCHosting</a:t>
            </a:r>
          </a:p>
          <a:p>
            <a:pPr marL="742950" lvl="2" indent="-342900"/>
            <a:r>
              <a:rPr lang="da-DK" sz="1600" dirty="0" smtClean="0"/>
              <a:t>Denne har fået et nyt review, og er opdateret med underdatabehandlere. </a:t>
            </a:r>
          </a:p>
          <a:p>
            <a:pPr marL="742950" lvl="2" indent="-342900"/>
            <a:r>
              <a:rPr lang="da-DK" sz="1600" dirty="0" smtClean="0"/>
              <a:t>Afventede afklaring i forhold til ny ”</a:t>
            </a:r>
            <a:r>
              <a:rPr lang="da-DK" sz="1600" dirty="0" err="1" smtClean="0"/>
              <a:t>MitID</a:t>
            </a:r>
            <a:r>
              <a:rPr lang="da-DK" sz="1600" dirty="0" smtClean="0"/>
              <a:t>-løsning”</a:t>
            </a:r>
            <a:endParaRPr lang="da-DK" sz="1600" dirty="0"/>
          </a:p>
          <a:p>
            <a:pPr marL="457200" lvl="1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8608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i dag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3667" l="60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470">
            <a:off x="4405146" y="2425483"/>
            <a:ext cx="2601993" cy="2601993"/>
          </a:xfrm>
        </p:spPr>
      </p:pic>
    </p:spTree>
    <p:extLst>
      <p:ext uri="{BB962C8B-B14F-4D97-AF65-F5344CB8AC3E}">
        <p14:creationId xmlns:p14="http://schemas.microsoft.com/office/powerpoint/2010/main" val="20934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4954" y="590896"/>
            <a:ext cx="8761413" cy="706964"/>
          </a:xfrm>
        </p:spPr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013527"/>
            <a:ext cx="10253275" cy="3325639"/>
          </a:xfrm>
        </p:spPr>
        <p:txBody>
          <a:bodyPr>
            <a:normAutofit/>
          </a:bodyPr>
          <a:lstStyle/>
          <a:p>
            <a:pPr lvl="0"/>
            <a:endParaRPr lang="da-DK" dirty="0" smtClean="0"/>
          </a:p>
          <a:p>
            <a:pPr lvl="0"/>
            <a:r>
              <a:rPr lang="da-DK" dirty="0" smtClean="0"/>
              <a:t>Forventningsafstemning for mødet</a:t>
            </a:r>
            <a:endParaRPr lang="da-DK" dirty="0"/>
          </a:p>
          <a:p>
            <a:pPr lvl="0"/>
            <a:r>
              <a:rPr lang="da-DK" dirty="0" smtClean="0"/>
              <a:t>Baggrund</a:t>
            </a:r>
          </a:p>
          <a:p>
            <a:pPr lvl="0"/>
            <a:r>
              <a:rPr lang="da-DK" dirty="0" smtClean="0"/>
              <a:t>Projektstyringsskifte</a:t>
            </a:r>
          </a:p>
          <a:p>
            <a:pPr lvl="0"/>
            <a:r>
              <a:rPr lang="da-DK" dirty="0" smtClean="0"/>
              <a:t>Samarbejde med STIL/STUK</a:t>
            </a:r>
            <a:endParaRPr lang="da-DK" dirty="0" smtClean="0"/>
          </a:p>
          <a:p>
            <a:pPr lvl="0"/>
            <a:r>
              <a:rPr lang="da-DK" dirty="0" smtClean="0"/>
              <a:t>Status</a:t>
            </a:r>
          </a:p>
          <a:p>
            <a:pPr lvl="0"/>
            <a:r>
              <a:rPr lang="da-DK" dirty="0" smtClean="0"/>
              <a:t>Fremtid</a:t>
            </a:r>
          </a:p>
          <a:p>
            <a:pPr lvl="0"/>
            <a:r>
              <a:rPr lang="da-DK" dirty="0" smtClean="0"/>
              <a:t>Databehandleraftaler</a:t>
            </a:r>
            <a:endParaRPr lang="da-DK" dirty="0" smtClean="0"/>
          </a:p>
          <a:p>
            <a:pPr lvl="0"/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666" y="2013527"/>
            <a:ext cx="2752884" cy="2868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86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Mødet i dag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254788"/>
            <a:ext cx="8825659" cy="3416300"/>
          </a:xfrm>
        </p:spPr>
        <p:txBody>
          <a:bodyPr/>
          <a:lstStyle/>
          <a:p>
            <a:r>
              <a:rPr lang="da-DK" dirty="0" smtClean="0"/>
              <a:t>Præsentation </a:t>
            </a:r>
            <a:endParaRPr lang="da-DK" sz="500" dirty="0" smtClean="0"/>
          </a:p>
          <a:p>
            <a:r>
              <a:rPr lang="da-DK" dirty="0" smtClean="0"/>
              <a:t>Praktisk ved spørgsmål til oplæg</a:t>
            </a:r>
          </a:p>
          <a:p>
            <a:r>
              <a:rPr lang="da-DK" dirty="0" smtClean="0"/>
              <a:t>Praktisk ved spørgsmål til andre forhold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87" b="89623" l="455" r="9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24" y="4061682"/>
            <a:ext cx="2382795" cy="11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2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Kort baggrund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050742"/>
            <a:ext cx="8825659" cy="3969058"/>
          </a:xfrm>
        </p:spPr>
        <p:txBody>
          <a:bodyPr>
            <a:normAutofit/>
          </a:bodyPr>
          <a:lstStyle/>
          <a:p>
            <a:r>
              <a:rPr lang="da-DK" dirty="0" smtClean="0"/>
              <a:t>Projekt startet op internt i sektoren allerede ved Persondataforordningens ikrafttræden.</a:t>
            </a:r>
          </a:p>
          <a:p>
            <a:endParaRPr lang="da-DK" sz="100" dirty="0" smtClean="0"/>
          </a:p>
          <a:p>
            <a:r>
              <a:rPr lang="da-DK" dirty="0" smtClean="0"/>
              <a:t>Udviklingsarbejde i form af krav og ønsker</a:t>
            </a:r>
          </a:p>
          <a:p>
            <a:endParaRPr lang="da-DK" sz="100" dirty="0" smtClean="0"/>
          </a:p>
          <a:p>
            <a:r>
              <a:rPr lang="da-DK" dirty="0" smtClean="0"/>
              <a:t>Fokus på massesletning af data</a:t>
            </a:r>
          </a:p>
          <a:p>
            <a:endParaRPr lang="da-DK" sz="100" dirty="0" smtClean="0"/>
          </a:p>
          <a:p>
            <a:r>
              <a:rPr lang="da-DK" dirty="0" smtClean="0"/>
              <a:t>Review med EG (dengang DXC)</a:t>
            </a:r>
          </a:p>
          <a:p>
            <a:endParaRPr lang="da-DK" sz="100" dirty="0" smtClean="0"/>
          </a:p>
          <a:p>
            <a:r>
              <a:rPr lang="da-DK" dirty="0" smtClean="0"/>
              <a:t>Løsningsbeskrivelse</a:t>
            </a:r>
          </a:p>
          <a:p>
            <a:endParaRPr lang="da-DK" sz="100" dirty="0" smtClean="0"/>
          </a:p>
          <a:p>
            <a:r>
              <a:rPr lang="da-DK" dirty="0" smtClean="0"/>
              <a:t>Pause/Ludus opkøbes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08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Projektstyringsskifte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Mediebevågenhed og myndighedskrav</a:t>
            </a:r>
          </a:p>
          <a:p>
            <a:endParaRPr lang="da-DK" sz="900" dirty="0" smtClean="0"/>
          </a:p>
          <a:p>
            <a:r>
              <a:rPr lang="da-DK" dirty="0" smtClean="0"/>
              <a:t>Liste af arkiveringskrav</a:t>
            </a:r>
          </a:p>
          <a:p>
            <a:endParaRPr lang="da-DK" sz="900" dirty="0" smtClean="0"/>
          </a:p>
          <a:p>
            <a:r>
              <a:rPr lang="da-DK" dirty="0" smtClean="0"/>
              <a:t>EG hjemtager projektstyring</a:t>
            </a:r>
          </a:p>
          <a:p>
            <a:endParaRPr lang="da-DK" sz="900" dirty="0" smtClean="0"/>
          </a:p>
          <a:p>
            <a:r>
              <a:rPr lang="da-DK" dirty="0" smtClean="0"/>
              <a:t>VUCHosting, EG og DAF opretter 3. partssamarbejde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805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Samarbejde med STIL/STUK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Høringssvar</a:t>
            </a:r>
          </a:p>
          <a:p>
            <a:endParaRPr lang="da-DK" sz="100" dirty="0" smtClean="0"/>
          </a:p>
          <a:p>
            <a:r>
              <a:rPr lang="da-DK" dirty="0" smtClean="0"/>
              <a:t>Leverandørmødekredsen</a:t>
            </a:r>
          </a:p>
          <a:p>
            <a:endParaRPr lang="da-DK" sz="100" dirty="0" smtClean="0"/>
          </a:p>
          <a:p>
            <a:r>
              <a:rPr lang="da-DK" dirty="0" smtClean="0"/>
              <a:t>Følgegruppe for studieadministrative systemer</a:t>
            </a:r>
          </a:p>
          <a:p>
            <a:endParaRPr lang="da-DK" sz="100" dirty="0" smtClean="0"/>
          </a:p>
          <a:p>
            <a:r>
              <a:rPr lang="da-DK" dirty="0" smtClean="0"/>
              <a:t>Referencegruppe </a:t>
            </a:r>
            <a:r>
              <a:rPr lang="da-DK" dirty="0"/>
              <a:t>for GDPR og </a:t>
            </a:r>
            <a:r>
              <a:rPr lang="da-DK" dirty="0" smtClean="0"/>
              <a:t>dataetik</a:t>
            </a:r>
          </a:p>
          <a:p>
            <a:endParaRPr lang="da-DK" sz="100" dirty="0" smtClean="0"/>
          </a:p>
          <a:p>
            <a:r>
              <a:rPr lang="da-DK" dirty="0" smtClean="0"/>
              <a:t>Konkrete møder omkring liste af </a:t>
            </a:r>
            <a:r>
              <a:rPr lang="da-DK" dirty="0" err="1" smtClean="0"/>
              <a:t>arkiveringsskrav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99937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Rapport med overordnet kravspecifikation er udarbejdet</a:t>
            </a:r>
          </a:p>
          <a:p>
            <a:r>
              <a:rPr lang="da-DK" dirty="0" smtClean="0"/>
              <a:t>EG arbejder nu på </a:t>
            </a:r>
            <a:r>
              <a:rPr lang="da-DK" dirty="0" err="1" smtClean="0"/>
              <a:t>proof</a:t>
            </a:r>
            <a:r>
              <a:rPr lang="da-DK" dirty="0" smtClean="0"/>
              <a:t> of </a:t>
            </a:r>
            <a:r>
              <a:rPr lang="da-DK" dirty="0" err="1" smtClean="0"/>
              <a:t>concept</a:t>
            </a:r>
            <a:r>
              <a:rPr lang="da-DK" dirty="0" smtClean="0"/>
              <a:t> for eksamensbeviser som pilot-emne</a:t>
            </a:r>
          </a:p>
          <a:p>
            <a:r>
              <a:rPr lang="da-DK" dirty="0" smtClean="0"/>
              <a:t>EG arbejder sideløbende på liste af arkiveringsobjekter</a:t>
            </a:r>
          </a:p>
          <a:p>
            <a:r>
              <a:rPr lang="da-DK" dirty="0" smtClean="0"/>
              <a:t>Filarkivsløsning skitseres</a:t>
            </a:r>
          </a:p>
          <a:p>
            <a:r>
              <a:rPr lang="da-DK" dirty="0" smtClean="0"/>
              <a:t>Sidste afklaring afventer STIL (arkiveringslisten)</a:t>
            </a:r>
          </a:p>
          <a:p>
            <a:pPr lvl="1"/>
            <a:r>
              <a:rPr lang="da-DK" dirty="0" smtClean="0"/>
              <a:t>SU</a:t>
            </a:r>
          </a:p>
          <a:p>
            <a:pPr lvl="1"/>
            <a:r>
              <a:rPr lang="da-DK" dirty="0" smtClean="0"/>
              <a:t>Deltagerbetaling</a:t>
            </a:r>
          </a:p>
          <a:p>
            <a:pPr lvl="1"/>
            <a:r>
              <a:rPr lang="da-DK" dirty="0" smtClean="0"/>
              <a:t>OBU (udredninger)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5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Fremtid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Frist for arkivering og sletning er udgangen af oktober – dette drøftes løbende. </a:t>
            </a:r>
          </a:p>
          <a:p>
            <a:r>
              <a:rPr lang="da-DK" dirty="0" smtClean="0"/>
              <a:t>Overordnede krav til løsningens sikkerhedsniveau skal fastlægges</a:t>
            </a:r>
          </a:p>
          <a:p>
            <a:r>
              <a:rPr lang="da-DK" dirty="0" smtClean="0"/>
              <a:t>Ændringerne skal revideres med ny ISAE 3402</a:t>
            </a:r>
          </a:p>
          <a:p>
            <a:r>
              <a:rPr lang="da-DK" dirty="0" smtClean="0"/>
              <a:t>Indførelse af ISAE 3000 skal implementeres</a:t>
            </a:r>
          </a:p>
          <a:p>
            <a:r>
              <a:rPr lang="da-DK" dirty="0" smtClean="0"/>
              <a:t>Andre ønsker til systemet skal afklares som værende myndighedskrav eller udviklingsprojekter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03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1979720"/>
            <a:ext cx="8825659" cy="4305670"/>
          </a:xfrm>
        </p:spPr>
        <p:txBody>
          <a:bodyPr/>
          <a:lstStyle/>
          <a:p>
            <a:r>
              <a:rPr lang="da-DK" dirty="0" smtClean="0"/>
              <a:t>Seneste nyt om projektet med massesletning</a:t>
            </a:r>
          </a:p>
          <a:p>
            <a:pPr lvl="1"/>
            <a:r>
              <a:rPr lang="da-DK" sz="1400" b="1" i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https://vuchosting.dk/udviklingsprojekt-persondata.html</a:t>
            </a:r>
            <a:endParaRPr lang="da-DK" sz="1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57200" lvl="1" indent="0">
              <a:buNone/>
            </a:pPr>
            <a:endParaRPr lang="da-DK" dirty="0" smtClean="0"/>
          </a:p>
          <a:p>
            <a:r>
              <a:rPr lang="da-DK" dirty="0" smtClean="0"/>
              <a:t>Arkiveringskravslisten fra STIL</a:t>
            </a:r>
          </a:p>
          <a:p>
            <a:pPr lvl="1"/>
            <a:r>
              <a:rPr lang="da-DK" sz="1400" b="1" i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da-DK" sz="1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www.stil.dk/administration-og-infrastruktur/frit-valg-af-studieadministrative-systemer/overgange/opbevaringskrav</a:t>
            </a:r>
            <a:endParaRPr lang="da-DK" sz="14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da-DK" sz="1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da-DK" dirty="0" smtClean="0"/>
              <a:t>Adviseringer om ændringer</a:t>
            </a:r>
          </a:p>
          <a:p>
            <a:pPr lvl="1"/>
            <a:r>
              <a:rPr lang="da-DK" sz="1400" b="1" i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https://</a:t>
            </a:r>
            <a:r>
              <a:rPr lang="da-DK" sz="14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www.stil.dk/administration-og-infrastruktur/systemrevision-af-studieadministrative-systemer/advisering-om-aendringer</a:t>
            </a:r>
            <a:endParaRPr lang="da-DK" sz="14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endParaRPr lang="da-DK" sz="1400" b="1" i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03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5467</TotalTime>
  <Words>288</Words>
  <Application>Microsoft Office PowerPoint</Application>
  <PresentationFormat>Widescreen</PresentationFormat>
  <Paragraphs>83</Paragraphs>
  <Slides>11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Ion - bestyrelseslokale</vt:lpstr>
      <vt:lpstr>GDPR – Staus</vt:lpstr>
      <vt:lpstr>Agenda</vt:lpstr>
      <vt:lpstr>Mødet i dag</vt:lpstr>
      <vt:lpstr>Kort baggrund</vt:lpstr>
      <vt:lpstr>Projektstyringsskifte</vt:lpstr>
      <vt:lpstr>Samarbejde med STIL/STUK</vt:lpstr>
      <vt:lpstr>Status</vt:lpstr>
      <vt:lpstr>Fremtid</vt:lpstr>
      <vt:lpstr>Links</vt:lpstr>
      <vt:lpstr>Databehandleraftaler</vt:lpstr>
      <vt:lpstr>Tak for i dag</vt:lpstr>
    </vt:vector>
  </TitlesOfParts>
  <Company>KVUC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Kursus i Kursist adm</dc:title>
  <dc:creator>Sisse Jacobsen</dc:creator>
  <cp:lastModifiedBy>Sisse Jacobsen</cp:lastModifiedBy>
  <cp:revision>125</cp:revision>
  <dcterms:created xsi:type="dcterms:W3CDTF">2019-03-14T10:40:55Z</dcterms:created>
  <dcterms:modified xsi:type="dcterms:W3CDTF">2021-05-31T10:56:44Z</dcterms:modified>
</cp:coreProperties>
</file>