
<file path=[Content_Types].xml><?xml version="1.0" encoding="utf-8"?>
<Types xmlns="http://schemas.openxmlformats.org/package/2006/content-types">
  <Default Extension="png" ContentType="image/png"/>
  <Default Extension="jfif" ContentType="image/jpeg"/>
  <Default Extension="tmp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theme/themeOverride2.xml" ContentType="application/vnd.openxmlformats-officedocument.themeOverrid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theme/themeOverride3.xml" ContentType="application/vnd.openxmlformats-officedocument.themeOverride+xml"/>
  <Override PartName="/ppt/theme/theme1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51" r:id="rId2"/>
    <p:sldMasterId id="2147483754" r:id="rId3"/>
    <p:sldMasterId id="2147483765" r:id="rId4"/>
    <p:sldMasterId id="2147483777" r:id="rId5"/>
    <p:sldMasterId id="2147483819" r:id="rId6"/>
    <p:sldMasterId id="2147483831" r:id="rId7"/>
    <p:sldMasterId id="2147483844" r:id="rId8"/>
    <p:sldMasterId id="2147483869" r:id="rId9"/>
    <p:sldMasterId id="2147483887" r:id="rId10"/>
    <p:sldMasterId id="2147483896" r:id="rId11"/>
  </p:sldMasterIdLst>
  <p:notesMasterIdLst>
    <p:notesMasterId r:id="rId46"/>
  </p:notesMasterIdLst>
  <p:sldIdLst>
    <p:sldId id="256" r:id="rId12"/>
    <p:sldId id="300" r:id="rId13"/>
    <p:sldId id="273" r:id="rId14"/>
    <p:sldId id="449" r:id="rId15"/>
    <p:sldId id="450" r:id="rId16"/>
    <p:sldId id="451" r:id="rId17"/>
    <p:sldId id="452" r:id="rId18"/>
    <p:sldId id="453" r:id="rId19"/>
    <p:sldId id="454" r:id="rId20"/>
    <p:sldId id="455" r:id="rId21"/>
    <p:sldId id="447" r:id="rId22"/>
    <p:sldId id="448" r:id="rId23"/>
    <p:sldId id="443" r:id="rId24"/>
    <p:sldId id="445" r:id="rId25"/>
    <p:sldId id="441" r:id="rId26"/>
    <p:sldId id="279" r:id="rId27"/>
    <p:sldId id="442" r:id="rId28"/>
    <p:sldId id="456" r:id="rId29"/>
    <p:sldId id="457" r:id="rId30"/>
    <p:sldId id="458" r:id="rId31"/>
    <p:sldId id="459" r:id="rId32"/>
    <p:sldId id="460" r:id="rId33"/>
    <p:sldId id="461" r:id="rId34"/>
    <p:sldId id="462" r:id="rId35"/>
    <p:sldId id="463" r:id="rId36"/>
    <p:sldId id="464" r:id="rId37"/>
    <p:sldId id="465" r:id="rId38"/>
    <p:sldId id="466" r:id="rId39"/>
    <p:sldId id="467" r:id="rId40"/>
    <p:sldId id="446" r:id="rId41"/>
    <p:sldId id="280" r:id="rId42"/>
    <p:sldId id="281" r:id="rId43"/>
    <p:sldId id="283" r:id="rId44"/>
    <p:sldId id="266" r:id="rId45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m.kvuc.net\main\afd\tap\Ludus%20Det%20Administrative%20F&#230;llesskab\25.%20statistik\statistik%20over%20antal%20oprettede%20sag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m.kvuc.net\main\afd\tap\Ludus%20Det%20Administrative%20F&#230;llesskab\25.%20statistik\statistik%20010114%20-%2010091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da-DK"/>
              <a:t>Pr. måned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SUM!$D$7:$D$11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SUM!$E$7:$E$11</c:f>
              <c:numCache>
                <c:formatCode>0</c:formatCode>
                <c:ptCount val="5"/>
                <c:pt idx="0">
                  <c:v>137.75</c:v>
                </c:pt>
                <c:pt idx="1">
                  <c:v>127.75</c:v>
                </c:pt>
                <c:pt idx="2">
                  <c:v>166.08333333333334</c:v>
                </c:pt>
                <c:pt idx="3">
                  <c:v>139.66666666666666</c:v>
                </c:pt>
                <c:pt idx="4">
                  <c:v>163.33333333333334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99-4BDF-BAE6-F9615099C0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1225432"/>
        <c:axId val="396645120"/>
      </c:lineChart>
      <c:catAx>
        <c:axId val="401225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396645120"/>
        <c:crosses val="autoZero"/>
        <c:auto val="1"/>
        <c:lblAlgn val="ctr"/>
        <c:lblOffset val="100"/>
        <c:noMultiLvlLbl val="0"/>
      </c:catAx>
      <c:valAx>
        <c:axId val="396645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01225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rotWithShape="1">
      <a:gsLst>
        <a:gs pos="0">
          <a:schemeClr val="dk1">
            <a:tint val="64000"/>
            <a:lumMod val="118000"/>
          </a:schemeClr>
        </a:gs>
        <a:gs pos="100000">
          <a:schemeClr val="dk1">
            <a:tint val="92000"/>
            <a:alpha val="100000"/>
            <a:lumMod val="110000"/>
          </a:schemeClr>
        </a:gs>
      </a:gsLst>
      <a:lin ang="5400000" scaled="0"/>
    </a:gradFill>
    <a:ln w="9525" cap="rnd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da-DK"/>
              <a:t>Sager i Hotline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/>
            </c:spPr>
            <c:extLst>
              <c:ext xmlns:c16="http://schemas.microsoft.com/office/drawing/2014/chart" uri="{C3380CC4-5D6E-409C-BE32-E72D297353CC}">
                <c16:uniqueId val="{00000001-9F83-4238-9A4C-383058025B6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/>
            </c:spPr>
            <c:extLst>
              <c:ext xmlns:c16="http://schemas.microsoft.com/office/drawing/2014/chart" uri="{C3380CC4-5D6E-409C-BE32-E72D297353CC}">
                <c16:uniqueId val="{00000003-9F83-4238-9A4C-383058025B6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/>
            </c:spPr>
            <c:extLst>
              <c:ext xmlns:c16="http://schemas.microsoft.com/office/drawing/2014/chart" uri="{C3380CC4-5D6E-409C-BE32-E72D297353CC}">
                <c16:uniqueId val="{00000005-9F83-4238-9A4C-383058025B6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a-DK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Hotline!$C$5:$E$5</c:f>
              <c:strCache>
                <c:ptCount val="3"/>
                <c:pt idx="0">
                  <c:v>Antal ændringsønsker</c:v>
                </c:pt>
                <c:pt idx="1">
                  <c:v>Antal godkendte fejl</c:v>
                </c:pt>
                <c:pt idx="2">
                  <c:v>Andre henvendelser</c:v>
                </c:pt>
              </c:strCache>
            </c:strRef>
          </c:cat>
          <c:val>
            <c:numRef>
              <c:f>Hotline!$C$6:$E$6</c:f>
              <c:numCache>
                <c:formatCode>General</c:formatCode>
                <c:ptCount val="3"/>
                <c:pt idx="0">
                  <c:v>299</c:v>
                </c:pt>
                <c:pt idx="1">
                  <c:v>529</c:v>
                </c:pt>
                <c:pt idx="2">
                  <c:v>4455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F83-4238-9A4C-383058025B6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4F65E0-652F-C54D-806F-80E4862B946C}" type="doc">
      <dgm:prSet loTypeId="urn:microsoft.com/office/officeart/2005/8/layout/pyramid1" loCatId="" qsTypeId="urn:microsoft.com/office/officeart/2005/8/quickstyle/simple1" qsCatId="simple" csTypeId="urn:microsoft.com/office/officeart/2005/8/colors/accent1_2" csCatId="accent1" phldr="1"/>
      <dgm:spPr/>
    </dgm:pt>
    <dgm:pt modelId="{457E1321-0064-9047-87CD-757BF683DEE6}">
      <dgm:prSet phldrT="[Tekst]" custT="1"/>
      <dgm:spPr/>
      <dgm:t>
        <a:bodyPr/>
        <a:lstStyle/>
        <a:p>
          <a:endParaRPr lang="da-DK" sz="2000" dirty="0"/>
        </a:p>
        <a:p>
          <a:r>
            <a:rPr lang="da-DK" sz="2000" dirty="0"/>
            <a:t>Det </a:t>
          </a:r>
        </a:p>
        <a:p>
          <a:r>
            <a:rPr lang="da-DK" sz="2000" dirty="0"/>
            <a:t>lokale VUC</a:t>
          </a:r>
        </a:p>
      </dgm:t>
    </dgm:pt>
    <dgm:pt modelId="{4DE93232-D2B5-CC4C-814D-E9AF4CD3E667}" type="parTrans" cxnId="{EEF782C5-E800-DA41-A9AA-59A5BF68ED92}">
      <dgm:prSet/>
      <dgm:spPr/>
      <dgm:t>
        <a:bodyPr/>
        <a:lstStyle/>
        <a:p>
          <a:endParaRPr lang="da-DK"/>
        </a:p>
      </dgm:t>
    </dgm:pt>
    <dgm:pt modelId="{55311275-DF0D-A847-99E2-BCDCFDCAD079}" type="sibTrans" cxnId="{EEF782C5-E800-DA41-A9AA-59A5BF68ED92}">
      <dgm:prSet/>
      <dgm:spPr/>
      <dgm:t>
        <a:bodyPr/>
        <a:lstStyle/>
        <a:p>
          <a:endParaRPr lang="da-DK"/>
        </a:p>
      </dgm:t>
    </dgm:pt>
    <dgm:pt modelId="{11665295-FCDE-E042-BBDA-F4E945B5845A}">
      <dgm:prSet phldrT="[Tekst]"/>
      <dgm:spPr/>
      <dgm:t>
        <a:bodyPr/>
        <a:lstStyle/>
        <a:p>
          <a:r>
            <a:rPr lang="da-DK" dirty="0"/>
            <a:t>Regionale VEU-samarbejder </a:t>
          </a:r>
        </a:p>
      </dgm:t>
    </dgm:pt>
    <dgm:pt modelId="{D324B029-60EA-2441-9D90-621D2A2AE285}" type="parTrans" cxnId="{0A8B814E-42B5-FB47-9094-D6D82F4B34D4}">
      <dgm:prSet/>
      <dgm:spPr/>
      <dgm:t>
        <a:bodyPr/>
        <a:lstStyle/>
        <a:p>
          <a:endParaRPr lang="da-DK"/>
        </a:p>
      </dgm:t>
    </dgm:pt>
    <dgm:pt modelId="{23C823AB-7145-3648-8A31-1169035FACC5}" type="sibTrans" cxnId="{0A8B814E-42B5-FB47-9094-D6D82F4B34D4}">
      <dgm:prSet/>
      <dgm:spPr/>
      <dgm:t>
        <a:bodyPr/>
        <a:lstStyle/>
        <a:p>
          <a:endParaRPr lang="da-DK"/>
        </a:p>
      </dgm:t>
    </dgm:pt>
    <dgm:pt modelId="{F3BE1CB5-CF5D-AA4E-83B5-206B3F3DA5F9}">
      <dgm:prSet phldrT="[Tekst]"/>
      <dgm:spPr/>
      <dgm:t>
        <a:bodyPr/>
        <a:lstStyle/>
        <a:p>
          <a:r>
            <a:rPr lang="da-DK" dirty="0"/>
            <a:t>Administrativt fællesskab</a:t>
          </a:r>
        </a:p>
      </dgm:t>
    </dgm:pt>
    <dgm:pt modelId="{B0771E5E-042E-4A45-B1D2-A91E18DA4877}" type="parTrans" cxnId="{D7DA585A-D4F9-F04F-B291-EA96FC00F9E0}">
      <dgm:prSet/>
      <dgm:spPr/>
      <dgm:t>
        <a:bodyPr/>
        <a:lstStyle/>
        <a:p>
          <a:endParaRPr lang="da-DK"/>
        </a:p>
      </dgm:t>
    </dgm:pt>
    <dgm:pt modelId="{DF86242C-1B64-2E44-AEE9-201B2F7BD467}" type="sibTrans" cxnId="{D7DA585A-D4F9-F04F-B291-EA96FC00F9E0}">
      <dgm:prSet/>
      <dgm:spPr/>
      <dgm:t>
        <a:bodyPr/>
        <a:lstStyle/>
        <a:p>
          <a:endParaRPr lang="da-DK"/>
        </a:p>
      </dgm:t>
    </dgm:pt>
    <dgm:pt modelId="{558C5DFB-7AD2-BC42-B870-F91FCE425438}" type="pres">
      <dgm:prSet presAssocID="{9D4F65E0-652F-C54D-806F-80E4862B946C}" presName="Name0" presStyleCnt="0">
        <dgm:presLayoutVars>
          <dgm:dir/>
          <dgm:animLvl val="lvl"/>
          <dgm:resizeHandles val="exact"/>
        </dgm:presLayoutVars>
      </dgm:prSet>
      <dgm:spPr/>
    </dgm:pt>
    <dgm:pt modelId="{6C09EF79-F0A0-6346-BEFE-B022808A98DA}" type="pres">
      <dgm:prSet presAssocID="{457E1321-0064-9047-87CD-757BF683DEE6}" presName="Name8" presStyleCnt="0"/>
      <dgm:spPr/>
    </dgm:pt>
    <dgm:pt modelId="{E5A91E09-5B84-4A48-857E-84F9B97A920C}" type="pres">
      <dgm:prSet presAssocID="{457E1321-0064-9047-87CD-757BF683DEE6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0763A39-4885-B443-B217-4F16E8513A4C}" type="pres">
      <dgm:prSet presAssocID="{457E1321-0064-9047-87CD-757BF683DEE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C6090AC-4353-8C40-8B20-D2266512381D}" type="pres">
      <dgm:prSet presAssocID="{11665295-FCDE-E042-BBDA-F4E945B5845A}" presName="Name8" presStyleCnt="0"/>
      <dgm:spPr/>
    </dgm:pt>
    <dgm:pt modelId="{EE483507-9079-6348-98D4-51F2521CD4AE}" type="pres">
      <dgm:prSet presAssocID="{11665295-FCDE-E042-BBDA-F4E945B5845A}" presName="level" presStyleLbl="node1" presStyleIdx="1" presStyleCnt="3" custScaleY="116528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6718385E-395F-2E4E-8A61-AB2FD6CE545B}" type="pres">
      <dgm:prSet presAssocID="{11665295-FCDE-E042-BBDA-F4E945B5845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85CBC78C-698A-4642-8941-FAFE0406A3FA}" type="pres">
      <dgm:prSet presAssocID="{F3BE1CB5-CF5D-AA4E-83B5-206B3F3DA5F9}" presName="Name8" presStyleCnt="0"/>
      <dgm:spPr/>
    </dgm:pt>
    <dgm:pt modelId="{F8CCE0FD-2210-F448-AA5A-86A19C00C921}" type="pres">
      <dgm:prSet presAssocID="{F3BE1CB5-CF5D-AA4E-83B5-206B3F3DA5F9}" presName="level" presStyleLbl="node1" presStyleIdx="2" presStyleCnt="3" custScaleY="37062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2585A49E-A656-2541-A4BA-E18F2B0DF4BE}" type="pres">
      <dgm:prSet presAssocID="{F3BE1CB5-CF5D-AA4E-83B5-206B3F3DA5F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da-DK"/>
        </a:p>
      </dgm:t>
    </dgm:pt>
  </dgm:ptLst>
  <dgm:cxnLst>
    <dgm:cxn modelId="{83EAF2C1-C3EC-F448-AA0B-1E968A65F421}" type="presOf" srcId="{11665295-FCDE-E042-BBDA-F4E945B5845A}" destId="{EE483507-9079-6348-98D4-51F2521CD4AE}" srcOrd="0" destOrd="0" presId="urn:microsoft.com/office/officeart/2005/8/layout/pyramid1"/>
    <dgm:cxn modelId="{2810C138-F473-FF4D-A834-C046BCB758DB}" type="presOf" srcId="{9D4F65E0-652F-C54D-806F-80E4862B946C}" destId="{558C5DFB-7AD2-BC42-B870-F91FCE425438}" srcOrd="0" destOrd="0" presId="urn:microsoft.com/office/officeart/2005/8/layout/pyramid1"/>
    <dgm:cxn modelId="{BDC90390-7BB2-544D-A975-0704B5CD3228}" type="presOf" srcId="{457E1321-0064-9047-87CD-757BF683DEE6}" destId="{B0763A39-4885-B443-B217-4F16E8513A4C}" srcOrd="1" destOrd="0" presId="urn:microsoft.com/office/officeart/2005/8/layout/pyramid1"/>
    <dgm:cxn modelId="{D7DA585A-D4F9-F04F-B291-EA96FC00F9E0}" srcId="{9D4F65E0-652F-C54D-806F-80E4862B946C}" destId="{F3BE1CB5-CF5D-AA4E-83B5-206B3F3DA5F9}" srcOrd="2" destOrd="0" parTransId="{B0771E5E-042E-4A45-B1D2-A91E18DA4877}" sibTransId="{DF86242C-1B64-2E44-AEE9-201B2F7BD467}"/>
    <dgm:cxn modelId="{0A8B814E-42B5-FB47-9094-D6D82F4B34D4}" srcId="{9D4F65E0-652F-C54D-806F-80E4862B946C}" destId="{11665295-FCDE-E042-BBDA-F4E945B5845A}" srcOrd="1" destOrd="0" parTransId="{D324B029-60EA-2441-9D90-621D2A2AE285}" sibTransId="{23C823AB-7145-3648-8A31-1169035FACC5}"/>
    <dgm:cxn modelId="{6C68AC4E-6F3D-8149-A351-FEEFF841CD97}" type="presOf" srcId="{457E1321-0064-9047-87CD-757BF683DEE6}" destId="{E5A91E09-5B84-4A48-857E-84F9B97A920C}" srcOrd="0" destOrd="0" presId="urn:microsoft.com/office/officeart/2005/8/layout/pyramid1"/>
    <dgm:cxn modelId="{EEF782C5-E800-DA41-A9AA-59A5BF68ED92}" srcId="{9D4F65E0-652F-C54D-806F-80E4862B946C}" destId="{457E1321-0064-9047-87CD-757BF683DEE6}" srcOrd="0" destOrd="0" parTransId="{4DE93232-D2B5-CC4C-814D-E9AF4CD3E667}" sibTransId="{55311275-DF0D-A847-99E2-BCDCFDCAD079}"/>
    <dgm:cxn modelId="{1EED1D47-9314-1A49-9164-FBDE69656444}" type="presOf" srcId="{F3BE1CB5-CF5D-AA4E-83B5-206B3F3DA5F9}" destId="{F8CCE0FD-2210-F448-AA5A-86A19C00C921}" srcOrd="0" destOrd="0" presId="urn:microsoft.com/office/officeart/2005/8/layout/pyramid1"/>
    <dgm:cxn modelId="{CD7985A9-7891-4440-BF0A-916D75BF8E00}" type="presOf" srcId="{F3BE1CB5-CF5D-AA4E-83B5-206B3F3DA5F9}" destId="{2585A49E-A656-2541-A4BA-E18F2B0DF4BE}" srcOrd="1" destOrd="0" presId="urn:microsoft.com/office/officeart/2005/8/layout/pyramid1"/>
    <dgm:cxn modelId="{7FD8DD5B-A74D-2545-8E94-F1C0D3868763}" type="presOf" srcId="{11665295-FCDE-E042-BBDA-F4E945B5845A}" destId="{6718385E-395F-2E4E-8A61-AB2FD6CE545B}" srcOrd="1" destOrd="0" presId="urn:microsoft.com/office/officeart/2005/8/layout/pyramid1"/>
    <dgm:cxn modelId="{90DC0BA6-C277-0540-B58E-8A8D02A7F56C}" type="presParOf" srcId="{558C5DFB-7AD2-BC42-B870-F91FCE425438}" destId="{6C09EF79-F0A0-6346-BEFE-B022808A98DA}" srcOrd="0" destOrd="0" presId="urn:microsoft.com/office/officeart/2005/8/layout/pyramid1"/>
    <dgm:cxn modelId="{AD90E0B5-5CFB-5E4A-9593-B20B9BDF730B}" type="presParOf" srcId="{6C09EF79-F0A0-6346-BEFE-B022808A98DA}" destId="{E5A91E09-5B84-4A48-857E-84F9B97A920C}" srcOrd="0" destOrd="0" presId="urn:microsoft.com/office/officeart/2005/8/layout/pyramid1"/>
    <dgm:cxn modelId="{339A804A-2FA3-F64B-87D5-97C38AFCE176}" type="presParOf" srcId="{6C09EF79-F0A0-6346-BEFE-B022808A98DA}" destId="{B0763A39-4885-B443-B217-4F16E8513A4C}" srcOrd="1" destOrd="0" presId="urn:microsoft.com/office/officeart/2005/8/layout/pyramid1"/>
    <dgm:cxn modelId="{9B5A75F9-5DE1-1C48-A77F-1627EEA6C9DB}" type="presParOf" srcId="{558C5DFB-7AD2-BC42-B870-F91FCE425438}" destId="{1C6090AC-4353-8C40-8B20-D2266512381D}" srcOrd="1" destOrd="0" presId="urn:microsoft.com/office/officeart/2005/8/layout/pyramid1"/>
    <dgm:cxn modelId="{2706C35D-10B3-EE49-B804-EA6D45497387}" type="presParOf" srcId="{1C6090AC-4353-8C40-8B20-D2266512381D}" destId="{EE483507-9079-6348-98D4-51F2521CD4AE}" srcOrd="0" destOrd="0" presId="urn:microsoft.com/office/officeart/2005/8/layout/pyramid1"/>
    <dgm:cxn modelId="{DDE60BA7-62F5-234B-903B-0EB68B5DECB6}" type="presParOf" srcId="{1C6090AC-4353-8C40-8B20-D2266512381D}" destId="{6718385E-395F-2E4E-8A61-AB2FD6CE545B}" srcOrd="1" destOrd="0" presId="urn:microsoft.com/office/officeart/2005/8/layout/pyramid1"/>
    <dgm:cxn modelId="{768F158F-7C61-0F42-BCA2-66FFE2D256C2}" type="presParOf" srcId="{558C5DFB-7AD2-BC42-B870-F91FCE425438}" destId="{85CBC78C-698A-4642-8941-FAFE0406A3FA}" srcOrd="2" destOrd="0" presId="urn:microsoft.com/office/officeart/2005/8/layout/pyramid1"/>
    <dgm:cxn modelId="{578B2216-ABB5-444B-BE7D-643A08F3EFA0}" type="presParOf" srcId="{85CBC78C-698A-4642-8941-FAFE0406A3FA}" destId="{F8CCE0FD-2210-F448-AA5A-86A19C00C921}" srcOrd="0" destOrd="0" presId="urn:microsoft.com/office/officeart/2005/8/layout/pyramid1"/>
    <dgm:cxn modelId="{B777365F-1531-1447-9554-8BCD87100267}" type="presParOf" srcId="{85CBC78C-698A-4642-8941-FAFE0406A3FA}" destId="{2585A49E-A656-2541-A4BA-E18F2B0DF4B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91E09-5B84-4A48-857E-84F9B97A920C}">
      <dsp:nvSpPr>
        <dsp:cNvPr id="0" name=""/>
        <dsp:cNvSpPr/>
      </dsp:nvSpPr>
      <dsp:spPr>
        <a:xfrm>
          <a:off x="1367465" y="0"/>
          <a:ext cx="1780669" cy="1124547"/>
        </a:xfrm>
        <a:prstGeom prst="trapezoid">
          <a:avLst>
            <a:gd name="adj" fmla="val 7917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20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kern="1200" dirty="0"/>
            <a:t>Det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kern="1200" dirty="0"/>
            <a:t>lokale VUC</a:t>
          </a:r>
        </a:p>
      </dsp:txBody>
      <dsp:txXfrm>
        <a:off x="1367465" y="0"/>
        <a:ext cx="1780669" cy="1124547"/>
      </dsp:txXfrm>
    </dsp:sp>
    <dsp:sp modelId="{EE483507-9079-6348-98D4-51F2521CD4AE}">
      <dsp:nvSpPr>
        <dsp:cNvPr id="0" name=""/>
        <dsp:cNvSpPr/>
      </dsp:nvSpPr>
      <dsp:spPr>
        <a:xfrm>
          <a:off x="329975" y="1124547"/>
          <a:ext cx="3855648" cy="1310412"/>
        </a:xfrm>
        <a:prstGeom prst="trapezoid">
          <a:avLst>
            <a:gd name="adj" fmla="val 7917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kern="1200" dirty="0"/>
            <a:t>Regionale VEU-samarbejder </a:t>
          </a:r>
        </a:p>
      </dsp:txBody>
      <dsp:txXfrm>
        <a:off x="1004714" y="1124547"/>
        <a:ext cx="2506171" cy="1310412"/>
      </dsp:txXfrm>
    </dsp:sp>
    <dsp:sp modelId="{F8CCE0FD-2210-F448-AA5A-86A19C00C921}">
      <dsp:nvSpPr>
        <dsp:cNvPr id="0" name=""/>
        <dsp:cNvSpPr/>
      </dsp:nvSpPr>
      <dsp:spPr>
        <a:xfrm>
          <a:off x="0" y="2434959"/>
          <a:ext cx="4515600" cy="416779"/>
        </a:xfrm>
        <a:prstGeom prst="trapezoid">
          <a:avLst>
            <a:gd name="adj" fmla="val 7917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000" kern="1200" dirty="0"/>
            <a:t>Administrativt fællesskab</a:t>
          </a:r>
        </a:p>
      </dsp:txBody>
      <dsp:txXfrm>
        <a:off x="790229" y="2434959"/>
        <a:ext cx="2935140" cy="4167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A5B4E-54A3-41F6-8B5B-44DD3666F680}" type="datetimeFigureOut">
              <a:rPr lang="da-DK" smtClean="0"/>
              <a:t>04-09-2018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D4326-8BF6-426A-B2C3-10C518FBABF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0697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239E1E-A7D9-4938-8B24-7F52D34C5BF4}" type="slidenum"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425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2.wmf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w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wmf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2033" y="11178455"/>
            <a:ext cx="6910917" cy="13542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smtClean="0"/>
              <a:t>Offentligretlige regler af betydning for VUC's håndtering af konkrete sager</a:t>
            </a:r>
            <a:endParaRPr lang="da-DK" noProof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1252" y="11178455"/>
            <a:ext cx="340783" cy="135422"/>
          </a:xfrm>
        </p:spPr>
        <p:txBody>
          <a:bodyPr/>
          <a:lstStyle>
            <a:lvl1pPr algn="l">
              <a:defRPr sz="800">
                <a:solidFill>
                  <a:srgbClr val="455960"/>
                </a:solidFill>
              </a:defRPr>
            </a:lvl1pPr>
          </a:lstStyle>
          <a:p>
            <a:pPr>
              <a:defRPr/>
            </a:pPr>
            <a:fld id="{9CA71F55-DDE7-450F-A15C-165E7FED2BFC}" type="slidenum">
              <a:rPr lang="da-DK" noProof="0" smtClean="0"/>
              <a:pPr>
                <a:defRPr/>
              </a:pPr>
              <a:t>‹nr.›</a:t>
            </a:fld>
            <a:endParaRPr lang="da-DK" noProof="0"/>
          </a:p>
        </p:txBody>
      </p:sp>
      <p:sp>
        <p:nvSpPr>
          <p:cNvPr id="13" name="Text Placeholder 2"/>
          <p:cNvSpPr>
            <a:spLocks noGrp="1"/>
          </p:cNvSpPr>
          <p:nvPr>
            <p:ph type="subTitle" idx="1"/>
          </p:nvPr>
        </p:nvSpPr>
        <p:spPr>
          <a:xfrm>
            <a:off x="719666" y="2288695"/>
            <a:ext cx="8880000" cy="9350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da-DK" noProof="0" dirty="0" smtClean="0"/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>
          <a:xfrm>
            <a:off x="719666" y="3512136"/>
            <a:ext cx="8880000" cy="168892"/>
          </a:xfrm>
        </p:spPr>
        <p:txBody>
          <a:bodyPr anchor="t" anchorCtr="0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da-DK" smtClean="0"/>
              <a:t>4. september 2017</a:t>
            </a:r>
            <a:endParaRPr lang="da-DK"/>
          </a:p>
        </p:txBody>
      </p:sp>
      <p:sp>
        <p:nvSpPr>
          <p:cNvPr id="17" name="Title 3"/>
          <p:cNvSpPr>
            <a:spLocks noGrp="1"/>
          </p:cNvSpPr>
          <p:nvPr>
            <p:ph type="title"/>
          </p:nvPr>
        </p:nvSpPr>
        <p:spPr>
          <a:xfrm>
            <a:off x="719666" y="703775"/>
            <a:ext cx="8880000" cy="79216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53665" y="116634"/>
            <a:ext cx="11874462" cy="622860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11" name="TextBox 17"/>
          <p:cNvSpPr txBox="1">
            <a:spLocks noChangeArrowheads="1"/>
          </p:cNvSpPr>
          <p:nvPr userDrawn="1"/>
        </p:nvSpPr>
        <p:spPr bwMode="auto">
          <a:xfrm>
            <a:off x="-2034203" y="1060451"/>
            <a:ext cx="1873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r>
              <a:rPr lang="da-DK" sz="800" b="1" noProof="0" dirty="0" smtClean="0">
                <a:solidFill>
                  <a:schemeClr val="bg1"/>
                </a:solidFill>
                <a:cs typeface="Arial" charset="0"/>
              </a:rPr>
              <a:t>Billedstørrelse</a:t>
            </a:r>
          </a:p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r>
              <a:rPr lang="da-DK" sz="800" noProof="0" dirty="0" smtClean="0">
                <a:solidFill>
                  <a:schemeClr val="bg1"/>
                </a:solidFill>
                <a:cs typeface="Arial" charset="0"/>
              </a:rPr>
              <a:t>H 17,3 x B 26,8</a:t>
            </a:r>
            <a:endParaRPr lang="da-DK" sz="800" noProof="0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3270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med romer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4" y="116634"/>
            <a:ext cx="11431954" cy="71913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1785" y="1304926"/>
            <a:ext cx="5405538" cy="4752975"/>
          </a:xfrm>
        </p:spPr>
        <p:txBody>
          <a:bodyPr/>
          <a:lstStyle>
            <a:lvl4pPr marL="628650" indent="-444500">
              <a:buAutoNum type="romanLcParenBoth"/>
              <a:defRPr/>
            </a:lvl4pPr>
            <a:lvl5pPr marL="812800" indent="-176213">
              <a:defRPr/>
            </a:lvl5pPr>
            <a:lvl6pPr marL="987425" indent="-184150" defTabSz="1162050">
              <a:defRPr/>
            </a:lvl6pPr>
            <a:lvl7pPr marL="1165225" indent="-177800">
              <a:defRPr/>
            </a:lvl7pPr>
            <a:lvl8pPr marL="1339850" indent="-176213">
              <a:defRPr/>
            </a:lvl8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628200" y="1304926"/>
            <a:ext cx="5405538" cy="4752975"/>
          </a:xfrm>
        </p:spPr>
        <p:txBody>
          <a:bodyPr/>
          <a:lstStyle>
            <a:lvl4pPr marL="628650" indent="-444500">
              <a:buAutoNum type="romanLcParenBoth"/>
              <a:defRPr/>
            </a:lvl4pPr>
            <a:lvl5pPr marL="812800" indent="-176213">
              <a:defRPr/>
            </a:lvl5pPr>
            <a:lvl6pPr marL="987425" indent="-184150">
              <a:defRPr/>
            </a:lvl6pPr>
            <a:lvl7pPr marL="1165225" indent="-177800" defTabSz="990600">
              <a:defRPr/>
            </a:lvl7pPr>
            <a:lvl8pPr marL="1339850" indent="-176213">
              <a:defRPr lang="da-DK" sz="1600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noProof="0" smtClean="0"/>
              <a:t>4. september 2017</a:t>
            </a:r>
            <a:endParaRPr lang="da-DK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noProof="0" smtClean="0"/>
              <a:t>Offentligretlige regler af betydning for VUC's håndtering af konkrete sager</a:t>
            </a:r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55F744-F0A8-45F0-BABC-346DDDC70A40}" type="slidenum">
              <a:rPr lang="da-DK" noProof="0" smtClean="0"/>
              <a:pPr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669973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B71A-3D6E-4ED4-AD6E-0FA6C807B13E}" type="datetimeFigureOut">
              <a:rPr lang="da-DK" smtClean="0"/>
              <a:t>04-09-2018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DA5-E13F-482B-AA0F-BED3C492B6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626873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da-DK" smtClean="0"/>
              <a:t>Rediger typografien i masterens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B71A-3D6E-4ED4-AD6E-0FA6C807B13E}" type="datetimeFigureOut">
              <a:rPr lang="da-DK" smtClean="0"/>
              <a:t>04-09-2018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DA5-E13F-482B-AA0F-BED3C492B6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22410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B71A-3D6E-4ED4-AD6E-0FA6C807B13E}" type="datetimeFigureOut">
              <a:rPr lang="da-DK" smtClean="0"/>
              <a:t>04-09-2018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DA5-E13F-482B-AA0F-BED3C492B6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856753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B71A-3D6E-4ED4-AD6E-0FA6C807B13E}" type="datetimeFigureOut">
              <a:rPr lang="da-DK" smtClean="0"/>
              <a:t>04-09-2018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DA5-E13F-482B-AA0F-BED3C492B6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496018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B71A-3D6E-4ED4-AD6E-0FA6C807B13E}" type="datetimeFigureOut">
              <a:rPr lang="da-DK" smtClean="0"/>
              <a:t>04-09-2018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DA5-E13F-482B-AA0F-BED3C492B6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836537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B71A-3D6E-4ED4-AD6E-0FA6C807B13E}" type="datetimeFigureOut">
              <a:rPr lang="da-DK" smtClean="0"/>
              <a:t>04-09-2018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DA5-E13F-482B-AA0F-BED3C492B6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44493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B71A-3D6E-4ED4-AD6E-0FA6C807B13E}" type="datetimeFigureOut">
              <a:rPr lang="da-DK" smtClean="0"/>
              <a:t>04-09-2018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DA5-E13F-482B-AA0F-BED3C492B6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796224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2388358"/>
            <a:ext cx="12192000" cy="4469642"/>
          </a:xfrm>
          <a:prstGeom prst="rect">
            <a:avLst/>
          </a:prstGeom>
          <a:solidFill>
            <a:srgbClr val="F39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6967" y="4609532"/>
            <a:ext cx="10363200" cy="997733"/>
          </a:xfrm>
        </p:spPr>
        <p:txBody>
          <a:bodyPr lIns="0" tIns="0" rIns="0" bIns="0" anchor="t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1201" y="5650174"/>
            <a:ext cx="10358967" cy="585718"/>
          </a:xfrm>
        </p:spPr>
        <p:txBody>
          <a:bodyPr lIns="0" tIns="0" rIns="0" bIns="0" anchor="b"/>
          <a:lstStyle>
            <a:lvl1pPr marL="0" indent="0">
              <a:buFont typeface="Arial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noProof="0"/>
              <a:t>Klik for at redigere undertiteltypografien i masteren</a:t>
            </a:r>
            <a:endParaRPr lang="da-DK" noProof="0" dirty="0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233" y="680054"/>
            <a:ext cx="2888587" cy="71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412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464400"/>
            <a:ext cx="9508800" cy="990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39221"/>
              </a:buClr>
              <a:defRPr sz="2200" b="0"/>
            </a:lvl1pPr>
            <a:lvl2pPr>
              <a:buClr>
                <a:srgbClr val="F39221"/>
              </a:buClr>
              <a:defRPr/>
            </a:lvl2pPr>
            <a:lvl3pPr>
              <a:buClr>
                <a:srgbClr val="F39221"/>
              </a:buClr>
              <a:defRPr sz="1800"/>
            </a:lvl3pPr>
            <a:lvl4pPr>
              <a:buClr>
                <a:srgbClr val="F39221"/>
              </a:buClr>
              <a:defRPr sz="1800"/>
            </a:lvl4pPr>
            <a:lvl5pPr>
              <a:buClr>
                <a:srgbClr val="F39221"/>
              </a:buClr>
              <a:defRPr lang="da-DK" sz="1800" dirty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576000" y="6555601"/>
            <a:ext cx="4800000" cy="179387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5937600" y="6562800"/>
            <a:ext cx="5723467" cy="17938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5937600" y="6354001"/>
            <a:ext cx="5723467" cy="179387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da-DK" dirty="0"/>
              <a:t> </a:t>
            </a:r>
            <a:fld id="{AF87C8A3-51C2-462E-997A-DC55DA6CC004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7" name="Lige forbindelse 6"/>
          <p:cNvCxnSpPr/>
          <p:nvPr userDrawn="1"/>
        </p:nvCxnSpPr>
        <p:spPr>
          <a:xfrm>
            <a:off x="576000" y="1514901"/>
            <a:ext cx="11126400" cy="0"/>
          </a:xfrm>
          <a:prstGeom prst="line">
            <a:avLst/>
          </a:prstGeom>
          <a:ln w="28575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32931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464400"/>
            <a:ext cx="9508800" cy="990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76000" y="1799999"/>
            <a:ext cx="5384800" cy="4284000"/>
          </a:xfrm>
        </p:spPr>
        <p:txBody>
          <a:bodyPr/>
          <a:lstStyle>
            <a:lvl1pPr>
              <a:buClr>
                <a:srgbClr val="F39221"/>
              </a:buClr>
              <a:defRPr sz="2200" b="1"/>
            </a:lvl1pPr>
            <a:lvl2pPr>
              <a:buClr>
                <a:srgbClr val="F39221"/>
              </a:buClr>
              <a:defRPr sz="2000"/>
            </a:lvl2pPr>
            <a:lvl3pPr>
              <a:buClr>
                <a:srgbClr val="F39221"/>
              </a:buClr>
              <a:defRPr sz="1800"/>
            </a:lvl3pPr>
            <a:lvl4pPr>
              <a:buClr>
                <a:srgbClr val="F39221"/>
              </a:buClr>
              <a:defRPr sz="1800"/>
            </a:lvl4pPr>
            <a:lvl5pPr>
              <a:buClr>
                <a:srgbClr val="F3922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277321" y="1799999"/>
            <a:ext cx="5384800" cy="4284000"/>
          </a:xfrm>
        </p:spPr>
        <p:txBody>
          <a:bodyPr/>
          <a:lstStyle>
            <a:lvl1pPr>
              <a:buClr>
                <a:srgbClr val="F39221"/>
              </a:buClr>
              <a:defRPr sz="2200" b="1"/>
            </a:lvl1pPr>
            <a:lvl2pPr>
              <a:buClr>
                <a:srgbClr val="F39221"/>
              </a:buClr>
              <a:defRPr sz="2000"/>
            </a:lvl2pPr>
            <a:lvl3pPr>
              <a:buClr>
                <a:srgbClr val="F39221"/>
              </a:buClr>
              <a:defRPr sz="1800"/>
            </a:lvl3pPr>
            <a:lvl4pPr>
              <a:buClr>
                <a:srgbClr val="F39221"/>
              </a:buClr>
              <a:defRPr sz="1800"/>
            </a:lvl4pPr>
            <a:lvl5pPr>
              <a:buClr>
                <a:srgbClr val="F39221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576000" y="6555601"/>
            <a:ext cx="4800000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5937600" y="6562800"/>
            <a:ext cx="5723467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5937600" y="6354001"/>
            <a:ext cx="5723467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 </a:t>
            </a:r>
            <a:fld id="{8B173C01-8F65-4379-97C5-6C531F732285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0" name="Lige forbindelse 9"/>
          <p:cNvCxnSpPr/>
          <p:nvPr userDrawn="1"/>
        </p:nvCxnSpPr>
        <p:spPr>
          <a:xfrm>
            <a:off x="576000" y="1514901"/>
            <a:ext cx="11126400" cy="0"/>
          </a:xfrm>
          <a:prstGeom prst="line">
            <a:avLst/>
          </a:prstGeom>
          <a:ln w="28575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8955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 med bogsta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4" y="116634"/>
            <a:ext cx="11431954" cy="71913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1785" y="1304926"/>
            <a:ext cx="5405538" cy="4752975"/>
          </a:xfrm>
        </p:spPr>
        <p:txBody>
          <a:bodyPr/>
          <a:lstStyle>
            <a:lvl4pPr marL="628650" indent="-444500">
              <a:buAutoNum type="alphaLcParenBoth"/>
              <a:defRPr/>
            </a:lvl4pPr>
            <a:lvl5pPr marL="812800" indent="-176213">
              <a:defRPr/>
            </a:lvl5pPr>
            <a:lvl6pPr marL="892175" indent="-184150">
              <a:defRPr/>
            </a:lvl6pPr>
            <a:lvl7pPr marL="1076325" indent="-174625">
              <a:defRPr/>
            </a:lvl7pPr>
            <a:lvl8pPr marL="1254125" indent="-176213">
              <a:defRPr/>
            </a:lvl8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627446" y="1304926"/>
            <a:ext cx="5405538" cy="4752975"/>
          </a:xfrm>
        </p:spPr>
        <p:txBody>
          <a:bodyPr/>
          <a:lstStyle>
            <a:lvl4pPr marL="628650" indent="-444500">
              <a:buAutoNum type="alphaLcParenBoth"/>
              <a:defRPr/>
            </a:lvl4pPr>
            <a:lvl5pP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noProof="0" smtClean="0"/>
              <a:t>4. september 2017</a:t>
            </a:r>
            <a:endParaRPr lang="da-DK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noProof="0" smtClean="0"/>
              <a:t>Offentligretlige regler af betydning for VUC's håndtering af konkrete sager</a:t>
            </a:r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55F744-F0A8-45F0-BABC-346DDDC70A40}" type="slidenum">
              <a:rPr lang="da-DK" noProof="0" smtClean="0"/>
              <a:pPr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423651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464400"/>
            <a:ext cx="9508800" cy="990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76000" y="1800000"/>
            <a:ext cx="5386917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76000" y="2700000"/>
            <a:ext cx="5386917" cy="3420000"/>
          </a:xfrm>
        </p:spPr>
        <p:txBody>
          <a:bodyPr/>
          <a:lstStyle>
            <a:lvl1pPr>
              <a:buClr>
                <a:srgbClr val="F39221"/>
              </a:buClr>
              <a:defRPr sz="2000" b="1"/>
            </a:lvl1pPr>
            <a:lvl2pPr>
              <a:buClr>
                <a:srgbClr val="F39221"/>
              </a:buClr>
              <a:defRPr sz="1800"/>
            </a:lvl2pPr>
            <a:lvl3pPr>
              <a:buClr>
                <a:srgbClr val="F39221"/>
              </a:buClr>
              <a:defRPr sz="1800"/>
            </a:lvl3pPr>
            <a:lvl4pPr>
              <a:buClr>
                <a:srgbClr val="F39221"/>
              </a:buClr>
              <a:defRPr sz="1800"/>
            </a:lvl4pPr>
            <a:lvl5pPr>
              <a:buClr>
                <a:srgbClr val="F39221"/>
              </a:buCl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266156" y="1800000"/>
            <a:ext cx="538560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266156" y="2700000"/>
            <a:ext cx="5385600" cy="3420000"/>
          </a:xfrm>
        </p:spPr>
        <p:txBody>
          <a:bodyPr/>
          <a:lstStyle>
            <a:lvl1pPr>
              <a:buClr>
                <a:srgbClr val="F39221"/>
              </a:buClr>
              <a:defRPr sz="2000" b="1"/>
            </a:lvl1pPr>
            <a:lvl2pPr>
              <a:buClr>
                <a:srgbClr val="F39221"/>
              </a:buClr>
              <a:defRPr sz="1800"/>
            </a:lvl2pPr>
            <a:lvl3pPr>
              <a:buClr>
                <a:srgbClr val="F39221"/>
              </a:buClr>
              <a:defRPr sz="1800"/>
            </a:lvl3pPr>
            <a:lvl4pPr>
              <a:buClr>
                <a:srgbClr val="F39221"/>
              </a:buClr>
              <a:defRPr sz="1800"/>
            </a:lvl4pPr>
            <a:lvl5pPr>
              <a:buClr>
                <a:srgbClr val="F39221"/>
              </a:buCl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>
          <a:xfrm>
            <a:off x="576000" y="6555601"/>
            <a:ext cx="4800000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>
          <a:xfrm>
            <a:off x="5937600" y="6562800"/>
            <a:ext cx="5723467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>
          <a:xfrm>
            <a:off x="5937600" y="6354001"/>
            <a:ext cx="5723467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/>
              <a:t> </a:t>
            </a:r>
            <a:fld id="{572EAA0C-78CF-404C-8E11-D2F69C022941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12" name="Lige forbindelse 11"/>
          <p:cNvCxnSpPr/>
          <p:nvPr userDrawn="1"/>
        </p:nvCxnSpPr>
        <p:spPr>
          <a:xfrm>
            <a:off x="576000" y="1514901"/>
            <a:ext cx="11126400" cy="0"/>
          </a:xfrm>
          <a:prstGeom prst="line">
            <a:avLst/>
          </a:prstGeom>
          <a:ln w="28575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20176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0" y="464400"/>
            <a:ext cx="9508800" cy="990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576000" y="6555601"/>
            <a:ext cx="4800000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5937600" y="6562800"/>
            <a:ext cx="5723467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5937600" y="6354001"/>
            <a:ext cx="5723467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/>
              <a:t> </a:t>
            </a:r>
            <a:fld id="{1B3C6237-2A9D-4B11-B23A-7B72DE0F29AD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7" name="Lige forbindelse 6"/>
          <p:cNvCxnSpPr/>
          <p:nvPr userDrawn="1"/>
        </p:nvCxnSpPr>
        <p:spPr>
          <a:xfrm>
            <a:off x="576000" y="1514901"/>
            <a:ext cx="11126400" cy="0"/>
          </a:xfrm>
          <a:prstGeom prst="line">
            <a:avLst/>
          </a:prstGeom>
          <a:ln w="28575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5421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576000" y="6555601"/>
            <a:ext cx="4800000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5937600" y="6562800"/>
            <a:ext cx="5723467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>
          <a:xfrm>
            <a:off x="5937600" y="6354001"/>
            <a:ext cx="5723467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/>
              <a:t> </a:t>
            </a:r>
            <a:fld id="{452CEB05-6C24-461A-BC76-3727FCE48B5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96601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01" y="1440000"/>
            <a:ext cx="4011084" cy="990000"/>
          </a:xfrm>
          <a:ln>
            <a:noFill/>
          </a:ln>
        </p:spPr>
        <p:txBody>
          <a:bodyPr/>
          <a:lstStyle>
            <a:lvl1pPr algn="l">
              <a:defRPr sz="2200" b="1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095164" y="1440000"/>
            <a:ext cx="6450841" cy="4680000"/>
          </a:xfrm>
        </p:spPr>
        <p:txBody>
          <a:bodyPr/>
          <a:lstStyle>
            <a:lvl1pPr>
              <a:buClr>
                <a:srgbClr val="F39221"/>
              </a:buClr>
              <a:defRPr sz="2200" b="1"/>
            </a:lvl1pPr>
            <a:lvl2pPr>
              <a:buClr>
                <a:srgbClr val="F39221"/>
              </a:buClr>
              <a:defRPr sz="2000"/>
            </a:lvl2pPr>
            <a:lvl3pPr>
              <a:buClr>
                <a:srgbClr val="F39221"/>
              </a:buClr>
              <a:defRPr sz="1800"/>
            </a:lvl3pPr>
            <a:lvl4pPr>
              <a:buClr>
                <a:srgbClr val="F39221"/>
              </a:buClr>
              <a:defRPr sz="1800"/>
            </a:lvl4pPr>
            <a:lvl5pPr>
              <a:buClr>
                <a:srgbClr val="F39221"/>
              </a:buCl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571201" y="2442950"/>
            <a:ext cx="4011084" cy="3671247"/>
          </a:xfrm>
          <a:ln>
            <a:noFill/>
          </a:ln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576000" y="6555601"/>
            <a:ext cx="4800000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5937600" y="6562800"/>
            <a:ext cx="5723467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5937600" y="6354001"/>
            <a:ext cx="5723467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/>
              <a:t> </a:t>
            </a:r>
            <a:fld id="{B176EABB-6E0F-41F9-B9AE-90E789246C15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9707979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18197" y="4814252"/>
            <a:ext cx="7315200" cy="566738"/>
          </a:xfrm>
        </p:spPr>
        <p:txBody>
          <a:bodyPr/>
          <a:lstStyle>
            <a:lvl1pPr algn="l">
              <a:defRPr sz="2200" b="1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418197" y="1276226"/>
            <a:ext cx="7315200" cy="34049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418197" y="5380991"/>
            <a:ext cx="7315200" cy="692261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576000" y="6555601"/>
            <a:ext cx="4800000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5937600" y="6562800"/>
            <a:ext cx="5723467" cy="1793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5937600" y="6354001"/>
            <a:ext cx="5723467" cy="1793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/>
              <a:t> </a:t>
            </a:r>
            <a:fld id="{741E7A8C-CB90-4F9A-B3EA-C636EA331F9E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882108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64" name="Picture 2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16000" y="1984"/>
            <a:ext cx="3052231" cy="17168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62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5734" y="1276350"/>
            <a:ext cx="8638117" cy="1144588"/>
          </a:xfrm>
        </p:spPr>
        <p:txBody>
          <a:bodyPr tIns="45720" bIns="45720"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5734" y="2497139"/>
            <a:ext cx="8638117" cy="1144587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4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450917" y="6272214"/>
            <a:ext cx="2159000" cy="1793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2169B18-E05A-4488-B150-256224CBF92E}" type="datetime1">
              <a:rPr lang="da-DK" smtClean="0"/>
              <a:pPr/>
              <a:t>04-09-2018</a:t>
            </a:fld>
            <a:endParaRPr lang="da-DK" dirty="0"/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Side </a:t>
            </a:r>
            <a:fld id="{7A5F1A53-158C-4308-AA0B-FD5167706E0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62151" name="Line 7"/>
          <p:cNvSpPr>
            <a:spLocks noChangeShapeType="1"/>
          </p:cNvSpPr>
          <p:nvPr/>
        </p:nvSpPr>
        <p:spPr bwMode="auto">
          <a:xfrm>
            <a:off x="575734" y="1204913"/>
            <a:ext cx="2400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262152" name="Line 8"/>
          <p:cNvSpPr>
            <a:spLocks noChangeShapeType="1"/>
          </p:cNvSpPr>
          <p:nvPr/>
        </p:nvSpPr>
        <p:spPr bwMode="auto">
          <a:xfrm>
            <a:off x="575734" y="6099175"/>
            <a:ext cx="8540751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262153" name="Line 9"/>
          <p:cNvSpPr>
            <a:spLocks noChangeShapeType="1"/>
          </p:cNvSpPr>
          <p:nvPr/>
        </p:nvSpPr>
        <p:spPr bwMode="auto">
          <a:xfrm>
            <a:off x="9450917" y="6099175"/>
            <a:ext cx="2159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262154" name="Text Box 10"/>
          <p:cNvSpPr txBox="1">
            <a:spLocks noChangeArrowheads="1"/>
          </p:cNvSpPr>
          <p:nvPr/>
        </p:nvSpPr>
        <p:spPr bwMode="auto">
          <a:xfrm>
            <a:off x="12289367" y="-26988"/>
            <a:ext cx="2590800" cy="10926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Tilføj hjælpelinjer: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Højreklik et sted i det grå område rundt om dette dias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"Gitter og hjælpelinjer"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"Vis hjælpelinjer på skærm"</a:t>
            </a:r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583" y="157862"/>
            <a:ext cx="2313516" cy="82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44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2422BA6A-2CEF-46ED-93BA-979740AEA7F0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257721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586520-C038-47A1-BF90-D5A04B4B2711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29D0BF61-90BF-462F-8D82-9B73BFE44C96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262467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75734" y="2497138"/>
            <a:ext cx="5416551" cy="3332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5484" y="2497138"/>
            <a:ext cx="5416549" cy="3332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38456E-DABE-4717-8E50-8F57F187DB29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8EF332FB-5757-444A-9F9F-66D8FEE366D5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25610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CA3F33-0BE1-421B-B608-17A2E15E1E79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3D54D211-F678-43B6-83F6-F8C70CC00FA2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3267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115888"/>
            <a:ext cx="11431954" cy="722312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1785" y="1304926"/>
            <a:ext cx="5405538" cy="475297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 dirty="0" smtClean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628201" y="1304926"/>
            <a:ext cx="5405538" cy="47529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-2017184" y="1204915"/>
            <a:ext cx="18732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r>
              <a:rPr lang="da-DK" sz="800" b="1" noProof="0" dirty="0" smtClean="0">
                <a:solidFill>
                  <a:schemeClr val="bg1"/>
                </a:solidFill>
                <a:cs typeface="Arial" charset="0"/>
              </a:rPr>
              <a:t>Billedstørrelse</a:t>
            </a:r>
          </a:p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r>
              <a:rPr lang="da-DK" sz="800" b="1" noProof="0" dirty="0" smtClean="0">
                <a:solidFill>
                  <a:schemeClr val="bg1"/>
                </a:solidFill>
                <a:cs typeface="Arial" charset="0"/>
              </a:rPr>
              <a:t>H 13,2 x B 12,0</a:t>
            </a:r>
            <a:endParaRPr lang="da-DK" sz="800" noProof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a-DK" noProof="0" smtClean="0"/>
              <a:t>4. september 2017</a:t>
            </a:r>
            <a:endParaRPr lang="da-D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a-DK" noProof="0" smtClean="0"/>
              <a:t>Offentligretlige regler af betydning for VUC's håndtering af konkrete sager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355F744-F0A8-45F0-BABC-346DDDC70A40}" type="slidenum">
              <a:rPr lang="da-DK" noProof="0" smtClean="0"/>
              <a:pPr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180183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ED8BA9-577D-4C8D-ACBE-D3F5998F5923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E78DE6C9-77CF-433F-BC46-CEDBD19E5A4B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894621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CC1CB3-3A52-42AD-BF39-3F9713E7E21A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4F7DAAAA-420D-45C0-A854-DBF4A5AAD18F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849929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C0B9C5-7140-4718-BA3D-C2C1F8A4E754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72A66ECC-3CFD-46A1-B999-73BB2E67FA5F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86055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F6880D-091F-48D5-8D20-2F837618AB84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B531CB46-F7F5-4EC4-963C-0FB665528D5B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944600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BF73F8-ECA4-4407-9D49-35DF28F4E9A8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23B4CD52-7A29-4944-8378-6480FEB53E32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819885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854017" y="1277938"/>
            <a:ext cx="2758016" cy="4551362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75734" y="1277938"/>
            <a:ext cx="8075084" cy="4551362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71F27E-0DAB-4620-830E-EFDF53F0F786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5186EF68-1F3A-43E0-BC66-0BE045D4EF45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382557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734" y="1277938"/>
            <a:ext cx="8638117" cy="1143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575734" y="2497138"/>
            <a:ext cx="5416551" cy="3332162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5484" y="2497138"/>
            <a:ext cx="5416549" cy="3332162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9450917" y="6273800"/>
            <a:ext cx="2159000" cy="179388"/>
          </a:xfrm>
        </p:spPr>
        <p:txBody>
          <a:bodyPr/>
          <a:lstStyle>
            <a:lvl1pPr>
              <a:defRPr/>
            </a:lvl1pPr>
          </a:lstStyle>
          <a:p>
            <a:fld id="{7460FA88-9E25-4C7A-A14B-7CC06B193AC8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575734" y="6269038"/>
            <a:ext cx="8540751" cy="360362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9450917" y="6451600"/>
            <a:ext cx="2159000" cy="17938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47B4D9DB-C683-4404-AB72-14F49DD23DCA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8252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Picture med romer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115888"/>
            <a:ext cx="11431954" cy="722312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1785" y="1304926"/>
            <a:ext cx="5405538" cy="4752975"/>
          </a:xfrm>
        </p:spPr>
        <p:txBody>
          <a:bodyPr/>
          <a:lstStyle>
            <a:lvl4pPr marL="628650" indent="-444500">
              <a:buAutoNum type="romanLcParenBoth"/>
              <a:defRPr/>
            </a:lvl4pPr>
            <a:lvl5pPr marL="812800" indent="-176213">
              <a:defRPr/>
            </a:lvl5pPr>
            <a:lvl6pPr marL="987425" indent="-184150">
              <a:defRPr/>
            </a:lvl6pPr>
            <a:lvl7pPr marL="1165225" indent="-177800" defTabSz="1343025">
              <a:defRPr/>
            </a:lvl7pPr>
            <a:lvl8pPr marL="1339850" indent="-176213">
              <a:defRPr/>
            </a:lvl8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 dirty="0" smtClean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628201" y="1304926"/>
            <a:ext cx="5405538" cy="47529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-2017184" y="1204915"/>
            <a:ext cx="18732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r>
              <a:rPr lang="da-DK" sz="800" b="1" noProof="0" dirty="0" smtClean="0">
                <a:solidFill>
                  <a:schemeClr val="bg1"/>
                </a:solidFill>
                <a:cs typeface="Arial" charset="0"/>
              </a:rPr>
              <a:t>Billedstørrelse</a:t>
            </a:r>
          </a:p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r>
              <a:rPr lang="da-DK" sz="800" b="1" noProof="0" dirty="0" smtClean="0">
                <a:solidFill>
                  <a:schemeClr val="bg1"/>
                </a:solidFill>
                <a:cs typeface="Arial" charset="0"/>
              </a:rPr>
              <a:t>H 13,2 x B 12,0</a:t>
            </a:r>
            <a:endParaRPr lang="da-DK" sz="800" noProof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a-DK" noProof="0" smtClean="0"/>
              <a:t>4. september 2017</a:t>
            </a:r>
            <a:endParaRPr lang="da-D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a-DK" noProof="0" smtClean="0"/>
              <a:t>Offentligretlige regler af betydning for VUC's håndtering af konkrete sager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355F744-F0A8-45F0-BABC-346DDDC70A40}" type="slidenum">
              <a:rPr lang="da-DK" noProof="0" smtClean="0"/>
              <a:pPr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220197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Picture med bogsta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115888"/>
            <a:ext cx="11431954" cy="722312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1785" y="1304926"/>
            <a:ext cx="5405538" cy="4752975"/>
          </a:xfrm>
        </p:spPr>
        <p:txBody>
          <a:bodyPr/>
          <a:lstStyle>
            <a:lvl4pPr marL="628650" indent="-444500">
              <a:buAutoNum type="alphaLcParenBoth"/>
              <a:defRPr/>
            </a:lvl4pPr>
            <a:lvl5pPr marL="812800" indent="-176213">
              <a:defRPr/>
            </a:lvl5pPr>
            <a:lvl6pPr marL="987425" indent="-184150">
              <a:defRPr/>
            </a:lvl6pPr>
            <a:lvl7pPr marL="1165225" indent="-177800" defTabSz="990600">
              <a:defRPr/>
            </a:lvl7pPr>
            <a:lvl8pPr marL="1339850" indent="-176213">
              <a:defRPr/>
            </a:lvl8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 dirty="0" smtClean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628201" y="1304926"/>
            <a:ext cx="5405538" cy="47529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-2017184" y="1204915"/>
            <a:ext cx="18732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r>
              <a:rPr lang="da-DK" sz="800" b="1" noProof="0" dirty="0" smtClean="0">
                <a:solidFill>
                  <a:schemeClr val="bg1"/>
                </a:solidFill>
                <a:cs typeface="Arial" charset="0"/>
              </a:rPr>
              <a:t>Billedstørrelse</a:t>
            </a:r>
          </a:p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r>
              <a:rPr lang="da-DK" sz="800" b="1" noProof="0" dirty="0" smtClean="0">
                <a:solidFill>
                  <a:schemeClr val="bg1"/>
                </a:solidFill>
                <a:cs typeface="Arial" charset="0"/>
              </a:rPr>
              <a:t>H 13,2 x B 12,0</a:t>
            </a:r>
            <a:endParaRPr lang="da-DK" sz="800" noProof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a-DK" noProof="0" smtClean="0"/>
              <a:t>4. september 2017</a:t>
            </a:r>
            <a:endParaRPr lang="da-D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a-DK" noProof="0" smtClean="0"/>
              <a:t>Offentligretlige regler af betydning for VUC's håndtering af konkrete sager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355F744-F0A8-45F0-BABC-346DDDC70A40}" type="slidenum">
              <a:rPr lang="da-DK" noProof="0" smtClean="0"/>
              <a:pPr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596703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4" y="115888"/>
            <a:ext cx="11431954" cy="722312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1784" y="1304942"/>
            <a:ext cx="6025662" cy="4752958"/>
          </a:xfrm>
          <a:solidFill>
            <a:schemeClr val="accent3"/>
          </a:solidFill>
          <a:ln>
            <a:noFill/>
          </a:ln>
        </p:spPr>
        <p:txBody>
          <a:bodyPr lIns="360000" rIns="360000" anchor="ctr" anchorCtr="0"/>
          <a:lstStyle>
            <a:lvl1pPr>
              <a:spcAft>
                <a:spcPts val="1000"/>
              </a:spcAft>
              <a:defRPr sz="2000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spcAft>
                <a:spcPts val="10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spcAft>
                <a:spcPts val="10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spcAft>
                <a:spcPts val="10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 dirty="0" smtClean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628200" y="1304925"/>
            <a:ext cx="5405538" cy="475186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13" name="TextBox 17"/>
          <p:cNvSpPr txBox="1">
            <a:spLocks noChangeArrowheads="1"/>
          </p:cNvSpPr>
          <p:nvPr userDrawn="1"/>
        </p:nvSpPr>
        <p:spPr bwMode="auto">
          <a:xfrm>
            <a:off x="-2017184" y="1204915"/>
            <a:ext cx="18732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r>
              <a:rPr lang="da-DK" sz="800" b="1" noProof="0" dirty="0" smtClean="0">
                <a:solidFill>
                  <a:schemeClr val="bg1"/>
                </a:solidFill>
                <a:cs typeface="Arial" charset="0"/>
              </a:rPr>
              <a:t>Billedstørrelse</a:t>
            </a:r>
          </a:p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r>
              <a:rPr lang="da-DK" sz="800" b="1" noProof="0" dirty="0" smtClean="0">
                <a:solidFill>
                  <a:schemeClr val="bg1"/>
                </a:solidFill>
                <a:cs typeface="Arial" charset="0"/>
              </a:rPr>
              <a:t>H 13,2 x B 12,0</a:t>
            </a:r>
            <a:endParaRPr lang="da-DK" sz="800" noProof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a-DK" noProof="0" smtClean="0"/>
              <a:t>4. september 2017</a:t>
            </a:r>
            <a:endParaRPr lang="da-D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a-DK" noProof="0" smtClean="0"/>
              <a:t>Offentligretlige regler af betydning for VUC's håndtering af konkrete sager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355F744-F0A8-45F0-BABC-346DDDC70A40}" type="slidenum">
              <a:rPr lang="da-DK" noProof="0" smtClean="0"/>
              <a:pPr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90933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116634"/>
            <a:ext cx="11431954" cy="71913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1784" y="1304926"/>
            <a:ext cx="11431954" cy="4752975"/>
          </a:xfrm>
        </p:spPr>
        <p:txBody>
          <a:bodyPr/>
          <a:lstStyle>
            <a:lvl1pPr>
              <a:spcAft>
                <a:spcPts val="2000"/>
              </a:spcAft>
              <a:defRPr sz="1800">
                <a:solidFill>
                  <a:schemeClr val="accent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noProof="0" smtClean="0"/>
              <a:t>4. september 2017</a:t>
            </a:r>
            <a:endParaRPr lang="da-DK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noProof="0" smtClean="0"/>
              <a:t>Offentligretlige regler af betydning for VUC's håndtering af konkrete sager</a:t>
            </a:r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55F744-F0A8-45F0-BABC-346DDDC70A40}" type="slidenum">
              <a:rPr lang="da-DK" noProof="0" smtClean="0"/>
              <a:pPr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972960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116634"/>
            <a:ext cx="11431954" cy="71913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01784" y="1304926"/>
            <a:ext cx="11431954" cy="276999"/>
          </a:xfrm>
        </p:spPr>
        <p:txBody>
          <a:bodyPr wrap="square">
            <a:sp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noProof="0" smtClean="0"/>
              <a:t>4. september 2017</a:t>
            </a:r>
            <a:endParaRPr lang="da-DK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noProof="0" smtClean="0"/>
              <a:t>Offentligretlige regler af betydning for VUC's håndtering af konkrete sager</a:t>
            </a:r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55F744-F0A8-45F0-BABC-346DDDC70A40}" type="slidenum">
              <a:rPr lang="da-DK" noProof="0" smtClean="0"/>
              <a:pPr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586590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4. september 2017</a:t>
            </a:r>
            <a:endParaRPr lang="da-DK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Offentligretlige regler af betydning for VUC's håndtering af konkrete sager</a:t>
            </a:r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F744-F0A8-45F0-BABC-346DDDC70A40}" type="slidenum">
              <a:rPr lang="da-DK" noProof="0" smtClean="0"/>
              <a:pPr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925996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4. september 2017</a:t>
            </a:r>
            <a:endParaRPr lang="da-DK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Offentligretlige regler af betydning for VUC's håndtering af konkrete sager</a:t>
            </a:r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F744-F0A8-45F0-BABC-346DDDC70A40}" type="slidenum">
              <a:rPr lang="da-DK" noProof="0" smtClean="0"/>
              <a:pPr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273184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HVI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2033" y="11178455"/>
            <a:ext cx="6910917" cy="13542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smtClean="0"/>
              <a:t>Offentligretlige regler af betydning for VUC's håndtering af konkrete sager</a:t>
            </a:r>
            <a:endParaRPr lang="da-DK" noProof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1252" y="11178455"/>
            <a:ext cx="340783" cy="135422"/>
          </a:xfrm>
        </p:spPr>
        <p:txBody>
          <a:bodyPr/>
          <a:lstStyle>
            <a:lvl1pPr algn="l">
              <a:defRPr sz="800">
                <a:solidFill>
                  <a:srgbClr val="455960"/>
                </a:solidFill>
              </a:defRPr>
            </a:lvl1pPr>
          </a:lstStyle>
          <a:p>
            <a:pPr>
              <a:defRPr/>
            </a:pPr>
            <a:fld id="{9CA71F55-DDE7-450F-A15C-165E7FED2BFC}" type="slidenum">
              <a:rPr lang="da-DK" noProof="0" smtClean="0"/>
              <a:pPr>
                <a:defRPr/>
              </a:pPr>
              <a:t>‹nr.›</a:t>
            </a:fld>
            <a:endParaRPr lang="da-DK" noProof="0"/>
          </a:p>
        </p:txBody>
      </p:sp>
      <p:sp>
        <p:nvSpPr>
          <p:cNvPr id="12" name="Text Placeholder 2"/>
          <p:cNvSpPr>
            <a:spLocks noGrp="1"/>
          </p:cNvSpPr>
          <p:nvPr>
            <p:ph type="subTitle" idx="1"/>
          </p:nvPr>
        </p:nvSpPr>
        <p:spPr>
          <a:xfrm>
            <a:off x="719666" y="2288695"/>
            <a:ext cx="8880000" cy="9350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da-DK" noProof="0" dirty="0" smtClean="0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719666" y="3512136"/>
            <a:ext cx="8880000" cy="168892"/>
          </a:xfrm>
        </p:spPr>
        <p:txBody>
          <a:bodyPr anchor="t" anchorCtr="0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a-DK" smtClean="0"/>
              <a:t>4. september 2017</a:t>
            </a:r>
            <a:endParaRPr lang="da-DK"/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719666" y="704911"/>
            <a:ext cx="8880000" cy="79216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53665" y="116633"/>
            <a:ext cx="11874462" cy="622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14" name="Text Placeholder 49"/>
          <p:cNvSpPr txBox="1">
            <a:spLocks noChangeAspect="1"/>
          </p:cNvSpPr>
          <p:nvPr userDrawn="1"/>
        </p:nvSpPr>
        <p:spPr bwMode="auto">
          <a:xfrm>
            <a:off x="9907082" y="6511448"/>
            <a:ext cx="1772308" cy="181041"/>
          </a:xfrm>
          <a:prstGeom prst="rect">
            <a:avLst/>
          </a:prstGeom>
          <a:blipFill>
            <a:blip r:embed="rId2"/>
            <a:srcRect/>
            <a:stretch>
              <a:fillRect l="-1742" r="-1483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800000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Font typeface="Arial" charset="0"/>
              <a:defRPr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793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schemeClr val="accent2"/>
              </a:buClr>
              <a:buFont typeface="Arial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58775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schemeClr val="accent2"/>
              </a:buClr>
              <a:buFont typeface="Calibri" pitchFamily="34" charset="0"/>
              <a:buChar char="-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793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Font typeface="Arial" charset="0"/>
              <a:buAutoNum type="arabicPlain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358775" indent="-3587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2000"/>
              </a:spcAft>
              <a:buFont typeface="Arial" charset="0"/>
              <a:buAutoNum type="arabicPlain"/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a-DK" sz="1800" b="0" i="0" u="none" strike="noStrike" kern="1200" cap="none" spc="0" normalizeH="0" baseline="0" dirty="0">
              <a:ln>
                <a:noFill/>
              </a:ln>
              <a:solidFill>
                <a:srgbClr val="A56B4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extBox 17"/>
          <p:cNvSpPr txBox="1">
            <a:spLocks noChangeArrowheads="1"/>
          </p:cNvSpPr>
          <p:nvPr userDrawn="1"/>
        </p:nvSpPr>
        <p:spPr bwMode="auto">
          <a:xfrm>
            <a:off x="-2034203" y="1060451"/>
            <a:ext cx="1873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r>
              <a:rPr lang="da-DK" sz="800" b="1" noProof="0" dirty="0" smtClean="0">
                <a:solidFill>
                  <a:schemeClr val="bg1"/>
                </a:solidFill>
                <a:cs typeface="Arial" charset="0"/>
              </a:rPr>
              <a:t>Billedstørrelse</a:t>
            </a:r>
          </a:p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r>
              <a:rPr lang="da-DK" sz="800" noProof="0" dirty="0" smtClean="0">
                <a:solidFill>
                  <a:schemeClr val="bg1"/>
                </a:solidFill>
                <a:cs typeface="Arial" charset="0"/>
              </a:rPr>
              <a:t>H 17,3 x B 26,8</a:t>
            </a:r>
            <a:endParaRPr lang="da-DK" sz="800" noProof="0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889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7" name="Picture 1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17333" y="1191"/>
            <a:ext cx="3052232" cy="17168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66242" name="Rectangle 2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387C7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 sz="1800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75734" y="1276350"/>
            <a:ext cx="8638117" cy="1144588"/>
          </a:xfrm>
        </p:spPr>
        <p:txBody>
          <a:bodyPr tIns="45720" bIns="4572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75734" y="2497139"/>
            <a:ext cx="8638117" cy="1144587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/>
              <a:t>Click to edit Master subtitle style</a:t>
            </a:r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9450917" y="6272214"/>
            <a:ext cx="2159000" cy="1793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14DF3F-3799-47AA-8BB9-4EFDF3068CA9}" type="datetime1">
              <a:rPr lang="da-DK" smtClean="0"/>
              <a:pPr/>
              <a:t>04-09-2018</a:t>
            </a:fld>
            <a:endParaRPr lang="da-DK" dirty="0"/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26624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Side </a:t>
            </a:r>
            <a:fld id="{E01691CB-F753-4461-AA75-D6C648399BB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66248" name="Line 8"/>
          <p:cNvSpPr>
            <a:spLocks noChangeShapeType="1"/>
          </p:cNvSpPr>
          <p:nvPr/>
        </p:nvSpPr>
        <p:spPr bwMode="auto">
          <a:xfrm>
            <a:off x="575734" y="1204913"/>
            <a:ext cx="24003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266249" name="Line 9"/>
          <p:cNvSpPr>
            <a:spLocks noChangeShapeType="1"/>
          </p:cNvSpPr>
          <p:nvPr/>
        </p:nvSpPr>
        <p:spPr bwMode="auto">
          <a:xfrm>
            <a:off x="575734" y="6099175"/>
            <a:ext cx="8540751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266250" name="Line 10"/>
          <p:cNvSpPr>
            <a:spLocks noChangeShapeType="1"/>
          </p:cNvSpPr>
          <p:nvPr/>
        </p:nvSpPr>
        <p:spPr bwMode="auto">
          <a:xfrm>
            <a:off x="9450917" y="6099175"/>
            <a:ext cx="21590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266260" name="Text Box 20"/>
          <p:cNvSpPr txBox="1">
            <a:spLocks noChangeArrowheads="1"/>
          </p:cNvSpPr>
          <p:nvPr userDrawn="1"/>
        </p:nvSpPr>
        <p:spPr bwMode="auto">
          <a:xfrm>
            <a:off x="12289367" y="-26988"/>
            <a:ext cx="2590800" cy="10926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Tilføj hjælpelinjer: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Højreklik et sted i det grå område rundt om dette dias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"Gitter og hjælpelinjer"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"Vis hjælpelinjer på skærm"</a:t>
            </a:r>
          </a:p>
        </p:txBody>
      </p:sp>
      <p:pic>
        <p:nvPicPr>
          <p:cNvPr id="2" name="Billed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06" y="137269"/>
            <a:ext cx="2002455" cy="93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93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912DCD-F417-4971-802A-42302414E5F8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512C42C3-3470-45EA-8B0F-CC852A878CBA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3181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208AC6-033C-49B6-85D5-4DDBB9AD92F5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3AF5E1CD-9D90-4AC0-8140-31BA88502A11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9551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75734" y="2497138"/>
            <a:ext cx="5416551" cy="3332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5484" y="2497138"/>
            <a:ext cx="5416549" cy="3332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F20588-5B45-4B79-947A-26321143F3B1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C2903C57-6E5E-4D7B-90C7-025725CA5446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2347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D493A1-0CCF-484F-815E-1F0F9D5C51B4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8154E56A-BBF5-4FC7-92FD-D5365D995A0C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13897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A88E13-CE23-4AB4-A688-29E7AC518132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6E2326D4-3541-4F3E-B2FA-877C54023CF8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32129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62DED4-6B01-4946-9A1B-F06A15022717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B9BBC279-4C46-4E89-A672-338B53F364DC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68522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A9BC93-9951-465A-90E8-2A53DEAF89A8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B460195D-6314-41AD-905E-BDE94518C700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062011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3F0B17-94C1-4C0B-903C-D3CAAE7E5952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A5582695-96D7-48A9-A8A3-2A8C8DF15777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65120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90422E-5069-4DD3-9CC3-4B595F22B3EE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09D6BDCA-27CB-4703-9ACF-255A6E3D3468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714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Lo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456268" y="10696725"/>
            <a:ext cx="14160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 kern="1200">
                <a:solidFill>
                  <a:srgbClr val="33414B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 kern="1200">
                <a:solidFill>
                  <a:srgbClr val="33414B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 kern="1200">
                <a:solidFill>
                  <a:srgbClr val="33414B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 kern="1200">
                <a:solidFill>
                  <a:srgbClr val="33414B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rgbClr val="33414B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rgbClr val="33414B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rgbClr val="33414B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rgbClr val="33414B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ECE4F79-BA0A-43C0-AEAA-68A5245874BC}" type="datetime4">
              <a:rPr lang="da-DK" sz="800" noProof="0" smtClean="0"/>
              <a:pPr>
                <a:defRPr/>
              </a:pPr>
              <a:t>18-09-04</a:t>
            </a:fld>
            <a:endParaRPr lang="da-DK" sz="800" noProof="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5302" y="10817732"/>
            <a:ext cx="4991100" cy="1231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Aft>
                <a:spcPct val="0"/>
              </a:spcAft>
              <a:defRPr sz="800">
                <a:solidFill>
                  <a:srgbClr val="455960"/>
                </a:solidFill>
              </a:defRPr>
            </a:lvl1pPr>
          </a:lstStyle>
          <a:p>
            <a:pPr>
              <a:defRPr/>
            </a:pPr>
            <a:r>
              <a:rPr lang="da-DK" noProof="0" smtClean="0"/>
              <a:t>Offentligretlige regler af betydning for VUC's håndtering af konkrete sager</a:t>
            </a:r>
            <a:endParaRPr lang="da-DK" noProof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3367" y="10817732"/>
            <a:ext cx="342900" cy="12311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rgbClr val="455960"/>
                </a:solidFill>
                <a:latin typeface="+mn-lt"/>
              </a:defRPr>
            </a:lvl1pPr>
          </a:lstStyle>
          <a:p>
            <a:pPr>
              <a:defRPr/>
            </a:pPr>
            <a:fld id="{2355F744-F0A8-45F0-BABC-346DDDC70A40}" type="slidenum">
              <a:rPr lang="da-DK" noProof="0" smtClean="0"/>
              <a:pPr>
                <a:defRPr/>
              </a:pPr>
              <a:t>‹nr.›</a:t>
            </a:fld>
            <a:endParaRPr lang="da-DK" noProof="0"/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719666" y="692696"/>
            <a:ext cx="8880000" cy="792162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6" name="Text Placeholder 2"/>
          <p:cNvSpPr>
            <a:spLocks noGrp="1"/>
          </p:cNvSpPr>
          <p:nvPr>
            <p:ph type="subTitle" idx="1"/>
          </p:nvPr>
        </p:nvSpPr>
        <p:spPr>
          <a:xfrm>
            <a:off x="719666" y="2277616"/>
            <a:ext cx="8880000" cy="9350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da-DK" noProof="0" dirty="0" smtClean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53665" y="116633"/>
            <a:ext cx="11874462" cy="622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14" name="Text Placeholder 49"/>
          <p:cNvSpPr txBox="1">
            <a:spLocks noChangeAspect="1"/>
          </p:cNvSpPr>
          <p:nvPr userDrawn="1"/>
        </p:nvSpPr>
        <p:spPr bwMode="auto">
          <a:xfrm>
            <a:off x="9907082" y="6511448"/>
            <a:ext cx="1772308" cy="181041"/>
          </a:xfrm>
          <a:prstGeom prst="rect">
            <a:avLst/>
          </a:prstGeom>
          <a:blipFill>
            <a:blip r:embed="rId2"/>
            <a:srcRect/>
            <a:stretch>
              <a:fillRect l="-1742" r="-1483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800000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Font typeface="Arial" charset="0"/>
              <a:defRPr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793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schemeClr val="accent2"/>
              </a:buClr>
              <a:buFont typeface="Arial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58775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schemeClr val="accent2"/>
              </a:buClr>
              <a:buFont typeface="Calibri" pitchFamily="34" charset="0"/>
              <a:buChar char="-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793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Font typeface="Arial" charset="0"/>
              <a:buAutoNum type="arabicPlain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358775" indent="-3587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2000"/>
              </a:spcAft>
              <a:buFont typeface="Arial" charset="0"/>
              <a:buAutoNum type="arabicPlain"/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a-DK" sz="1800" b="0" i="0" u="none" strike="noStrike" kern="1200" cap="none" spc="0" normalizeH="0" baseline="0" dirty="0">
              <a:ln>
                <a:noFill/>
              </a:ln>
              <a:solidFill>
                <a:srgbClr val="A56B4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19666" y="1934691"/>
            <a:ext cx="886154" cy="5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800"/>
          </a:p>
        </p:txBody>
      </p:sp>
      <p:sp>
        <p:nvSpPr>
          <p:cNvPr id="17" name="TextBox 17"/>
          <p:cNvSpPr txBox="1">
            <a:spLocks noChangeArrowheads="1"/>
          </p:cNvSpPr>
          <p:nvPr userDrawn="1"/>
        </p:nvSpPr>
        <p:spPr bwMode="auto">
          <a:xfrm>
            <a:off x="-2034203" y="1060451"/>
            <a:ext cx="1873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r>
              <a:rPr lang="da-DK" sz="800" b="1" noProof="0" dirty="0" smtClean="0">
                <a:solidFill>
                  <a:schemeClr val="bg1"/>
                </a:solidFill>
                <a:cs typeface="Arial" charset="0"/>
              </a:rPr>
              <a:t>Billedstørrelse</a:t>
            </a:r>
          </a:p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r>
              <a:rPr lang="da-DK" sz="800" noProof="0" dirty="0" smtClean="0">
                <a:solidFill>
                  <a:schemeClr val="bg1"/>
                </a:solidFill>
                <a:cs typeface="Arial" charset="0"/>
              </a:rPr>
              <a:t>H 17,3 x B 26,8</a:t>
            </a:r>
            <a:endParaRPr lang="da-DK" sz="800" noProof="0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999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854017" y="1277938"/>
            <a:ext cx="2758016" cy="4551362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75734" y="1277938"/>
            <a:ext cx="8075084" cy="4551362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F0555F-784E-4FCB-A4A0-F743C5BF9963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1A8F0201-F869-4112-8274-66A3B7538C8D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7004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64" name="Picture 2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16000" y="1984"/>
            <a:ext cx="3052232" cy="17168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62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5734" y="1276350"/>
            <a:ext cx="8638117" cy="1144588"/>
          </a:xfrm>
        </p:spPr>
        <p:txBody>
          <a:bodyPr tIns="45720" bIns="45720"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5734" y="2497139"/>
            <a:ext cx="8638117" cy="1144587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4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450917" y="6272214"/>
            <a:ext cx="2159000" cy="1793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2169B18-E05A-4488-B150-256224CBF92E}" type="datetime1">
              <a:rPr lang="da-DK" smtClean="0"/>
              <a:pPr/>
              <a:t>04-09-2018</a:t>
            </a:fld>
            <a:endParaRPr lang="da-DK" dirty="0"/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Side </a:t>
            </a:r>
            <a:fld id="{7A5F1A53-158C-4308-AA0B-FD5167706E0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62151" name="Line 7"/>
          <p:cNvSpPr>
            <a:spLocks noChangeShapeType="1"/>
          </p:cNvSpPr>
          <p:nvPr/>
        </p:nvSpPr>
        <p:spPr bwMode="auto">
          <a:xfrm>
            <a:off x="575734" y="1204913"/>
            <a:ext cx="2400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262152" name="Line 8"/>
          <p:cNvSpPr>
            <a:spLocks noChangeShapeType="1"/>
          </p:cNvSpPr>
          <p:nvPr/>
        </p:nvSpPr>
        <p:spPr bwMode="auto">
          <a:xfrm>
            <a:off x="575734" y="6099175"/>
            <a:ext cx="8540751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262153" name="Line 9"/>
          <p:cNvSpPr>
            <a:spLocks noChangeShapeType="1"/>
          </p:cNvSpPr>
          <p:nvPr/>
        </p:nvSpPr>
        <p:spPr bwMode="auto">
          <a:xfrm>
            <a:off x="9450917" y="6099175"/>
            <a:ext cx="2159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262154" name="Text Box 10"/>
          <p:cNvSpPr txBox="1">
            <a:spLocks noChangeArrowheads="1"/>
          </p:cNvSpPr>
          <p:nvPr/>
        </p:nvSpPr>
        <p:spPr bwMode="auto">
          <a:xfrm>
            <a:off x="12289367" y="-26988"/>
            <a:ext cx="2590800" cy="10926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Tilføj hjælpelinjer: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Højreklik et sted i det grå område rundt om dette dias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"Gitter og hjælpelinjer"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"Vis hjælpelinjer på skærm"</a:t>
            </a: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683" y="116632"/>
            <a:ext cx="2155957" cy="101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4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9083C6-A688-493F-8404-B7691D6B9763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2422BA6A-2CEF-46ED-93BA-979740AEA7F0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58458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586520-C038-47A1-BF90-D5A04B4B2711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29D0BF61-90BF-462F-8D82-9B73BFE44C96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97137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75734" y="2497138"/>
            <a:ext cx="5416551" cy="3332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5484" y="2497138"/>
            <a:ext cx="5416549" cy="3332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38456E-DABE-4717-8E50-8F57F187DB29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8EF332FB-5757-444A-9F9F-66D8FEE366D5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2638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CA3F33-0BE1-421B-B608-17A2E15E1E79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3D54D211-F678-43B6-83F6-F8C70CC00FA2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69105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ED8BA9-577D-4C8D-ACBE-D3F5998F5923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E78DE6C9-77CF-433F-BC46-CEDBD19E5A4B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03873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CC1CB3-3A52-42AD-BF39-3F9713E7E21A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4F7DAAAA-420D-45C0-A854-DBF4A5AAD18F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58795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C0B9C5-7140-4718-BA3D-C2C1F8A4E754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72A66ECC-3CFD-46A1-B999-73BB2E67FA5F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53796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F6880D-091F-48D5-8D20-2F837618AB84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B531CB46-F7F5-4EC4-963C-0FB665528D5B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890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, Long text HVI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456268" y="10696725"/>
            <a:ext cx="14160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 kern="1200">
                <a:solidFill>
                  <a:srgbClr val="33414B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 kern="1200">
                <a:solidFill>
                  <a:srgbClr val="33414B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 kern="1200">
                <a:solidFill>
                  <a:srgbClr val="33414B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 kern="1200">
                <a:solidFill>
                  <a:srgbClr val="33414B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rgbClr val="33414B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rgbClr val="33414B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rgbClr val="33414B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rgbClr val="33414B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ECE4F79-BA0A-43C0-AEAA-68A5245874BC}" type="datetime4">
              <a:rPr lang="da-DK" sz="800" noProof="0" smtClean="0"/>
              <a:pPr>
                <a:defRPr/>
              </a:pPr>
              <a:t>18-09-04</a:t>
            </a:fld>
            <a:endParaRPr lang="da-DK" sz="800" noProof="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5302" y="10817732"/>
            <a:ext cx="4991100" cy="1231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Aft>
                <a:spcPct val="0"/>
              </a:spcAft>
              <a:defRPr sz="800">
                <a:solidFill>
                  <a:srgbClr val="455960"/>
                </a:solidFill>
              </a:defRPr>
            </a:lvl1pPr>
          </a:lstStyle>
          <a:p>
            <a:pPr>
              <a:defRPr/>
            </a:pPr>
            <a:r>
              <a:rPr lang="da-DK" noProof="0" smtClean="0"/>
              <a:t>Offentligretlige regler af betydning for VUC's håndtering af konkrete sager</a:t>
            </a:r>
            <a:endParaRPr lang="da-DK" noProof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3367" y="10817732"/>
            <a:ext cx="342900" cy="12311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rgbClr val="455960"/>
                </a:solidFill>
                <a:latin typeface="+mn-lt"/>
              </a:defRPr>
            </a:lvl1pPr>
          </a:lstStyle>
          <a:p>
            <a:pPr>
              <a:defRPr/>
            </a:pPr>
            <a:fld id="{2355F744-F0A8-45F0-BABC-346DDDC70A40}" type="slidenum">
              <a:rPr lang="da-DK" noProof="0" smtClean="0"/>
              <a:pPr>
                <a:defRPr/>
              </a:pPr>
              <a:t>‹nr.›</a:t>
            </a:fld>
            <a:endParaRPr lang="da-DK" noProof="0"/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719666" y="692696"/>
            <a:ext cx="8880000" cy="792162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2" name="Text Placeholder 2"/>
          <p:cNvSpPr>
            <a:spLocks noGrp="1"/>
          </p:cNvSpPr>
          <p:nvPr>
            <p:ph type="subTitle" idx="1"/>
          </p:nvPr>
        </p:nvSpPr>
        <p:spPr>
          <a:xfrm>
            <a:off x="719666" y="2277616"/>
            <a:ext cx="8880000" cy="9350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da-DK" noProof="0" dirty="0" smtClean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53665" y="116633"/>
            <a:ext cx="11874462" cy="622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14" name="Text Placeholder 49"/>
          <p:cNvSpPr txBox="1">
            <a:spLocks noChangeAspect="1"/>
          </p:cNvSpPr>
          <p:nvPr userDrawn="1"/>
        </p:nvSpPr>
        <p:spPr bwMode="auto">
          <a:xfrm>
            <a:off x="9907082" y="6511448"/>
            <a:ext cx="1772308" cy="181041"/>
          </a:xfrm>
          <a:prstGeom prst="rect">
            <a:avLst/>
          </a:prstGeom>
          <a:blipFill>
            <a:blip r:embed="rId2"/>
            <a:srcRect/>
            <a:stretch>
              <a:fillRect l="-1742" r="-1483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800000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Font typeface="Arial" charset="0"/>
              <a:defRPr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793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schemeClr val="accent2"/>
              </a:buClr>
              <a:buFont typeface="Arial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58775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schemeClr val="accent2"/>
              </a:buClr>
              <a:buFont typeface="Calibri" pitchFamily="34" charset="0"/>
              <a:buChar char="-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793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Font typeface="Arial" charset="0"/>
              <a:buAutoNum type="arabicPlain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358775" indent="-3587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2000"/>
              </a:spcAft>
              <a:buFont typeface="Arial" charset="0"/>
              <a:buAutoNum type="arabicPlain"/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a-DK" sz="1800" b="0" i="0" u="none" strike="noStrike" kern="1200" cap="none" spc="0" normalizeH="0" baseline="0" dirty="0">
              <a:ln>
                <a:noFill/>
              </a:ln>
              <a:solidFill>
                <a:srgbClr val="A56B4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719666" y="1934691"/>
            <a:ext cx="886154" cy="5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800"/>
          </a:p>
        </p:txBody>
      </p:sp>
      <p:sp>
        <p:nvSpPr>
          <p:cNvPr id="17" name="TextBox 17"/>
          <p:cNvSpPr txBox="1">
            <a:spLocks noChangeArrowheads="1"/>
          </p:cNvSpPr>
          <p:nvPr userDrawn="1"/>
        </p:nvSpPr>
        <p:spPr bwMode="auto">
          <a:xfrm>
            <a:off x="-2034203" y="1060451"/>
            <a:ext cx="1873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r>
              <a:rPr lang="da-DK" sz="800" b="1" noProof="0" dirty="0" smtClean="0">
                <a:solidFill>
                  <a:schemeClr val="bg1"/>
                </a:solidFill>
                <a:cs typeface="Arial" charset="0"/>
              </a:rPr>
              <a:t>Billedstørrelse</a:t>
            </a:r>
          </a:p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r>
              <a:rPr lang="da-DK" sz="800" noProof="0" dirty="0" smtClean="0">
                <a:solidFill>
                  <a:schemeClr val="bg1"/>
                </a:solidFill>
                <a:cs typeface="Arial" charset="0"/>
              </a:rPr>
              <a:t>H 17,3 x B 26,8</a:t>
            </a:r>
            <a:endParaRPr lang="da-DK" sz="800" noProof="0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97909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BF73F8-ECA4-4407-9D49-35DF28F4E9A8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23B4CD52-7A29-4944-8378-6480FEB53E32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30736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854017" y="1277938"/>
            <a:ext cx="2758016" cy="4551362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75734" y="1277938"/>
            <a:ext cx="8075084" cy="4551362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71F27E-0DAB-4620-830E-EFDF53F0F786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5186EF68-1F3A-43E0-BC66-0BE045D4EF45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32382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734" y="1277938"/>
            <a:ext cx="8638117" cy="1143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575734" y="2497138"/>
            <a:ext cx="5416551" cy="3332162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5484" y="2497138"/>
            <a:ext cx="5416549" cy="3332162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9450917" y="6273800"/>
            <a:ext cx="2159000" cy="179388"/>
          </a:xfrm>
        </p:spPr>
        <p:txBody>
          <a:bodyPr/>
          <a:lstStyle>
            <a:lvl1pPr>
              <a:defRPr/>
            </a:lvl1pPr>
          </a:lstStyle>
          <a:p>
            <a:fld id="{7460FA88-9E25-4C7A-A14B-7CC06B193AC8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575734" y="6269038"/>
            <a:ext cx="8540751" cy="360362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9450917" y="6451600"/>
            <a:ext cx="2159000" cy="17938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47B4D9DB-C683-4404-AB72-14F49DD23DCA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18019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7" name="Picture 1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17333" y="1191"/>
            <a:ext cx="3052232" cy="17168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66242" name="Rectangle 2"/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387C7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a-DK" sz="1800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75734" y="1276350"/>
            <a:ext cx="8638117" cy="1144588"/>
          </a:xfrm>
        </p:spPr>
        <p:txBody>
          <a:bodyPr tIns="45720" bIns="4572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75734" y="2497139"/>
            <a:ext cx="8638117" cy="1144587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/>
              <a:t>Click to edit Master subtitle style</a:t>
            </a:r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9450917" y="6272214"/>
            <a:ext cx="2159000" cy="1793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14DF3F-3799-47AA-8BB9-4EFDF3068CA9}" type="datetime1">
              <a:rPr lang="da-DK" smtClean="0"/>
              <a:pPr/>
              <a:t>04-09-2018</a:t>
            </a:fld>
            <a:endParaRPr lang="da-DK" dirty="0"/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26624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smtClean="0"/>
              <a:t>Side </a:t>
            </a:r>
            <a:fld id="{E01691CB-F753-4461-AA75-D6C648399BBF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66248" name="Line 8"/>
          <p:cNvSpPr>
            <a:spLocks noChangeShapeType="1"/>
          </p:cNvSpPr>
          <p:nvPr/>
        </p:nvSpPr>
        <p:spPr bwMode="auto">
          <a:xfrm>
            <a:off x="575734" y="1204913"/>
            <a:ext cx="24003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266249" name="Line 9"/>
          <p:cNvSpPr>
            <a:spLocks noChangeShapeType="1"/>
          </p:cNvSpPr>
          <p:nvPr/>
        </p:nvSpPr>
        <p:spPr bwMode="auto">
          <a:xfrm>
            <a:off x="575734" y="6099175"/>
            <a:ext cx="8540751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266250" name="Line 10"/>
          <p:cNvSpPr>
            <a:spLocks noChangeShapeType="1"/>
          </p:cNvSpPr>
          <p:nvPr/>
        </p:nvSpPr>
        <p:spPr bwMode="auto">
          <a:xfrm>
            <a:off x="9450917" y="6099175"/>
            <a:ext cx="21590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266260" name="Text Box 20"/>
          <p:cNvSpPr txBox="1">
            <a:spLocks noChangeArrowheads="1"/>
          </p:cNvSpPr>
          <p:nvPr userDrawn="1"/>
        </p:nvSpPr>
        <p:spPr bwMode="auto">
          <a:xfrm>
            <a:off x="12289367" y="-26988"/>
            <a:ext cx="2590800" cy="10926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Tilføj hjælpelinjer: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Højreklik et sted i det grå område rundt om dette dias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"Gitter og hjælpelinjer"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"Vis hjælpelinjer på skærm"</a:t>
            </a:r>
          </a:p>
        </p:txBody>
      </p:sp>
      <p:pic>
        <p:nvPicPr>
          <p:cNvPr id="2" name="Billed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06" y="137269"/>
            <a:ext cx="2002455" cy="93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430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912DCD-F417-4971-802A-42302414E5F8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512C42C3-3470-45EA-8B0F-CC852A878CBA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2975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208AC6-033C-49B6-85D5-4DDBB9AD92F5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3AF5E1CD-9D90-4AC0-8140-31BA88502A11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83674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75734" y="2497138"/>
            <a:ext cx="5416551" cy="3332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5484" y="2497138"/>
            <a:ext cx="5416549" cy="3332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F20588-5B45-4B79-947A-26321143F3B1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C2903C57-6E5E-4D7B-90C7-025725CA5446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71043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D493A1-0CCF-484F-815E-1F0F9D5C51B4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8154E56A-BBF5-4FC7-92FD-D5365D995A0C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07927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A88E13-CE23-4AB4-A688-29E7AC518132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6E2326D4-3541-4F3E-B2FA-877C54023CF8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8663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62DED4-6B01-4946-9A1B-F06A15022717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B9BBC279-4C46-4E89-A672-338B53F364DC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148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116634"/>
            <a:ext cx="11431953" cy="71913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1784" y="1304926"/>
            <a:ext cx="11431954" cy="4752975"/>
          </a:xfrm>
        </p:spPr>
        <p:txBody>
          <a:bodyPr/>
          <a:lstStyle>
            <a:lvl1pPr marL="1611313" indent="-1611313">
              <a:spcAft>
                <a:spcPts val="0"/>
              </a:spcAft>
              <a:tabLst>
                <a:tab pos="1611313" algn="l"/>
              </a:tabLst>
              <a:defRPr sz="1600" b="0">
                <a:solidFill>
                  <a:schemeClr val="accent1"/>
                </a:solidFill>
              </a:defRPr>
            </a:lvl1pPr>
            <a:lvl2pPr marL="1631950" indent="0">
              <a:spcAft>
                <a:spcPts val="0"/>
              </a:spcAft>
              <a:buFontTx/>
              <a:buNone/>
              <a:tabLst>
                <a:tab pos="1611313" algn="l"/>
              </a:tabLst>
              <a:defRPr sz="160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noProof="0" smtClean="0"/>
              <a:t>4. september 2017</a:t>
            </a:r>
            <a:endParaRPr lang="da-DK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noProof="0" smtClean="0"/>
              <a:t>Offentligretlige regler af betydning for VUC's håndtering af konkrete sager</a:t>
            </a:r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55F744-F0A8-45F0-BABC-346DDDC70A40}" type="slidenum">
              <a:rPr lang="da-DK" noProof="0" smtClean="0"/>
              <a:pPr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385694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A9BC93-9951-465A-90E8-2A53DEAF89A8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B460195D-6314-41AD-905E-BDE94518C700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91752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3F0B17-94C1-4C0B-903C-D3CAAE7E5952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A5582695-96D7-48A9-A8A3-2A8C8DF15777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3868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90422E-5069-4DD3-9CC3-4B595F22B3EE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09D6BDCA-27CB-4703-9ACF-255A6E3D3468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7206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854017" y="1277938"/>
            <a:ext cx="2758016" cy="4551362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75734" y="1277938"/>
            <a:ext cx="8075084" cy="4551362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F0555F-784E-4FCB-A4A0-F743C5BF9963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1A8F0201-F869-4112-8274-66A3B7538C8D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32376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164" name="Picture 2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16000" y="1984"/>
            <a:ext cx="3052232" cy="17168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62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5734" y="1276350"/>
            <a:ext cx="8638117" cy="1144588"/>
          </a:xfrm>
        </p:spPr>
        <p:txBody>
          <a:bodyPr tIns="45720" bIns="45720"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5734" y="2497139"/>
            <a:ext cx="8638117" cy="1144587"/>
          </a:xfrm>
        </p:spPr>
        <p:txBody>
          <a:bodyPr/>
          <a:lstStyle>
            <a:lvl1pPr marL="0" indent="0">
              <a:lnSpc>
                <a:spcPts val="2200"/>
              </a:lnSpc>
              <a:buFontTx/>
              <a:buNone/>
              <a:defRPr sz="24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9450917" y="6272214"/>
            <a:ext cx="2159000" cy="1793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2169B18-E05A-4488-B150-256224CBF92E}" type="datetime1">
              <a:rPr lang="da-DK" smtClean="0"/>
              <a:pPr/>
              <a:t>04-09-2018</a:t>
            </a:fld>
            <a:endParaRPr lang="da-DK" dirty="0"/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 dirty="0" smtClean="0"/>
              <a:t>Side </a:t>
            </a:r>
            <a:fld id="{7A5F1A53-158C-4308-AA0B-FD5167706E05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62151" name="Line 7"/>
          <p:cNvSpPr>
            <a:spLocks noChangeShapeType="1"/>
          </p:cNvSpPr>
          <p:nvPr/>
        </p:nvSpPr>
        <p:spPr bwMode="auto">
          <a:xfrm>
            <a:off x="575734" y="1204913"/>
            <a:ext cx="2400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262152" name="Line 8"/>
          <p:cNvSpPr>
            <a:spLocks noChangeShapeType="1"/>
          </p:cNvSpPr>
          <p:nvPr/>
        </p:nvSpPr>
        <p:spPr bwMode="auto">
          <a:xfrm>
            <a:off x="575734" y="6099175"/>
            <a:ext cx="8540751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262153" name="Line 9"/>
          <p:cNvSpPr>
            <a:spLocks noChangeShapeType="1"/>
          </p:cNvSpPr>
          <p:nvPr/>
        </p:nvSpPr>
        <p:spPr bwMode="auto">
          <a:xfrm>
            <a:off x="9450917" y="6099175"/>
            <a:ext cx="2159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262154" name="Text Box 10"/>
          <p:cNvSpPr txBox="1">
            <a:spLocks noChangeArrowheads="1"/>
          </p:cNvSpPr>
          <p:nvPr/>
        </p:nvSpPr>
        <p:spPr bwMode="auto">
          <a:xfrm>
            <a:off x="12289367" y="-26988"/>
            <a:ext cx="2590800" cy="10926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Tilføj hjælpelinjer: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Højreklik et sted i det grå område rundt om dette dias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"Gitter og hjælpelinjer"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"Vis hjælpelinjer på skærm"</a:t>
            </a: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683" y="116632"/>
            <a:ext cx="2155957" cy="101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38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9083C6-A688-493F-8404-B7691D6B9763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2422BA6A-2CEF-46ED-93BA-979740AEA7F0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575738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586520-C038-47A1-BF90-D5A04B4B2711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29D0BF61-90BF-462F-8D82-9B73BFE44C96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66270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75734" y="2497138"/>
            <a:ext cx="5416551" cy="3332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5484" y="2497138"/>
            <a:ext cx="5416549" cy="3332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38456E-DABE-4717-8E50-8F57F187DB29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8EF332FB-5757-444A-9F9F-66D8FEE366D5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31704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CA3F33-0BE1-421B-B608-17A2E15E1E79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3D54D211-F678-43B6-83F6-F8C70CC00FA2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05892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ED8BA9-577D-4C8D-ACBE-D3F5998F5923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E78DE6C9-77CF-433F-BC46-CEDBD19E5A4B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5667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4" y="115888"/>
            <a:ext cx="11431246" cy="722312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da-DK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1785" y="1304926"/>
            <a:ext cx="11431954" cy="47529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a-DK" smtClean="0"/>
              <a:t>4. september 2017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a-DK" smtClean="0"/>
              <a:t>Offentligretlige regler af betydning for VUC's håndtering af konkrete sager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355F744-F0A8-45F0-BABC-346DDDC70A4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4677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CC1CB3-3A52-42AD-BF39-3F9713E7E21A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4F7DAAAA-420D-45C0-A854-DBF4A5AAD18F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458654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C0B9C5-7140-4718-BA3D-C2C1F8A4E754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72A66ECC-3CFD-46A1-B999-73BB2E67FA5F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38073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F6880D-091F-48D5-8D20-2F837618AB84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B531CB46-F7F5-4EC4-963C-0FB665528D5B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4982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BF73F8-ECA4-4407-9D49-35DF28F4E9A8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23B4CD52-7A29-4944-8378-6480FEB53E32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7197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854017" y="1277938"/>
            <a:ext cx="2758016" cy="4551362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575734" y="1277938"/>
            <a:ext cx="8075084" cy="4551362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71F27E-0DAB-4620-830E-EFDF53F0F786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5186EF68-1F3A-43E0-BC66-0BE045D4EF45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230422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734" y="1277938"/>
            <a:ext cx="8638117" cy="114300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575734" y="2497138"/>
            <a:ext cx="5416551" cy="3332162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5484" y="2497138"/>
            <a:ext cx="5416549" cy="3332162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9450917" y="6273800"/>
            <a:ext cx="2159000" cy="179388"/>
          </a:xfrm>
        </p:spPr>
        <p:txBody>
          <a:bodyPr/>
          <a:lstStyle>
            <a:lvl1pPr>
              <a:defRPr/>
            </a:lvl1pPr>
          </a:lstStyle>
          <a:p>
            <a:fld id="{7460FA88-9E25-4C7A-A14B-7CC06B193AC8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575734" y="6269038"/>
            <a:ext cx="8540751" cy="360362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9450917" y="6451600"/>
            <a:ext cx="2159000" cy="17938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Side </a:t>
            </a:r>
            <a:fld id="{47B4D9DB-C683-4404-AB72-14F49DD23DCA}" type="slidenum">
              <a:rPr lang="da-DK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62730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2033" y="11178455"/>
            <a:ext cx="6910917" cy="13542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smtClean="0"/>
              <a:t>Offentligretlige regler af betydning for VUC's håndtering af konkrete sager</a:t>
            </a:r>
            <a:endParaRPr lang="da-DK" noProof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1252" y="11178455"/>
            <a:ext cx="340783" cy="135422"/>
          </a:xfrm>
        </p:spPr>
        <p:txBody>
          <a:bodyPr/>
          <a:lstStyle>
            <a:lvl1pPr algn="l">
              <a:defRPr sz="800">
                <a:solidFill>
                  <a:srgbClr val="455960"/>
                </a:solidFill>
              </a:defRPr>
            </a:lvl1pPr>
          </a:lstStyle>
          <a:p>
            <a:pPr>
              <a:defRPr/>
            </a:pPr>
            <a:fld id="{9CA71F55-DDE7-450F-A15C-165E7FED2BFC}" type="slidenum">
              <a:rPr lang="da-DK" noProof="0" smtClean="0"/>
              <a:pPr>
                <a:defRPr/>
              </a:pPr>
              <a:t>‹nr.›</a:t>
            </a:fld>
            <a:endParaRPr lang="da-DK" noProof="0"/>
          </a:p>
        </p:txBody>
      </p:sp>
      <p:sp>
        <p:nvSpPr>
          <p:cNvPr id="13" name="Text Placeholder 2"/>
          <p:cNvSpPr>
            <a:spLocks noGrp="1"/>
          </p:cNvSpPr>
          <p:nvPr>
            <p:ph type="subTitle" idx="1"/>
          </p:nvPr>
        </p:nvSpPr>
        <p:spPr>
          <a:xfrm>
            <a:off x="719666" y="2288695"/>
            <a:ext cx="8880000" cy="9350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da-DK" noProof="0" dirty="0" smtClean="0"/>
          </a:p>
        </p:txBody>
      </p:sp>
      <p:sp>
        <p:nvSpPr>
          <p:cNvPr id="14" name="Date Placeholder 1"/>
          <p:cNvSpPr>
            <a:spLocks noGrp="1"/>
          </p:cNvSpPr>
          <p:nvPr>
            <p:ph type="dt" sz="half" idx="10"/>
          </p:nvPr>
        </p:nvSpPr>
        <p:spPr>
          <a:xfrm>
            <a:off x="719666" y="3512136"/>
            <a:ext cx="8880000" cy="168892"/>
          </a:xfrm>
        </p:spPr>
        <p:txBody>
          <a:bodyPr anchor="t" anchorCtr="0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da-DK" smtClean="0"/>
              <a:t>4. september 2017</a:t>
            </a:r>
            <a:endParaRPr lang="da-DK"/>
          </a:p>
        </p:txBody>
      </p:sp>
      <p:sp>
        <p:nvSpPr>
          <p:cNvPr id="17" name="Title 3"/>
          <p:cNvSpPr>
            <a:spLocks noGrp="1"/>
          </p:cNvSpPr>
          <p:nvPr>
            <p:ph type="title"/>
          </p:nvPr>
        </p:nvSpPr>
        <p:spPr>
          <a:xfrm>
            <a:off x="719666" y="703775"/>
            <a:ext cx="8880000" cy="79216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53665" y="116634"/>
            <a:ext cx="11874462" cy="622860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11" name="TextBox 17"/>
          <p:cNvSpPr txBox="1">
            <a:spLocks noChangeArrowheads="1"/>
          </p:cNvSpPr>
          <p:nvPr userDrawn="1"/>
        </p:nvSpPr>
        <p:spPr bwMode="auto">
          <a:xfrm>
            <a:off x="-2034203" y="1060451"/>
            <a:ext cx="1873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r>
              <a:rPr lang="da-DK" sz="800" b="1" noProof="0" dirty="0" smtClean="0">
                <a:solidFill>
                  <a:schemeClr val="bg1"/>
                </a:solidFill>
                <a:cs typeface="Arial" charset="0"/>
              </a:rPr>
              <a:t>Billedstørrelse</a:t>
            </a:r>
          </a:p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r>
              <a:rPr lang="da-DK" sz="800" noProof="0" dirty="0" smtClean="0">
                <a:solidFill>
                  <a:schemeClr val="bg1"/>
                </a:solidFill>
                <a:cs typeface="Arial" charset="0"/>
              </a:rPr>
              <a:t>H 17,3 x B 26,8</a:t>
            </a:r>
            <a:endParaRPr lang="da-DK" sz="800" noProof="0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9804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HVI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2033" y="11178455"/>
            <a:ext cx="6910917" cy="13542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smtClean="0"/>
              <a:t>Offentligretlige regler af betydning for VUC's håndtering af konkrete sager</a:t>
            </a:r>
            <a:endParaRPr lang="da-DK" noProof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1252" y="11178455"/>
            <a:ext cx="340783" cy="135422"/>
          </a:xfrm>
        </p:spPr>
        <p:txBody>
          <a:bodyPr/>
          <a:lstStyle>
            <a:lvl1pPr algn="l">
              <a:defRPr sz="800">
                <a:solidFill>
                  <a:srgbClr val="455960"/>
                </a:solidFill>
              </a:defRPr>
            </a:lvl1pPr>
          </a:lstStyle>
          <a:p>
            <a:pPr>
              <a:defRPr/>
            </a:pPr>
            <a:fld id="{9CA71F55-DDE7-450F-A15C-165E7FED2BFC}" type="slidenum">
              <a:rPr lang="da-DK" noProof="0" smtClean="0"/>
              <a:pPr>
                <a:defRPr/>
              </a:pPr>
              <a:t>‹nr.›</a:t>
            </a:fld>
            <a:endParaRPr lang="da-DK" noProof="0"/>
          </a:p>
        </p:txBody>
      </p:sp>
      <p:sp>
        <p:nvSpPr>
          <p:cNvPr id="12" name="Text Placeholder 2"/>
          <p:cNvSpPr>
            <a:spLocks noGrp="1"/>
          </p:cNvSpPr>
          <p:nvPr>
            <p:ph type="subTitle" idx="1"/>
          </p:nvPr>
        </p:nvSpPr>
        <p:spPr>
          <a:xfrm>
            <a:off x="719666" y="2288695"/>
            <a:ext cx="8880000" cy="9350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da-DK" noProof="0" dirty="0" smtClean="0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>
          <a:xfrm>
            <a:off x="719666" y="3512136"/>
            <a:ext cx="8880000" cy="168892"/>
          </a:xfrm>
        </p:spPr>
        <p:txBody>
          <a:bodyPr anchor="t" anchorCtr="0"/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a-DK" smtClean="0"/>
              <a:t>4. september 2017</a:t>
            </a:r>
            <a:endParaRPr lang="da-DK"/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719666" y="704911"/>
            <a:ext cx="8880000" cy="79216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53665" y="116633"/>
            <a:ext cx="11874462" cy="622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14" name="Text Placeholder 49"/>
          <p:cNvSpPr txBox="1">
            <a:spLocks noChangeAspect="1"/>
          </p:cNvSpPr>
          <p:nvPr userDrawn="1"/>
        </p:nvSpPr>
        <p:spPr bwMode="auto">
          <a:xfrm>
            <a:off x="9907082" y="6511448"/>
            <a:ext cx="1772308" cy="181041"/>
          </a:xfrm>
          <a:prstGeom prst="rect">
            <a:avLst/>
          </a:prstGeom>
          <a:blipFill>
            <a:blip r:embed="rId2"/>
            <a:srcRect/>
            <a:stretch>
              <a:fillRect l="-1742" r="-1483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800000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Font typeface="Arial" charset="0"/>
              <a:defRPr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793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schemeClr val="accent2"/>
              </a:buClr>
              <a:buFont typeface="Arial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58775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schemeClr val="accent2"/>
              </a:buClr>
              <a:buFont typeface="Calibri" pitchFamily="34" charset="0"/>
              <a:buChar char="-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793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Font typeface="Arial" charset="0"/>
              <a:buAutoNum type="arabicPlain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358775" indent="-3587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2000"/>
              </a:spcAft>
              <a:buFont typeface="Arial" charset="0"/>
              <a:buAutoNum type="arabicPlain"/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a-DK" sz="1800" b="0" i="0" u="none" strike="noStrike" kern="1200" cap="none" spc="0" normalizeH="0" baseline="0" dirty="0">
              <a:ln>
                <a:noFill/>
              </a:ln>
              <a:solidFill>
                <a:srgbClr val="A56B4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extBox 17"/>
          <p:cNvSpPr txBox="1">
            <a:spLocks noChangeArrowheads="1"/>
          </p:cNvSpPr>
          <p:nvPr userDrawn="1"/>
        </p:nvSpPr>
        <p:spPr bwMode="auto">
          <a:xfrm>
            <a:off x="-2034203" y="1060451"/>
            <a:ext cx="1873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r>
              <a:rPr lang="da-DK" sz="800" b="1" noProof="0" dirty="0" smtClean="0">
                <a:solidFill>
                  <a:schemeClr val="bg1"/>
                </a:solidFill>
                <a:cs typeface="Arial" charset="0"/>
              </a:rPr>
              <a:t>Billedstørrelse</a:t>
            </a:r>
          </a:p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r>
              <a:rPr lang="da-DK" sz="800" noProof="0" dirty="0" smtClean="0">
                <a:solidFill>
                  <a:schemeClr val="bg1"/>
                </a:solidFill>
                <a:cs typeface="Arial" charset="0"/>
              </a:rPr>
              <a:t>H 17,3 x B 26,8</a:t>
            </a:r>
            <a:endParaRPr lang="da-DK" sz="800" noProof="0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907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, Lo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456268" y="10696725"/>
            <a:ext cx="14160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 kern="1200">
                <a:solidFill>
                  <a:srgbClr val="33414B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 kern="1200">
                <a:solidFill>
                  <a:srgbClr val="33414B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 kern="1200">
                <a:solidFill>
                  <a:srgbClr val="33414B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 kern="1200">
                <a:solidFill>
                  <a:srgbClr val="33414B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rgbClr val="33414B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rgbClr val="33414B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rgbClr val="33414B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rgbClr val="33414B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ECE4F79-BA0A-43C0-AEAA-68A5245874BC}" type="datetime4">
              <a:rPr lang="da-DK" sz="800" noProof="0" smtClean="0"/>
              <a:pPr>
                <a:defRPr/>
              </a:pPr>
              <a:t>18-09-04</a:t>
            </a:fld>
            <a:endParaRPr lang="da-DK" sz="800" noProof="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5302" y="10817732"/>
            <a:ext cx="4991100" cy="1231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Aft>
                <a:spcPct val="0"/>
              </a:spcAft>
              <a:defRPr sz="800">
                <a:solidFill>
                  <a:srgbClr val="455960"/>
                </a:solidFill>
              </a:defRPr>
            </a:lvl1pPr>
          </a:lstStyle>
          <a:p>
            <a:pPr>
              <a:defRPr/>
            </a:pPr>
            <a:r>
              <a:rPr lang="da-DK" noProof="0" smtClean="0"/>
              <a:t>Offentligretlige regler af betydning for VUC's håndtering af konkrete sager</a:t>
            </a:r>
            <a:endParaRPr lang="da-DK" noProof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3367" y="10817732"/>
            <a:ext cx="342900" cy="12311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rgbClr val="455960"/>
                </a:solidFill>
                <a:latin typeface="+mn-lt"/>
              </a:defRPr>
            </a:lvl1pPr>
          </a:lstStyle>
          <a:p>
            <a:pPr>
              <a:defRPr/>
            </a:pPr>
            <a:fld id="{2355F744-F0A8-45F0-BABC-346DDDC70A40}" type="slidenum">
              <a:rPr lang="da-DK" noProof="0" smtClean="0"/>
              <a:pPr>
                <a:defRPr/>
              </a:pPr>
              <a:t>‹nr.›</a:t>
            </a:fld>
            <a:endParaRPr lang="da-DK" noProof="0"/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719666" y="692696"/>
            <a:ext cx="8880000" cy="792162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6" name="Text Placeholder 2"/>
          <p:cNvSpPr>
            <a:spLocks noGrp="1"/>
          </p:cNvSpPr>
          <p:nvPr>
            <p:ph type="subTitle" idx="1"/>
          </p:nvPr>
        </p:nvSpPr>
        <p:spPr>
          <a:xfrm>
            <a:off x="719666" y="2277616"/>
            <a:ext cx="8880000" cy="9350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da-DK" noProof="0" dirty="0" smtClean="0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53665" y="116633"/>
            <a:ext cx="11874462" cy="622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14" name="Text Placeholder 49"/>
          <p:cNvSpPr txBox="1">
            <a:spLocks noChangeAspect="1"/>
          </p:cNvSpPr>
          <p:nvPr userDrawn="1"/>
        </p:nvSpPr>
        <p:spPr bwMode="auto">
          <a:xfrm>
            <a:off x="9907082" y="6511448"/>
            <a:ext cx="1772308" cy="181041"/>
          </a:xfrm>
          <a:prstGeom prst="rect">
            <a:avLst/>
          </a:prstGeom>
          <a:blipFill>
            <a:blip r:embed="rId2"/>
            <a:srcRect/>
            <a:stretch>
              <a:fillRect l="-1742" r="-1483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800000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Font typeface="Arial" charset="0"/>
              <a:defRPr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793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schemeClr val="accent2"/>
              </a:buClr>
              <a:buFont typeface="Arial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58775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schemeClr val="accent2"/>
              </a:buClr>
              <a:buFont typeface="Calibri" pitchFamily="34" charset="0"/>
              <a:buChar char="-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793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Font typeface="Arial" charset="0"/>
              <a:buAutoNum type="arabicPlain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358775" indent="-3587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2000"/>
              </a:spcAft>
              <a:buFont typeface="Arial" charset="0"/>
              <a:buAutoNum type="arabicPlain"/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a-DK" sz="1800" b="0" i="0" u="none" strike="noStrike" kern="1200" cap="none" spc="0" normalizeH="0" baseline="0" dirty="0">
              <a:ln>
                <a:noFill/>
              </a:ln>
              <a:solidFill>
                <a:srgbClr val="A56B4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719666" y="1934691"/>
            <a:ext cx="886154" cy="5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800"/>
          </a:p>
        </p:txBody>
      </p:sp>
      <p:sp>
        <p:nvSpPr>
          <p:cNvPr id="17" name="TextBox 17"/>
          <p:cNvSpPr txBox="1">
            <a:spLocks noChangeArrowheads="1"/>
          </p:cNvSpPr>
          <p:nvPr userDrawn="1"/>
        </p:nvSpPr>
        <p:spPr bwMode="auto">
          <a:xfrm>
            <a:off x="-2034203" y="1060451"/>
            <a:ext cx="1873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r>
              <a:rPr lang="da-DK" sz="800" b="1" noProof="0" dirty="0" smtClean="0">
                <a:solidFill>
                  <a:schemeClr val="bg1"/>
                </a:solidFill>
                <a:cs typeface="Arial" charset="0"/>
              </a:rPr>
              <a:t>Billedstørrelse</a:t>
            </a:r>
          </a:p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r>
              <a:rPr lang="da-DK" sz="800" noProof="0" dirty="0" smtClean="0">
                <a:solidFill>
                  <a:schemeClr val="bg1"/>
                </a:solidFill>
                <a:cs typeface="Arial" charset="0"/>
              </a:rPr>
              <a:t>H 17,3 x B 26,8</a:t>
            </a:r>
            <a:endParaRPr lang="da-DK" sz="800" noProof="0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282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, Long text HVI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1456268" y="10696725"/>
            <a:ext cx="14160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 kern="1200">
                <a:solidFill>
                  <a:srgbClr val="33414B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ctr" rtl="0" fontAlgn="base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 kern="1200">
                <a:solidFill>
                  <a:srgbClr val="33414B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 kern="1200">
                <a:solidFill>
                  <a:srgbClr val="33414B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 kern="1200">
                <a:solidFill>
                  <a:srgbClr val="33414B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rgbClr val="33414B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rgbClr val="33414B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rgbClr val="33414B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rgbClr val="33414B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ECE4F79-BA0A-43C0-AEAA-68A5245874BC}" type="datetime4">
              <a:rPr lang="da-DK" sz="800" noProof="0" smtClean="0"/>
              <a:pPr>
                <a:defRPr/>
              </a:pPr>
              <a:t>18-09-04</a:t>
            </a:fld>
            <a:endParaRPr lang="da-DK" sz="800" noProof="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5302" y="10817732"/>
            <a:ext cx="4991100" cy="123111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Aft>
                <a:spcPct val="0"/>
              </a:spcAft>
              <a:defRPr sz="800">
                <a:solidFill>
                  <a:srgbClr val="455960"/>
                </a:solidFill>
              </a:defRPr>
            </a:lvl1pPr>
          </a:lstStyle>
          <a:p>
            <a:pPr>
              <a:defRPr/>
            </a:pPr>
            <a:r>
              <a:rPr lang="da-DK" noProof="0" smtClean="0"/>
              <a:t>Offentligretlige regler af betydning for VUC's håndtering af konkrete sager</a:t>
            </a:r>
            <a:endParaRPr lang="da-DK" noProof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3367" y="10817732"/>
            <a:ext cx="342900" cy="12311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800">
                <a:solidFill>
                  <a:srgbClr val="455960"/>
                </a:solidFill>
                <a:latin typeface="+mn-lt"/>
              </a:defRPr>
            </a:lvl1pPr>
          </a:lstStyle>
          <a:p>
            <a:pPr>
              <a:defRPr/>
            </a:pPr>
            <a:fld id="{2355F744-F0A8-45F0-BABC-346DDDC70A40}" type="slidenum">
              <a:rPr lang="da-DK" noProof="0" smtClean="0"/>
              <a:pPr>
                <a:defRPr/>
              </a:pPr>
              <a:t>‹nr.›</a:t>
            </a:fld>
            <a:endParaRPr lang="da-DK" noProof="0"/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719666" y="692696"/>
            <a:ext cx="8880000" cy="792162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12" name="Text Placeholder 2"/>
          <p:cNvSpPr>
            <a:spLocks noGrp="1"/>
          </p:cNvSpPr>
          <p:nvPr>
            <p:ph type="subTitle" idx="1"/>
          </p:nvPr>
        </p:nvSpPr>
        <p:spPr>
          <a:xfrm>
            <a:off x="719666" y="2277616"/>
            <a:ext cx="8880000" cy="9350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da-DK" noProof="0" dirty="0" smtClean="0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153665" y="116633"/>
            <a:ext cx="11874462" cy="622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14" name="Text Placeholder 49"/>
          <p:cNvSpPr txBox="1">
            <a:spLocks noChangeAspect="1"/>
          </p:cNvSpPr>
          <p:nvPr userDrawn="1"/>
        </p:nvSpPr>
        <p:spPr bwMode="auto">
          <a:xfrm>
            <a:off x="9907082" y="6511448"/>
            <a:ext cx="1772308" cy="181041"/>
          </a:xfrm>
          <a:prstGeom prst="rect">
            <a:avLst/>
          </a:prstGeom>
          <a:blipFill>
            <a:blip r:embed="rId2"/>
            <a:srcRect/>
            <a:stretch>
              <a:fillRect l="-1742" r="-1483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800000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Font typeface="Arial" charset="0"/>
              <a:defRPr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793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schemeClr val="accent2"/>
              </a:buClr>
              <a:buFont typeface="Arial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58775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schemeClr val="accent2"/>
              </a:buClr>
              <a:buFont typeface="Calibri" pitchFamily="34" charset="0"/>
              <a:buChar char="-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793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Font typeface="Arial" charset="0"/>
              <a:buAutoNum type="arabicPlain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358775" indent="-3587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2000"/>
              </a:spcAft>
              <a:buFont typeface="Arial" charset="0"/>
              <a:buAutoNum type="arabicPlain"/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a-DK" sz="1800" b="0" i="0" u="none" strike="noStrike" kern="1200" cap="none" spc="0" normalizeH="0" baseline="0" dirty="0">
              <a:ln>
                <a:noFill/>
              </a:ln>
              <a:solidFill>
                <a:srgbClr val="A56B4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719666" y="1934691"/>
            <a:ext cx="886154" cy="5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GB" sz="1800"/>
          </a:p>
        </p:txBody>
      </p:sp>
      <p:sp>
        <p:nvSpPr>
          <p:cNvPr id="17" name="TextBox 17"/>
          <p:cNvSpPr txBox="1">
            <a:spLocks noChangeArrowheads="1"/>
          </p:cNvSpPr>
          <p:nvPr userDrawn="1"/>
        </p:nvSpPr>
        <p:spPr bwMode="auto">
          <a:xfrm>
            <a:off x="-2034203" y="1060451"/>
            <a:ext cx="1873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r>
              <a:rPr lang="da-DK" sz="800" b="1" noProof="0" dirty="0" smtClean="0">
                <a:solidFill>
                  <a:schemeClr val="bg1"/>
                </a:solidFill>
                <a:cs typeface="Arial" charset="0"/>
              </a:rPr>
              <a:t>Billedstørrelse</a:t>
            </a:r>
          </a:p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r>
              <a:rPr lang="da-DK" sz="800" noProof="0" dirty="0" smtClean="0">
                <a:solidFill>
                  <a:schemeClr val="bg1"/>
                </a:solidFill>
                <a:cs typeface="Arial" charset="0"/>
              </a:rPr>
              <a:t>H 17,3 x B 26,8</a:t>
            </a:r>
            <a:endParaRPr lang="da-DK" sz="800" noProof="0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1508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med romer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4" y="115888"/>
            <a:ext cx="11431246" cy="722312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1785" y="1304926"/>
            <a:ext cx="11431954" cy="4752975"/>
          </a:xfrm>
        </p:spPr>
        <p:txBody>
          <a:bodyPr/>
          <a:lstStyle>
            <a:lvl4pPr marL="628650" indent="-444500">
              <a:buAutoNum type="romanLcParenBoth"/>
              <a:defRPr baseline="0"/>
            </a:lvl4pPr>
            <a:lvl5pPr marL="806450" indent="-176213">
              <a:defRPr baseline="0"/>
            </a:lvl5pPr>
            <a:lvl6pPr marL="992188" indent="-184150">
              <a:defRPr/>
            </a:lvl6pPr>
            <a:lvl7pPr marL="1160463" indent="-177800" defTabSz="896938">
              <a:defRPr/>
            </a:lvl7pPr>
            <a:lvl8pPr marL="1344613" indent="-176213"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noProof="0" smtClean="0"/>
              <a:t>4. september 2017</a:t>
            </a:r>
            <a:endParaRPr lang="da-DK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noProof="0" smtClean="0"/>
              <a:t>Offentligretlige regler af betydning for VUC's håndtering af konkrete sager</a:t>
            </a:r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55F744-F0A8-45F0-BABC-346DDDC70A40}" type="slidenum">
              <a:rPr lang="da-DK" noProof="0" smtClean="0"/>
              <a:pPr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939165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116634"/>
            <a:ext cx="11431953" cy="71913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1784" y="1304926"/>
            <a:ext cx="11431954" cy="4752975"/>
          </a:xfrm>
        </p:spPr>
        <p:txBody>
          <a:bodyPr/>
          <a:lstStyle>
            <a:lvl1pPr marL="1611313" indent="-1611313">
              <a:spcAft>
                <a:spcPts val="0"/>
              </a:spcAft>
              <a:tabLst>
                <a:tab pos="1611313" algn="l"/>
              </a:tabLst>
              <a:defRPr sz="1600" b="0">
                <a:solidFill>
                  <a:schemeClr val="accent1"/>
                </a:solidFill>
              </a:defRPr>
            </a:lvl1pPr>
            <a:lvl2pPr marL="1631950" indent="0">
              <a:spcAft>
                <a:spcPts val="0"/>
              </a:spcAft>
              <a:buFontTx/>
              <a:buNone/>
              <a:tabLst>
                <a:tab pos="1611313" algn="l"/>
              </a:tabLst>
              <a:defRPr sz="160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noProof="0" smtClean="0"/>
              <a:t>4. september 2017</a:t>
            </a:r>
            <a:endParaRPr lang="da-DK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noProof="0" smtClean="0"/>
              <a:t>Offentligretlige regler af betydning for VUC's håndtering af konkrete sager</a:t>
            </a:r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55F744-F0A8-45F0-BABC-346DDDC70A40}" type="slidenum">
              <a:rPr lang="da-DK" noProof="0" smtClean="0"/>
              <a:pPr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443142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4" y="115888"/>
            <a:ext cx="11431246" cy="722312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da-DK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1785" y="1304926"/>
            <a:ext cx="11431954" cy="47529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a-DK" smtClean="0"/>
              <a:t>4. september 2017</a:t>
            </a:r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a-DK" smtClean="0"/>
              <a:t>Offentligretlige regler af betydning for VUC's håndtering af konkrete sager</a:t>
            </a:r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355F744-F0A8-45F0-BABC-346DDDC70A4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5035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med romer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4" y="115888"/>
            <a:ext cx="11431246" cy="722312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1785" y="1304926"/>
            <a:ext cx="11431954" cy="4752975"/>
          </a:xfrm>
        </p:spPr>
        <p:txBody>
          <a:bodyPr/>
          <a:lstStyle>
            <a:lvl4pPr marL="628650" indent="-444500">
              <a:buAutoNum type="romanLcParenBoth"/>
              <a:defRPr baseline="0"/>
            </a:lvl4pPr>
            <a:lvl5pPr marL="806450" indent="-176213">
              <a:defRPr baseline="0"/>
            </a:lvl5pPr>
            <a:lvl6pPr marL="992188" indent="-184150">
              <a:defRPr/>
            </a:lvl6pPr>
            <a:lvl7pPr marL="1160463" indent="-177800" defTabSz="896938">
              <a:defRPr/>
            </a:lvl7pPr>
            <a:lvl8pPr marL="1344613" indent="-176213"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noProof="0" smtClean="0"/>
              <a:t>4. september 2017</a:t>
            </a:r>
            <a:endParaRPr lang="da-DK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noProof="0" smtClean="0"/>
              <a:t>Offentligretlige regler af betydning for VUC's håndtering af konkrete sager</a:t>
            </a:r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55F744-F0A8-45F0-BABC-346DDDC70A40}" type="slidenum">
              <a:rPr lang="da-DK" noProof="0" smtClean="0"/>
              <a:pPr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156933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med bogsta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4" y="115888"/>
            <a:ext cx="11431954" cy="722312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1785" y="1304926"/>
            <a:ext cx="11432663" cy="4752975"/>
          </a:xfrm>
        </p:spPr>
        <p:txBody>
          <a:bodyPr/>
          <a:lstStyle>
            <a:lvl4pPr marL="628650" indent="-444500">
              <a:buAutoNum type="alphaLcParenBoth"/>
              <a:tabLst/>
              <a:defRPr baseline="0"/>
            </a:lvl4pPr>
            <a:lvl5pPr marL="806450" indent="-176213">
              <a:defRPr baseline="0"/>
            </a:lvl5pPr>
            <a:lvl6pPr marL="992188" indent="-184150">
              <a:defRPr/>
            </a:lvl6pPr>
            <a:lvl7pPr marL="1160463" indent="-177800" defTabSz="896938">
              <a:defRPr/>
            </a:lvl7pPr>
            <a:lvl8pPr marL="1344613" indent="-176213"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noProof="0" smtClean="0"/>
              <a:t>4. september 2017</a:t>
            </a:r>
            <a:endParaRPr lang="da-DK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noProof="0" smtClean="0"/>
              <a:t>Offentligretlige regler af betydning for VUC's håndtering af konkrete sager</a:t>
            </a:r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55F744-F0A8-45F0-BABC-346DDDC70A40}" type="slidenum">
              <a:rPr lang="da-DK" noProof="0" smtClean="0"/>
              <a:pPr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153112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4" y="116634"/>
            <a:ext cx="11431954" cy="71913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1785" y="1304926"/>
            <a:ext cx="5405538" cy="475297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628201" y="1304926"/>
            <a:ext cx="5405538" cy="475297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noProof="0" smtClean="0"/>
              <a:t>4. september 2017</a:t>
            </a:r>
            <a:endParaRPr lang="da-DK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noProof="0" smtClean="0"/>
              <a:t>Offentligretlige regler af betydning for VUC's håndtering af konkrete sager</a:t>
            </a:r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55F744-F0A8-45F0-BABC-346DDDC70A40}" type="slidenum">
              <a:rPr lang="da-DK" noProof="0" smtClean="0"/>
              <a:pPr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95499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med romer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4" y="116634"/>
            <a:ext cx="11431954" cy="71913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1785" y="1304926"/>
            <a:ext cx="5405538" cy="4752975"/>
          </a:xfrm>
        </p:spPr>
        <p:txBody>
          <a:bodyPr/>
          <a:lstStyle>
            <a:lvl4pPr marL="628650" indent="-444500">
              <a:buAutoNum type="romanLcParenBoth"/>
              <a:defRPr/>
            </a:lvl4pPr>
            <a:lvl5pPr marL="812800" indent="-176213">
              <a:defRPr/>
            </a:lvl5pPr>
            <a:lvl6pPr marL="987425" indent="-184150" defTabSz="1162050">
              <a:defRPr/>
            </a:lvl6pPr>
            <a:lvl7pPr marL="1165225" indent="-177800">
              <a:defRPr/>
            </a:lvl7pPr>
            <a:lvl8pPr marL="1339850" indent="-176213">
              <a:defRPr/>
            </a:lvl8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628200" y="1304926"/>
            <a:ext cx="5405538" cy="4752975"/>
          </a:xfrm>
        </p:spPr>
        <p:txBody>
          <a:bodyPr/>
          <a:lstStyle>
            <a:lvl4pPr marL="628650" indent="-444500">
              <a:buAutoNum type="romanLcParenBoth"/>
              <a:defRPr/>
            </a:lvl4pPr>
            <a:lvl5pPr marL="812800" indent="-176213">
              <a:defRPr/>
            </a:lvl5pPr>
            <a:lvl6pPr marL="987425" indent="-184150">
              <a:defRPr/>
            </a:lvl6pPr>
            <a:lvl7pPr marL="1165225" indent="-177800" defTabSz="990600">
              <a:defRPr/>
            </a:lvl7pPr>
            <a:lvl8pPr marL="1339850" indent="-176213">
              <a:defRPr lang="da-DK" sz="1600" kern="1200" noProof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noProof="0" smtClean="0"/>
              <a:t>4. september 2017</a:t>
            </a:r>
            <a:endParaRPr lang="da-DK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noProof="0" smtClean="0"/>
              <a:t>Offentligretlige regler af betydning for VUC's håndtering af konkrete sager</a:t>
            </a:r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55F744-F0A8-45F0-BABC-346DDDC70A40}" type="slidenum">
              <a:rPr lang="da-DK" noProof="0" smtClean="0"/>
              <a:pPr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701144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 med bogsta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4" y="116634"/>
            <a:ext cx="11431954" cy="71913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1785" y="1304926"/>
            <a:ext cx="5405538" cy="4752975"/>
          </a:xfrm>
        </p:spPr>
        <p:txBody>
          <a:bodyPr/>
          <a:lstStyle>
            <a:lvl4pPr marL="628650" indent="-444500">
              <a:buAutoNum type="alphaLcParenBoth"/>
              <a:defRPr/>
            </a:lvl4pPr>
            <a:lvl5pPr marL="812800" indent="-176213">
              <a:defRPr/>
            </a:lvl5pPr>
            <a:lvl6pPr marL="892175" indent="-184150">
              <a:defRPr/>
            </a:lvl6pPr>
            <a:lvl7pPr marL="1076325" indent="-174625">
              <a:defRPr/>
            </a:lvl7pPr>
            <a:lvl8pPr marL="1254125" indent="-176213">
              <a:defRPr/>
            </a:lvl8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627446" y="1304926"/>
            <a:ext cx="5405538" cy="4752975"/>
          </a:xfrm>
        </p:spPr>
        <p:txBody>
          <a:bodyPr/>
          <a:lstStyle>
            <a:lvl4pPr marL="628650" indent="-444500">
              <a:buAutoNum type="alphaLcParenBoth"/>
              <a:defRPr/>
            </a:lvl4pPr>
            <a:lvl5pP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noProof="0" smtClean="0"/>
              <a:t>4. september 2017</a:t>
            </a:r>
            <a:endParaRPr lang="da-DK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noProof="0" smtClean="0"/>
              <a:t>Offentligretlige regler af betydning for VUC's håndtering af konkrete sager</a:t>
            </a:r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55F744-F0A8-45F0-BABC-346DDDC70A40}" type="slidenum">
              <a:rPr lang="da-DK" noProof="0" smtClean="0"/>
              <a:pPr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671615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115888"/>
            <a:ext cx="11431954" cy="722312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1785" y="1304926"/>
            <a:ext cx="5405538" cy="475297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 dirty="0" smtClean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628201" y="1304926"/>
            <a:ext cx="5405538" cy="47529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-2017184" y="1204915"/>
            <a:ext cx="18732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r>
              <a:rPr lang="da-DK" sz="800" b="1" noProof="0" dirty="0" smtClean="0">
                <a:solidFill>
                  <a:schemeClr val="bg1"/>
                </a:solidFill>
                <a:cs typeface="Arial" charset="0"/>
              </a:rPr>
              <a:t>Billedstørrelse</a:t>
            </a:r>
          </a:p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r>
              <a:rPr lang="da-DK" sz="800" b="1" noProof="0" dirty="0" smtClean="0">
                <a:solidFill>
                  <a:schemeClr val="bg1"/>
                </a:solidFill>
                <a:cs typeface="Arial" charset="0"/>
              </a:rPr>
              <a:t>H 13,2 x B 12,0</a:t>
            </a:r>
            <a:endParaRPr lang="da-DK" sz="800" noProof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a-DK" noProof="0" smtClean="0"/>
              <a:t>4. september 2017</a:t>
            </a:r>
            <a:endParaRPr lang="da-D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a-DK" noProof="0" smtClean="0"/>
              <a:t>Offentligretlige regler af betydning for VUC's håndtering af konkrete sager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355F744-F0A8-45F0-BABC-346DDDC70A40}" type="slidenum">
              <a:rPr lang="da-DK" noProof="0" smtClean="0"/>
              <a:pPr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741201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and Picture med romer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115888"/>
            <a:ext cx="11431954" cy="722312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1785" y="1304926"/>
            <a:ext cx="5405538" cy="4752975"/>
          </a:xfrm>
        </p:spPr>
        <p:txBody>
          <a:bodyPr/>
          <a:lstStyle>
            <a:lvl4pPr marL="628650" indent="-444500">
              <a:buAutoNum type="romanLcParenBoth"/>
              <a:defRPr/>
            </a:lvl4pPr>
            <a:lvl5pPr marL="812800" indent="-176213">
              <a:defRPr/>
            </a:lvl5pPr>
            <a:lvl6pPr marL="987425" indent="-184150">
              <a:defRPr/>
            </a:lvl6pPr>
            <a:lvl7pPr marL="1165225" indent="-177800" defTabSz="1343025">
              <a:defRPr/>
            </a:lvl7pPr>
            <a:lvl8pPr marL="1339850" indent="-176213">
              <a:defRPr/>
            </a:lvl8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 dirty="0" smtClean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628201" y="1304926"/>
            <a:ext cx="5405538" cy="47529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-2017184" y="1204915"/>
            <a:ext cx="18732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r>
              <a:rPr lang="da-DK" sz="800" b="1" noProof="0" dirty="0" smtClean="0">
                <a:solidFill>
                  <a:schemeClr val="bg1"/>
                </a:solidFill>
                <a:cs typeface="Arial" charset="0"/>
              </a:rPr>
              <a:t>Billedstørrelse</a:t>
            </a:r>
          </a:p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r>
              <a:rPr lang="da-DK" sz="800" b="1" noProof="0" dirty="0" smtClean="0">
                <a:solidFill>
                  <a:schemeClr val="bg1"/>
                </a:solidFill>
                <a:cs typeface="Arial" charset="0"/>
              </a:rPr>
              <a:t>H 13,2 x B 12,0</a:t>
            </a:r>
            <a:endParaRPr lang="da-DK" sz="800" noProof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a-DK" noProof="0" smtClean="0"/>
              <a:t>4. september 2017</a:t>
            </a:r>
            <a:endParaRPr lang="da-D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a-DK" noProof="0" smtClean="0"/>
              <a:t>Offentligretlige regler af betydning for VUC's håndtering af konkrete sager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355F744-F0A8-45F0-BABC-346DDDC70A40}" type="slidenum">
              <a:rPr lang="da-DK" noProof="0" smtClean="0"/>
              <a:pPr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41173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and Picture med bogsta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115888"/>
            <a:ext cx="11431954" cy="722312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1785" y="1304926"/>
            <a:ext cx="5405538" cy="4752975"/>
          </a:xfrm>
        </p:spPr>
        <p:txBody>
          <a:bodyPr/>
          <a:lstStyle>
            <a:lvl4pPr marL="628650" indent="-444500">
              <a:buAutoNum type="alphaLcParenBoth"/>
              <a:defRPr/>
            </a:lvl4pPr>
            <a:lvl5pPr marL="812800" indent="-176213">
              <a:defRPr/>
            </a:lvl5pPr>
            <a:lvl6pPr marL="987425" indent="-184150">
              <a:defRPr/>
            </a:lvl6pPr>
            <a:lvl7pPr marL="1165225" indent="-177800" defTabSz="990600">
              <a:defRPr/>
            </a:lvl7pPr>
            <a:lvl8pPr marL="1339850" indent="-176213">
              <a:defRPr/>
            </a:lvl8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 dirty="0" smtClean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628201" y="1304926"/>
            <a:ext cx="5405538" cy="47529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-2017184" y="1204915"/>
            <a:ext cx="18732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r>
              <a:rPr lang="da-DK" sz="800" b="1" noProof="0" dirty="0" smtClean="0">
                <a:solidFill>
                  <a:schemeClr val="bg1"/>
                </a:solidFill>
                <a:cs typeface="Arial" charset="0"/>
              </a:rPr>
              <a:t>Billedstørrelse</a:t>
            </a:r>
          </a:p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r>
              <a:rPr lang="da-DK" sz="800" b="1" noProof="0" dirty="0" smtClean="0">
                <a:solidFill>
                  <a:schemeClr val="bg1"/>
                </a:solidFill>
                <a:cs typeface="Arial" charset="0"/>
              </a:rPr>
              <a:t>H 13,2 x B 12,0</a:t>
            </a:r>
            <a:endParaRPr lang="da-DK" sz="800" noProof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a-DK" noProof="0" smtClean="0"/>
              <a:t>4. september 2017</a:t>
            </a:r>
            <a:endParaRPr lang="da-D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a-DK" noProof="0" smtClean="0"/>
              <a:t>Offentligretlige regler af betydning for VUC's håndtering af konkrete sager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355F744-F0A8-45F0-BABC-346DDDC70A40}" type="slidenum">
              <a:rPr lang="da-DK" noProof="0" smtClean="0"/>
              <a:pPr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84891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med bogsta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4" y="115888"/>
            <a:ext cx="11431954" cy="722312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1785" y="1304926"/>
            <a:ext cx="11432663" cy="4752975"/>
          </a:xfrm>
        </p:spPr>
        <p:txBody>
          <a:bodyPr/>
          <a:lstStyle>
            <a:lvl4pPr marL="628650" indent="-444500">
              <a:buAutoNum type="alphaLcParenBoth"/>
              <a:tabLst/>
              <a:defRPr baseline="0"/>
            </a:lvl4pPr>
            <a:lvl5pPr marL="806450" indent="-176213">
              <a:defRPr baseline="0"/>
            </a:lvl5pPr>
            <a:lvl6pPr marL="992188" indent="-184150">
              <a:defRPr/>
            </a:lvl6pPr>
            <a:lvl7pPr marL="1160463" indent="-177800" defTabSz="896938">
              <a:defRPr/>
            </a:lvl7pPr>
            <a:lvl8pPr marL="1344613" indent="-176213"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noProof="0" smtClean="0"/>
              <a:t>4. september 2017</a:t>
            </a:r>
            <a:endParaRPr lang="da-DK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noProof="0" smtClean="0"/>
              <a:t>Offentligretlige regler af betydning for VUC's håndtering af konkrete sager</a:t>
            </a:r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55F744-F0A8-45F0-BABC-346DDDC70A40}" type="slidenum">
              <a:rPr lang="da-DK" noProof="0" smtClean="0"/>
              <a:pPr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767623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4" y="115888"/>
            <a:ext cx="11431954" cy="722312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1784" y="1304942"/>
            <a:ext cx="6025662" cy="4752958"/>
          </a:xfrm>
          <a:solidFill>
            <a:schemeClr val="accent3"/>
          </a:solidFill>
          <a:ln>
            <a:noFill/>
          </a:ln>
        </p:spPr>
        <p:txBody>
          <a:bodyPr lIns="360000" rIns="360000" anchor="ctr" anchorCtr="0"/>
          <a:lstStyle>
            <a:lvl1pPr>
              <a:spcAft>
                <a:spcPts val="1000"/>
              </a:spcAft>
              <a:defRPr sz="2000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spcAft>
                <a:spcPts val="10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spcAft>
                <a:spcPts val="10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spcAft>
                <a:spcPts val="10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 dirty="0" smtClean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628200" y="1304925"/>
            <a:ext cx="5405538" cy="475186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icon to add picture</a:t>
            </a:r>
            <a:endParaRPr lang="da-DK" noProof="0" dirty="0"/>
          </a:p>
        </p:txBody>
      </p:sp>
      <p:sp>
        <p:nvSpPr>
          <p:cNvPr id="13" name="TextBox 17"/>
          <p:cNvSpPr txBox="1">
            <a:spLocks noChangeArrowheads="1"/>
          </p:cNvSpPr>
          <p:nvPr userDrawn="1"/>
        </p:nvSpPr>
        <p:spPr bwMode="auto">
          <a:xfrm>
            <a:off x="-2017184" y="1204915"/>
            <a:ext cx="18732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1pPr>
            <a:lvl2pPr marL="742950" indent="-28575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2pPr>
            <a:lvl3pPr marL="1143000" indent="-22860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3pPr>
            <a:lvl4pPr marL="1600200" indent="-22860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4pPr>
            <a:lvl5pPr marL="2057400" indent="-228600" eaLnBrk="0" hangingPunct="0">
              <a:defRPr sz="1100">
                <a:solidFill>
                  <a:srgbClr val="33414B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defRPr sz="1100">
                <a:solidFill>
                  <a:srgbClr val="33414B"/>
                </a:solidFill>
                <a:latin typeface="Verdana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r>
              <a:rPr lang="da-DK" sz="800" b="1" noProof="0" dirty="0" smtClean="0">
                <a:solidFill>
                  <a:schemeClr val="bg1"/>
                </a:solidFill>
                <a:cs typeface="Arial" charset="0"/>
              </a:rPr>
              <a:t>Billedstørrelse</a:t>
            </a:r>
          </a:p>
          <a:p>
            <a:pPr algn="r" eaLnBrk="1" hangingPunct="1">
              <a:lnSpc>
                <a:spcPct val="100000"/>
              </a:lnSpc>
              <a:spcAft>
                <a:spcPct val="0"/>
              </a:spcAft>
            </a:pPr>
            <a:r>
              <a:rPr lang="da-DK" sz="800" b="1" noProof="0" dirty="0" smtClean="0">
                <a:solidFill>
                  <a:schemeClr val="bg1"/>
                </a:solidFill>
                <a:cs typeface="Arial" charset="0"/>
              </a:rPr>
              <a:t>H 13,2 x B 12,0</a:t>
            </a:r>
            <a:endParaRPr lang="da-DK" sz="800" noProof="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a-DK" noProof="0" smtClean="0"/>
              <a:t>4. september 2017</a:t>
            </a:r>
            <a:endParaRPr lang="da-D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a-DK" noProof="0" smtClean="0"/>
              <a:t>Offentligretlige regler af betydning for VUC's håndtering af konkrete sager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355F744-F0A8-45F0-BABC-346DDDC70A40}" type="slidenum">
              <a:rPr lang="da-DK" noProof="0" smtClean="0"/>
              <a:pPr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380018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116634"/>
            <a:ext cx="11431954" cy="71913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1784" y="1304926"/>
            <a:ext cx="11431954" cy="4752975"/>
          </a:xfrm>
        </p:spPr>
        <p:txBody>
          <a:bodyPr/>
          <a:lstStyle>
            <a:lvl1pPr>
              <a:spcAft>
                <a:spcPts val="2000"/>
              </a:spcAft>
              <a:defRPr sz="1800">
                <a:solidFill>
                  <a:schemeClr val="accent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noProof="0" smtClean="0"/>
              <a:t>4. september 2017</a:t>
            </a:r>
            <a:endParaRPr lang="da-DK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noProof="0" smtClean="0"/>
              <a:t>Offentligretlige regler af betydning for VUC's håndtering af konkrete sager</a:t>
            </a:r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55F744-F0A8-45F0-BABC-346DDDC70A40}" type="slidenum">
              <a:rPr lang="da-DK" noProof="0" smtClean="0"/>
              <a:pPr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1473115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5" y="116634"/>
            <a:ext cx="11431954" cy="71913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01784" y="1304926"/>
            <a:ext cx="11431954" cy="276999"/>
          </a:xfrm>
        </p:spPr>
        <p:txBody>
          <a:bodyPr wrap="square">
            <a:spAutoFit/>
          </a:bodyPr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noProof="0" smtClean="0"/>
              <a:t>4. september 2017</a:t>
            </a:r>
            <a:endParaRPr lang="da-DK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noProof="0" smtClean="0"/>
              <a:t>Offentligretlige regler af betydning for VUC's håndtering af konkrete sager</a:t>
            </a:r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55F744-F0A8-45F0-BABC-346DDDC70A40}" type="slidenum">
              <a:rPr lang="da-DK" noProof="0" smtClean="0"/>
              <a:pPr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369934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4. september 2017</a:t>
            </a:r>
            <a:endParaRPr lang="da-DK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Offentligretlige regler af betydning for VUC's håndtering af konkrete sager</a:t>
            </a:r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F744-F0A8-45F0-BABC-346DDDC70A40}" type="slidenum">
              <a:rPr lang="da-DK" noProof="0" smtClean="0"/>
              <a:pPr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416759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a-DK" noProof="0" smtClean="0"/>
              <a:t>4. september 2017</a:t>
            </a:r>
            <a:endParaRPr lang="da-DK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smtClean="0"/>
              <a:t>Offentligretlige regler af betydning for VUC's håndtering af konkrete sager</a:t>
            </a:r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F744-F0A8-45F0-BABC-346DDDC70A40}" type="slidenum">
              <a:rPr lang="da-DK" noProof="0" smtClean="0"/>
              <a:pPr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298525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4" y="115888"/>
            <a:ext cx="11431246" cy="722312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1785" y="1304926"/>
            <a:ext cx="11431954" cy="4752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noProof="0" smtClean="0"/>
              <a:t>4. september 2017</a:t>
            </a:r>
            <a:endParaRPr lang="da-DK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noProof="0" smtClean="0"/>
              <a:t>Offentligretlige regler af betydning for VUC's håndtering af konkrete sager</a:t>
            </a:r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55F744-F0A8-45F0-BABC-346DDDC70A40}" type="slidenum">
              <a:rPr lang="da-DK" noProof="0" smtClean="0"/>
              <a:pPr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4060058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1785" y="115888"/>
            <a:ext cx="11418277" cy="722312"/>
          </a:xfrm>
        </p:spPr>
        <p:txBody>
          <a:bodyPr/>
          <a:lstStyle/>
          <a:p>
            <a:r>
              <a:rPr lang="da-DK" noProof="0"/>
              <a:t>Click to edit Master title style</a:t>
            </a:r>
            <a:endParaRPr lang="da-DK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1785" y="1304926"/>
            <a:ext cx="11418986" cy="4752975"/>
          </a:xfrm>
        </p:spPr>
        <p:txBody>
          <a:bodyPr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a-DK" noProof="0" smtClean="0"/>
              <a:t>4. september 2017</a:t>
            </a:r>
            <a:endParaRPr lang="da-DK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 noProof="0" smtClean="0"/>
              <a:t>Offentligretlige regler af betydning for VUC's håndtering af konkrete sager</a:t>
            </a:r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55F744-F0A8-45F0-BABC-346DDDC70A40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21"/>
          </p:nvPr>
        </p:nvSpPr>
        <p:spPr>
          <a:xfrm>
            <a:off x="601783" y="975601"/>
            <a:ext cx="886154" cy="53975"/>
          </a:xfrm>
          <a:solidFill>
            <a:schemeClr val="accent3"/>
          </a:solidFill>
        </p:spPr>
        <p:txBody>
          <a:bodyPr/>
          <a:lstStyle>
            <a:lvl1pPr>
              <a:defRPr sz="1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41973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wo Content med romertal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2601" y="116632"/>
            <a:ext cx="10281138" cy="7208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01786" y="1304925"/>
            <a:ext cx="5405538" cy="4752977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 marL="449263" indent="-260350">
              <a:buAutoNum type="romanLcParenBoth"/>
              <a:defRPr baseline="0">
                <a:latin typeface="+mn-lt"/>
              </a:defRPr>
            </a:lvl5pPr>
            <a:lvl6pPr marL="622300" indent="-171450">
              <a:defRPr/>
            </a:lvl6pPr>
            <a:lvl7pPr marL="804863" indent="-180975">
              <a:defRPr/>
            </a:lvl7pPr>
            <a:lvl8pPr marL="984250" indent="-180975" defTabSz="985838">
              <a:defRPr/>
            </a:lvl8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1786" y="116634"/>
            <a:ext cx="1017954" cy="793875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4900" b="0" spc="-3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#</a:t>
            </a:r>
            <a:endParaRPr lang="en-GB" noProof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628201" y="1304926"/>
            <a:ext cx="5405538" cy="475297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a-DK" smtClean="0"/>
              <a:t>4. september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a-DK" smtClean="0"/>
              <a:t>Offentligretlige regler af betydning for VUC's håndtering af konkrete sager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355F744-F0A8-45F0-BABC-346DDDC70A40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19"/>
          </p:nvPr>
        </p:nvSpPr>
        <p:spPr>
          <a:xfrm>
            <a:off x="601783" y="975601"/>
            <a:ext cx="886154" cy="53975"/>
          </a:xfrm>
          <a:solidFill>
            <a:schemeClr val="accent3"/>
          </a:solidFill>
        </p:spPr>
        <p:txBody>
          <a:bodyPr/>
          <a:lstStyle>
            <a:lvl1pPr>
              <a:defRPr sz="1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47572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1785" y="115888"/>
            <a:ext cx="11431954" cy="722312"/>
          </a:xfrm>
        </p:spPr>
        <p:txBody>
          <a:bodyPr/>
          <a:lstStyle/>
          <a:p>
            <a:r>
              <a:rPr lang="da-DK" noProof="0"/>
              <a:t>Click to edit Master title style</a:t>
            </a:r>
            <a:endParaRPr lang="da-DK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601785" y="1304926"/>
            <a:ext cx="5405538" cy="475297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a-DK" noProof="0"/>
              <a:t>Click to edit Master text styles</a:t>
            </a:r>
          </a:p>
          <a:p>
            <a:pPr lvl="1"/>
            <a:r>
              <a:rPr lang="da-DK" noProof="0"/>
              <a:t>Second level</a:t>
            </a:r>
          </a:p>
          <a:p>
            <a:pPr lvl="2"/>
            <a:r>
              <a:rPr lang="da-DK" noProof="0"/>
              <a:t>Third level</a:t>
            </a:r>
          </a:p>
          <a:p>
            <a:pPr lvl="3"/>
            <a:r>
              <a:rPr lang="da-DK" noProof="0"/>
              <a:t>Fourth level</a:t>
            </a:r>
          </a:p>
          <a:p>
            <a:pPr lvl="4"/>
            <a:r>
              <a:rPr lang="da-DK" noProof="0"/>
              <a:t>Fifth level</a:t>
            </a:r>
            <a:endParaRPr lang="da-DK" noProof="0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6" hasCustomPrompt="1"/>
          </p:nvPr>
        </p:nvSpPr>
        <p:spPr>
          <a:xfrm>
            <a:off x="6628201" y="1304926"/>
            <a:ext cx="5405538" cy="47529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Click icon to add picture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a-DK" noProof="0" smtClean="0"/>
              <a:t>4. september 2017</a:t>
            </a:r>
            <a:endParaRPr lang="da-D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a-DK" noProof="0" smtClean="0"/>
              <a:t>Offentligretlige regler af betydning for VUC's håndtering af konkrete sager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2355F744-F0A8-45F0-BABC-346DDDC70A40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10" name="Pladsholder til tekst 2"/>
          <p:cNvSpPr>
            <a:spLocks noGrp="1"/>
          </p:cNvSpPr>
          <p:nvPr>
            <p:ph type="body" sz="quarter" idx="21"/>
          </p:nvPr>
        </p:nvSpPr>
        <p:spPr>
          <a:xfrm>
            <a:off x="601783" y="975601"/>
            <a:ext cx="886154" cy="53975"/>
          </a:xfrm>
          <a:solidFill>
            <a:schemeClr val="accent3"/>
          </a:solidFill>
        </p:spPr>
        <p:txBody>
          <a:bodyPr/>
          <a:lstStyle>
            <a:lvl1pPr>
              <a:defRPr sz="10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89273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345239"/>
          </a:xfrm>
        </p:spPr>
        <p:txBody>
          <a:bodyPr/>
          <a:lstStyle>
            <a:lvl1pPr>
              <a:defRPr lang="en-US" sz="1400" kern="1200" noProof="0" dirty="0" smtClean="0">
                <a:solidFill>
                  <a:srgbClr val="29424E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</a:lstStyle>
          <a:p>
            <a:r>
              <a:rPr lang="da-DK" noProof="0" dirty="0" err="1"/>
              <a:t>Click</a:t>
            </a:r>
            <a:r>
              <a:rPr lang="da-DK" noProof="0" dirty="0"/>
              <a:t> </a:t>
            </a:r>
            <a:r>
              <a:rPr lang="da-DK" noProof="0" dirty="0" err="1"/>
              <a:t>icon</a:t>
            </a:r>
            <a:r>
              <a:rPr lang="da-DK" noProof="0" dirty="0"/>
              <a:t> to </a:t>
            </a:r>
            <a:r>
              <a:rPr lang="da-DK" noProof="0" dirty="0" err="1"/>
              <a:t>add</a:t>
            </a:r>
            <a:r>
              <a:rPr lang="da-DK" noProof="0" dirty="0"/>
              <a:t> </a:t>
            </a:r>
            <a:r>
              <a:rPr lang="da-DK" noProof="0" dirty="0" err="1"/>
              <a:t>picture</a:t>
            </a:r>
            <a:endParaRPr lang="da-DK" noProof="0" dirty="0"/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4"/>
          </p:nvPr>
        </p:nvSpPr>
        <p:spPr>
          <a:xfrm>
            <a:off x="601785" y="3716339"/>
            <a:ext cx="5406293" cy="2160587"/>
          </a:xfrm>
        </p:spPr>
        <p:txBody>
          <a:bodyPr anchor="b"/>
          <a:lstStyle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>
                <a:tab pos="541338" algn="l"/>
              </a:tabLst>
              <a:defRPr lang="da-DK" sz="2400" b="0" kern="1200" noProof="0" dirty="0">
                <a:solidFill>
                  <a:srgbClr val="29424E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  <a:lvl2pPr>
              <a:defRPr lang="da-DK" sz="1400" kern="1200" dirty="0" smtClean="0">
                <a:solidFill>
                  <a:srgbClr val="29424E"/>
                </a:solidFill>
                <a:latin typeface="Verdana" pitchFamily="34" charset="0"/>
                <a:ea typeface="+mn-ea"/>
                <a:cs typeface="+mn-cs"/>
              </a:defRPr>
            </a:lvl2pPr>
            <a:lvl3pPr marL="0" indent="0" algn="l" rtl="0" fontAlgn="ba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lang="da-DK" sz="1400" kern="1200" dirty="0" smtClean="0">
                <a:solidFill>
                  <a:srgbClr val="29424E"/>
                </a:solidFill>
                <a:latin typeface="Verdana" pitchFamily="34" charset="0"/>
                <a:ea typeface="+mn-ea"/>
                <a:cs typeface="+mn-cs"/>
              </a:defRPr>
            </a:lvl3pPr>
            <a:lvl4pPr algn="l" rtl="0" fontAlgn="ba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lang="da-DK" sz="1400" kern="1200" dirty="0" smtClean="0">
                <a:solidFill>
                  <a:srgbClr val="29424E"/>
                </a:solidFill>
                <a:latin typeface="Verdana" pitchFamily="34" charset="0"/>
                <a:ea typeface="+mn-ea"/>
                <a:cs typeface="+mn-cs"/>
              </a:defRPr>
            </a:lvl4pPr>
            <a:lvl5pPr algn="l" rtl="0" fontAlgn="base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lang="en-US" sz="1400" kern="1200" dirty="0">
                <a:solidFill>
                  <a:srgbClr val="29424E"/>
                </a:solidFill>
                <a:latin typeface="Verdana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" name="Text Placeholder 49"/>
          <p:cNvSpPr txBox="1">
            <a:spLocks noChangeAspect="1"/>
          </p:cNvSpPr>
          <p:nvPr userDrawn="1"/>
        </p:nvSpPr>
        <p:spPr bwMode="auto">
          <a:xfrm>
            <a:off x="9907082" y="6511448"/>
            <a:ext cx="1772308" cy="181041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800000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Font typeface="Arial" charset="0"/>
              <a:defRPr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793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schemeClr val="accent2"/>
              </a:buClr>
              <a:buFont typeface="Arial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58775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schemeClr val="accent2"/>
              </a:buClr>
              <a:buFont typeface="Calibri" pitchFamily="34" charset="0"/>
              <a:buChar char="-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793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Font typeface="Arial" charset="0"/>
              <a:buAutoNum type="arabicPlain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358775" indent="-3587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2000"/>
              </a:spcAft>
              <a:buFont typeface="Arial" charset="0"/>
              <a:buAutoNum type="arabicPlain"/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A56B4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5"/>
          </p:nvPr>
        </p:nvSpPr>
        <p:spPr>
          <a:xfrm>
            <a:off x="6627172" y="5776899"/>
            <a:ext cx="5406293" cy="100027"/>
          </a:xfrm>
        </p:spPr>
        <p:txBody>
          <a:bodyPr anchor="b">
            <a:sp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 lang="en-US" sz="650" b="0" i="1" kern="1200" dirty="0">
                <a:solidFill>
                  <a:srgbClr val="29424E"/>
                </a:solidFill>
                <a:latin typeface="Tahoma" panose="020B0604030504040204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650" i="1" noProof="0" smtClean="0">
                <a:solidFill>
                  <a:srgbClr val="29424E"/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3191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784" y="116634"/>
            <a:ext cx="11431954" cy="71913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1785" y="1304926"/>
            <a:ext cx="5405538" cy="475297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628201" y="1304926"/>
            <a:ext cx="5405538" cy="475297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a-DK" noProof="0" smtClean="0"/>
              <a:t>4. september 2017</a:t>
            </a:r>
            <a:endParaRPr lang="da-DK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a-DK" noProof="0" smtClean="0"/>
              <a:t>Offentligretlige regler af betydning for VUC's håndtering af konkrete sager</a:t>
            </a:r>
            <a:endParaRPr lang="da-DK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55F744-F0A8-45F0-BABC-346DDDC70A40}" type="slidenum">
              <a:rPr lang="da-DK" noProof="0" smtClean="0"/>
              <a:pPr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509314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3058B71A-3D6E-4ED4-AD6E-0FA6C807B13E}" type="datetimeFigureOut">
              <a:rPr lang="da-DK" smtClean="0"/>
              <a:t>04-09-2018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26DD0DA5-E13F-482B-AA0F-BED3C492B6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19344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B71A-3D6E-4ED4-AD6E-0FA6C807B13E}" type="datetimeFigureOut">
              <a:rPr lang="da-DK" smtClean="0"/>
              <a:t>04-09-2018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DA5-E13F-482B-AA0F-BED3C492B6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88196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B71A-3D6E-4ED4-AD6E-0FA6C807B13E}" type="datetimeFigureOut">
              <a:rPr lang="da-DK" smtClean="0"/>
              <a:t>04-09-2018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da-DK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DA5-E13F-482B-AA0F-BED3C492B6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81342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B71A-3D6E-4ED4-AD6E-0FA6C807B13E}" type="datetimeFigureOut">
              <a:rPr lang="da-DK" smtClean="0"/>
              <a:t>04-09-2018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DA5-E13F-482B-AA0F-BED3C492B6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85907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B71A-3D6E-4ED4-AD6E-0FA6C807B13E}" type="datetimeFigureOut">
              <a:rPr lang="da-DK" smtClean="0"/>
              <a:t>04-09-2018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DA5-E13F-482B-AA0F-BED3C492B6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65678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B71A-3D6E-4ED4-AD6E-0FA6C807B13E}" type="datetimeFigureOut">
              <a:rPr lang="da-DK" smtClean="0"/>
              <a:t>04-09-2018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DA5-E13F-482B-AA0F-BED3C492B6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76417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B71A-3D6E-4ED4-AD6E-0FA6C807B13E}" type="datetimeFigureOut">
              <a:rPr lang="da-DK" smtClean="0"/>
              <a:t>04-09-2018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DA5-E13F-482B-AA0F-BED3C492B6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767529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B71A-3D6E-4ED4-AD6E-0FA6C807B13E}" type="datetimeFigureOut">
              <a:rPr lang="da-DK" smtClean="0"/>
              <a:t>04-09-2018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DA5-E13F-482B-AA0F-BED3C492B6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132189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B71A-3D6E-4ED4-AD6E-0FA6C807B13E}" type="datetimeFigureOut">
              <a:rPr lang="da-DK" smtClean="0"/>
              <a:t>04-09-2018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DA5-E13F-482B-AA0F-BED3C492B6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48623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8B71A-3D6E-4ED4-AD6E-0FA6C807B13E}" type="datetimeFigureOut">
              <a:rPr lang="da-DK" smtClean="0"/>
              <a:t>04-09-2018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0DA5-E13F-482B-AA0F-BED3C492B6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3456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11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10.xml"/><Relationship Id="rId9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6" Type="http://schemas.openxmlformats.org/officeDocument/2006/relationships/image" Target="../media/image12.wmf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theme" Target="../theme/theme2.xml"/><Relationship Id="rId4" Type="http://schemas.openxmlformats.org/officeDocument/2006/relationships/image" Target="../media/image4.w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theme" Target="../theme/theme3.xml"/><Relationship Id="rId4" Type="http://schemas.openxmlformats.org/officeDocument/2006/relationships/image" Target="../media/image4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image" Target="../media/image4.wmf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image" Target="../media/image4.wmf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4.wmf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theme" Target="../theme/theme8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19" Type="http://schemas.openxmlformats.org/officeDocument/2006/relationships/image" Target="../media/image9.jpeg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1785" y="116634"/>
            <a:ext cx="11431954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da-DK" noProof="0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1784" y="1304926"/>
            <a:ext cx="11431954" cy="475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 smtClean="0"/>
              <a:t>Header</a:t>
            </a:r>
          </a:p>
          <a:p>
            <a:pPr lvl="1"/>
            <a:r>
              <a:rPr lang="da-DK" noProof="0" dirty="0" smtClean="0"/>
              <a:t>Second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2"/>
            <a:r>
              <a:rPr lang="da-DK" noProof="0" dirty="0" smtClean="0"/>
              <a:t>Third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3"/>
            <a:r>
              <a:rPr lang="da-DK" noProof="0" dirty="0" err="1" smtClean="0"/>
              <a:t>Fourthlevel</a:t>
            </a:r>
            <a:endParaRPr lang="da-DK" noProof="0" dirty="0" smtClean="0"/>
          </a:p>
          <a:p>
            <a:pPr lvl="4"/>
            <a:r>
              <a:rPr lang="da-DK" noProof="0" dirty="0" smtClean="0"/>
              <a:t>Fifth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5"/>
            <a:r>
              <a:rPr lang="da-DK" noProof="0" dirty="0" err="1" smtClean="0"/>
              <a:t>Sixthlevel</a:t>
            </a:r>
            <a:endParaRPr lang="da-DK" noProof="0" dirty="0" smtClean="0"/>
          </a:p>
          <a:p>
            <a:pPr lvl="6"/>
            <a:r>
              <a:rPr lang="da-DK" noProof="0" dirty="0" err="1" smtClean="0"/>
              <a:t>Seventhlevel</a:t>
            </a:r>
            <a:endParaRPr lang="da-DK" noProof="0" dirty="0" smtClean="0"/>
          </a:p>
          <a:p>
            <a:pPr lvl="7"/>
            <a:r>
              <a:rPr lang="da-DK" noProof="0" dirty="0" err="1" smtClean="0"/>
              <a:t>Eighthlevel</a:t>
            </a:r>
            <a:endParaRPr lang="da-DK" noProof="0" dirty="0" smtClean="0"/>
          </a:p>
          <a:p>
            <a:pPr lvl="8"/>
            <a:r>
              <a:rPr lang="da-DK" noProof="0" dirty="0" smtClean="0"/>
              <a:t>Ninth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8"/>
            <a:endParaRPr lang="da-DK" noProof="0" dirty="0" smtClean="0"/>
          </a:p>
          <a:p>
            <a:pPr lvl="4"/>
            <a:endParaRPr lang="da-DK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6726" y="6569634"/>
            <a:ext cx="1416050" cy="122854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a-DK" sz="800" smtClean="0">
                <a:solidFill>
                  <a:schemeClr val="tx1">
                    <a:tint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noProof="0" smtClean="0"/>
              <a:t>4. september 2017</a:t>
            </a:r>
            <a:endParaRPr lang="da-D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3209" y="6569634"/>
            <a:ext cx="4991100" cy="122854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a-DK" sz="800" smtClean="0">
                <a:solidFill>
                  <a:schemeClr val="tx1">
                    <a:tint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noProof="0" smtClean="0"/>
              <a:t>Offentligretlige regler af betydning for VUC's håndtering af konkrete sager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3393" y="6569634"/>
            <a:ext cx="342900" cy="122854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a-DK" sz="800" smtClean="0">
                <a:solidFill>
                  <a:schemeClr val="tx1">
                    <a:tint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355F744-F0A8-45F0-BABC-346DDDC70A40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21" name="Text Placeholder 49"/>
          <p:cNvSpPr txBox="1">
            <a:spLocks noChangeAspect="1"/>
          </p:cNvSpPr>
          <p:nvPr userDrawn="1"/>
        </p:nvSpPr>
        <p:spPr bwMode="auto">
          <a:xfrm>
            <a:off x="9907082" y="6511448"/>
            <a:ext cx="1772308" cy="181041"/>
          </a:xfrm>
          <a:prstGeom prst="rect">
            <a:avLst/>
          </a:prstGeom>
          <a:blipFill>
            <a:blip r:embed="rId21"/>
            <a:srcRect/>
            <a:stretch>
              <a:fillRect l="-1742" r="-1483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800000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Font typeface="Arial" charset="0"/>
              <a:defRPr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793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schemeClr val="accent2"/>
              </a:buClr>
              <a:buFont typeface="Arial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58775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schemeClr val="accent2"/>
              </a:buClr>
              <a:buFont typeface="Calibri" pitchFamily="34" charset="0"/>
              <a:buChar char="-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793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Font typeface="Arial" charset="0"/>
              <a:buAutoNum type="arabicPlain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358775" indent="-3587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2000"/>
              </a:spcAft>
              <a:buFont typeface="Arial" charset="0"/>
              <a:buAutoNum type="arabicPlain"/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a-DK" sz="1800" b="0" i="0" u="none" strike="noStrike" kern="1200" cap="none" spc="0" normalizeH="0" baseline="0" dirty="0">
              <a:ln>
                <a:noFill/>
              </a:ln>
              <a:solidFill>
                <a:srgbClr val="A56B4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58263" y="6341070"/>
            <a:ext cx="11875477" cy="0"/>
          </a:xfrm>
          <a:prstGeom prst="line">
            <a:avLst/>
          </a:prstGeom>
          <a:ln w="63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59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GB" sz="2300" kern="1200" dirty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3414B"/>
          </a:solidFill>
          <a:latin typeface="Verdan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3414B"/>
          </a:solidFill>
          <a:latin typeface="Verdan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3414B"/>
          </a:solidFill>
          <a:latin typeface="Verdan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3414B"/>
          </a:solidFill>
          <a:latin typeface="Verdan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3414B"/>
          </a:solidFill>
          <a:latin typeface="Verdan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3414B"/>
          </a:solidFill>
          <a:latin typeface="Verdan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3414B"/>
          </a:solidFill>
          <a:latin typeface="Verdan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3414B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ts val="1200"/>
        </a:spcAft>
        <a:buFont typeface="Arial" charset="0"/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Arial" charset="0"/>
        <a:buNone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79388" indent="-179388" algn="l" rtl="0" eaLnBrk="1" fontAlgn="base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Verdana" panose="020B060403050404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360363" indent="-176213" algn="l" rtl="0" eaLnBrk="1" fontAlgn="base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Verdana" panose="020B060403050404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536575" indent="-176213" algn="l" rtl="0" eaLnBrk="1" fontAlgn="base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Verdana" panose="020B060403050404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720725" indent="-18415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Verdana" panose="020B060403050404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898525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Verdana" panose="020B060403050404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073150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Verdana" panose="020B060403050404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60363" indent="-360363" algn="l" defTabSz="914400" rtl="0" eaLnBrk="1" latinLnBrk="0" hangingPunct="1">
        <a:spcBef>
          <a:spcPts val="0"/>
        </a:spcBef>
        <a:spcAft>
          <a:spcPts val="1000"/>
        </a:spcAft>
        <a:buClr>
          <a:schemeClr val="accent2"/>
        </a:buClr>
        <a:buFont typeface="Wingdings" panose="05000000000000000000" pitchFamily="2" charset="2"/>
        <a:buAutoNum type="arabicPlain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6001" y="465851"/>
            <a:ext cx="9468756" cy="99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i master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6000" y="1800000"/>
            <a:ext cx="11126400" cy="428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546" y="459595"/>
            <a:ext cx="1765109" cy="437786"/>
          </a:xfrm>
          <a:prstGeom prst="rect">
            <a:avLst/>
          </a:prstGeom>
        </p:spPr>
      </p:pic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000" y="6554170"/>
            <a:ext cx="4800000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38260" y="6562604"/>
            <a:ext cx="572346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38260" y="6354337"/>
            <a:ext cx="572346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</a:defRPr>
            </a:lvl1pPr>
          </a:lstStyle>
          <a:p>
            <a:r>
              <a:rPr lang="da-DK"/>
              <a:t> </a:t>
            </a:r>
            <a:fld id="{68D22A5E-7F6B-4100-914A-BEFD4765EF1F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832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7800"/>
        </a:buClr>
        <a:buSzPct val="10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03263" indent="-354013" algn="l" rtl="0" eaLnBrk="1" fontAlgn="base" hangingPunct="1">
        <a:spcBef>
          <a:spcPct val="20000"/>
        </a:spcBef>
        <a:spcAft>
          <a:spcPct val="0"/>
        </a:spcAft>
        <a:buClr>
          <a:srgbClr val="FF7800"/>
        </a:buClr>
        <a:buSzPct val="100000"/>
        <a:buFont typeface="Arial Black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1076325" indent="-371475" algn="l" rtl="0" eaLnBrk="1" fontAlgn="base" hangingPunct="1">
        <a:spcBef>
          <a:spcPct val="20000"/>
        </a:spcBef>
        <a:spcAft>
          <a:spcPct val="0"/>
        </a:spcAft>
        <a:buClr>
          <a:srgbClr val="FF7800"/>
        </a:buClr>
        <a:buSzPct val="100000"/>
        <a:buFont typeface="Arial Black" pitchFamily="34" charset="0"/>
        <a:buChar char="–"/>
        <a:defRPr sz="1800">
          <a:solidFill>
            <a:schemeClr val="tx1"/>
          </a:solidFill>
          <a:latin typeface="+mn-lt"/>
        </a:defRPr>
      </a:lvl3pPr>
      <a:lvl4pPr marL="1430338" indent="-352425" algn="l" rtl="0" eaLnBrk="1" fontAlgn="base" hangingPunct="1">
        <a:spcBef>
          <a:spcPct val="20000"/>
        </a:spcBef>
        <a:spcAft>
          <a:spcPct val="0"/>
        </a:spcAft>
        <a:buClr>
          <a:srgbClr val="FF7800"/>
        </a:buClr>
        <a:buSzPct val="100000"/>
        <a:buFont typeface="Arial Black" pitchFamily="34" charset="0"/>
        <a:buChar char="–"/>
        <a:defRPr sz="1800">
          <a:solidFill>
            <a:schemeClr val="tx1"/>
          </a:solidFill>
          <a:latin typeface="+mn-lt"/>
        </a:defRPr>
      </a:lvl4pPr>
      <a:lvl5pPr marL="1792288" indent="-352425" algn="l" rtl="0" eaLnBrk="1" fontAlgn="base" hangingPunct="1">
        <a:spcBef>
          <a:spcPct val="20000"/>
        </a:spcBef>
        <a:spcAft>
          <a:spcPct val="0"/>
        </a:spcAft>
        <a:buClr>
          <a:srgbClr val="FF7800"/>
        </a:buClr>
        <a:buSzPct val="100000"/>
        <a:buFont typeface="Arial Black" pitchFamily="34" charset="0"/>
        <a:buChar char="–"/>
        <a:defRPr sz="1800">
          <a:solidFill>
            <a:schemeClr val="tx1"/>
          </a:solidFill>
          <a:latin typeface="+mn-lt"/>
        </a:defRPr>
      </a:lvl5pPr>
      <a:lvl6pPr marL="2249488" indent="-3524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&gt;"/>
        <a:defRPr sz="2000">
          <a:solidFill>
            <a:schemeClr val="tx1"/>
          </a:solidFill>
          <a:latin typeface="+mn-lt"/>
        </a:defRPr>
      </a:lvl6pPr>
      <a:lvl7pPr marL="2706688" indent="-3524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&gt;"/>
        <a:defRPr sz="2000">
          <a:solidFill>
            <a:schemeClr val="tx1"/>
          </a:solidFill>
          <a:latin typeface="+mn-lt"/>
        </a:defRPr>
      </a:lvl7pPr>
      <a:lvl8pPr marL="3163888" indent="-3524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&gt;"/>
        <a:defRPr sz="2000">
          <a:solidFill>
            <a:schemeClr val="tx1"/>
          </a:solidFill>
          <a:latin typeface="+mn-lt"/>
        </a:defRPr>
      </a:lvl8pPr>
      <a:lvl9pPr marL="3621088" indent="-3524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&gt;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5734" y="1277938"/>
            <a:ext cx="863811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61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5734" y="2497138"/>
            <a:ext cx="11036300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50917" y="6273800"/>
            <a:ext cx="2159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400"/>
              </a:lnSpc>
              <a:defRPr sz="1000"/>
            </a:lvl1pPr>
          </a:lstStyle>
          <a:p>
            <a:fld id="{A9BCD095-9531-4652-A89C-A024EBF21B54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5734" y="6269038"/>
            <a:ext cx="8540751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1400"/>
              </a:lnSpc>
              <a:defRPr sz="1000"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261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0917" y="6451600"/>
            <a:ext cx="2159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400"/>
              </a:lnSpc>
              <a:defRPr sz="1000"/>
            </a:lvl1pPr>
          </a:lstStyle>
          <a:p>
            <a:r>
              <a:rPr lang="da-DK"/>
              <a:t>Side </a:t>
            </a:r>
            <a:fld id="{FEBB29CA-93C0-46BF-904E-F095A899BB4B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261128" name="Line 8"/>
          <p:cNvSpPr>
            <a:spLocks noChangeShapeType="1"/>
          </p:cNvSpPr>
          <p:nvPr/>
        </p:nvSpPr>
        <p:spPr bwMode="auto">
          <a:xfrm>
            <a:off x="575734" y="6099175"/>
            <a:ext cx="8540751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261129" name="Line 9"/>
          <p:cNvSpPr>
            <a:spLocks noChangeShapeType="1"/>
          </p:cNvSpPr>
          <p:nvPr/>
        </p:nvSpPr>
        <p:spPr bwMode="auto">
          <a:xfrm>
            <a:off x="9450917" y="6099175"/>
            <a:ext cx="2159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261130" name="Line 10"/>
          <p:cNvSpPr>
            <a:spLocks noChangeShapeType="1"/>
          </p:cNvSpPr>
          <p:nvPr/>
        </p:nvSpPr>
        <p:spPr bwMode="auto">
          <a:xfrm>
            <a:off x="575734" y="1204913"/>
            <a:ext cx="2400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261158" name="Text Box 38"/>
          <p:cNvSpPr txBox="1">
            <a:spLocks noChangeArrowheads="1"/>
          </p:cNvSpPr>
          <p:nvPr/>
        </p:nvSpPr>
        <p:spPr bwMode="auto">
          <a:xfrm>
            <a:off x="12289367" y="2636838"/>
            <a:ext cx="2590800" cy="17081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Tekstniveauer: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For at skifte mellem de forskellige tekstniveauer, brug "Forøg list niveau"-knappen i værktøjslinjen "Formatering".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da-DK" sz="1000">
              <a:solidFill>
                <a:schemeClr val="bg1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For at komme tilbage til tidligere niveauer, brug "Formindsk list niveau"-knappen</a:t>
            </a:r>
          </a:p>
        </p:txBody>
      </p:sp>
      <p:grpSp>
        <p:nvGrpSpPr>
          <p:cNvPr id="261159" name="Group 23"/>
          <p:cNvGrpSpPr>
            <a:grpSpLocks/>
          </p:cNvGrpSpPr>
          <p:nvPr/>
        </p:nvGrpSpPr>
        <p:grpSpPr bwMode="auto">
          <a:xfrm>
            <a:off x="12816418" y="5589589"/>
            <a:ext cx="984249" cy="255587"/>
            <a:chOff x="-884047" y="3823106"/>
            <a:chExt cx="737997" cy="255588"/>
          </a:xfrm>
        </p:grpSpPr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-884047" y="3951694"/>
              <a:ext cx="2428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grpSp>
          <p:nvGrpSpPr>
            <p:cNvPr id="261161" name="Group 15"/>
            <p:cNvGrpSpPr>
              <a:grpSpLocks/>
            </p:cNvGrpSpPr>
            <p:nvPr/>
          </p:nvGrpSpPr>
          <p:grpSpPr bwMode="auto">
            <a:xfrm>
              <a:off x="-598488" y="3823106"/>
              <a:ext cx="452438" cy="255588"/>
              <a:chOff x="-318" y="2953"/>
              <a:chExt cx="285" cy="161"/>
            </a:xfrm>
          </p:grpSpPr>
          <p:pic>
            <p:nvPicPr>
              <p:cNvPr id="261162" name="Picture 16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-318" y="2953"/>
                <a:ext cx="285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Line 17"/>
              <p:cNvSpPr>
                <a:spLocks noChangeShapeType="1"/>
              </p:cNvSpPr>
              <p:nvPr/>
            </p:nvSpPr>
            <p:spPr bwMode="auto">
              <a:xfrm>
                <a:off x="-165" y="2954"/>
                <a:ext cx="113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lnSpc>
                    <a:spcPct val="100000"/>
                  </a:lnSpc>
                  <a:defRPr/>
                </a:pPr>
                <a:endParaRPr lang="en-GB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Line 18"/>
              <p:cNvSpPr>
                <a:spLocks noChangeShapeType="1"/>
              </p:cNvSpPr>
              <p:nvPr/>
            </p:nvSpPr>
            <p:spPr bwMode="auto">
              <a:xfrm flipH="1">
                <a:off x="-159" y="2954"/>
                <a:ext cx="91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lnSpc>
                    <a:spcPct val="100000"/>
                  </a:lnSpc>
                  <a:defRPr/>
                </a:pPr>
                <a:endParaRPr lang="en-GB" sz="1800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261165" name="Group 19"/>
          <p:cNvGrpSpPr>
            <a:grpSpLocks/>
          </p:cNvGrpSpPr>
          <p:nvPr/>
        </p:nvGrpSpPr>
        <p:grpSpPr bwMode="auto">
          <a:xfrm>
            <a:off x="12877801" y="4214814"/>
            <a:ext cx="912284" cy="263525"/>
            <a:chOff x="-464" y="2256"/>
            <a:chExt cx="431" cy="166"/>
          </a:xfrm>
        </p:grpSpPr>
        <p:pic>
          <p:nvPicPr>
            <p:cNvPr id="261166" name="Picture 14" descr="fke3b.jpg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-464" y="2274"/>
              <a:ext cx="260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-464" y="2261"/>
              <a:ext cx="120" cy="1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-454" y="2256"/>
              <a:ext cx="116" cy="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H="1">
              <a:off x="-169" y="2332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</p:grpSp>
      <p:sp>
        <p:nvSpPr>
          <p:cNvPr id="261170" name="Text Box 50"/>
          <p:cNvSpPr txBox="1">
            <a:spLocks noChangeArrowheads="1"/>
          </p:cNvSpPr>
          <p:nvPr/>
        </p:nvSpPr>
        <p:spPr bwMode="auto">
          <a:xfrm>
            <a:off x="12289367" y="-26988"/>
            <a:ext cx="2590800" cy="10926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Tilføj hjælpelinjer: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Højreklik et sted i det grå område rundt om dette dias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"Gitter og hjælpelinjer"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"Vis hjælpelinjer på skærm"</a:t>
            </a:r>
          </a:p>
        </p:txBody>
      </p:sp>
      <p:pic>
        <p:nvPicPr>
          <p:cNvPr id="2" name="Billede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583" y="157862"/>
            <a:ext cx="2313516" cy="82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7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</p:sldLayoutIdLst>
  <p:hf hdr="0"/>
  <p:txStyles>
    <p:titleStyle>
      <a:lvl1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2pPr>
      <a:lvl3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3pPr>
      <a:lvl4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4pPr>
      <a:lvl5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5pPr>
      <a:lvl6pPr marL="4572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6pPr>
      <a:lvl7pPr marL="9144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7pPr>
      <a:lvl8pPr marL="13716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8pPr>
      <a:lvl9pPr marL="18288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9pPr>
    </p:titleStyle>
    <p:bodyStyle>
      <a:lvl1pPr marL="142875" indent="-142875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95313" indent="-133350" algn="l" rtl="0" eaLnBrk="1" fontAlgn="base" hangingPunct="1">
        <a:lnSpc>
          <a:spcPts val="1700"/>
        </a:lnSpc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2pPr>
      <a:lvl3pPr marL="1014413" indent="-104775" algn="l" rtl="0" eaLnBrk="1" fontAlgn="base" hangingPunct="1">
        <a:lnSpc>
          <a:spcPts val="1500"/>
        </a:lnSpc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438275" indent="-100013" algn="l" rtl="0" eaLnBrk="1" fontAlgn="base" hangingPunct="1">
        <a:lnSpc>
          <a:spcPts val="1200"/>
        </a:lnSpc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4pPr>
      <a:lvl5pPr marL="1589088" indent="-8731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046288" indent="-8731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503488" indent="-8731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960688" indent="-8731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417888" indent="-8731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53" name="Text Box 37"/>
          <p:cNvSpPr txBox="1">
            <a:spLocks noChangeArrowheads="1"/>
          </p:cNvSpPr>
          <p:nvPr/>
        </p:nvSpPr>
        <p:spPr bwMode="auto">
          <a:xfrm>
            <a:off x="12289367" y="2636838"/>
            <a:ext cx="2590800" cy="17081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Tekstniveauer: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For at skifte mellem de forskellige tekstniveauer, brug "Forøg list niveau"-knappen i værktøjslinjen "Formatering".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da-DK" sz="1000">
              <a:solidFill>
                <a:schemeClr val="bg1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For at komme tilbage til tidligere niveauer, brug "Formindsk list niveau"-knappen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5734" y="1277938"/>
            <a:ext cx="863811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5734" y="2497138"/>
            <a:ext cx="11036300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50917" y="6273800"/>
            <a:ext cx="2159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400"/>
              </a:lnSpc>
              <a:defRPr sz="1000"/>
            </a:lvl1pPr>
          </a:lstStyle>
          <a:p>
            <a:fld id="{BC352298-C315-4BBD-A548-970C226952D9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5734" y="6269038"/>
            <a:ext cx="8540751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1400"/>
              </a:lnSpc>
              <a:defRPr sz="1000"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265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0917" y="6451600"/>
            <a:ext cx="2159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400"/>
              </a:lnSpc>
              <a:defRPr sz="1000"/>
            </a:lvl1pPr>
          </a:lstStyle>
          <a:p>
            <a:r>
              <a:rPr lang="da-DK"/>
              <a:t>Side </a:t>
            </a:r>
            <a:fld id="{0209D388-D3E6-4818-9633-399850AEFA2B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265224" name="Line 8"/>
          <p:cNvSpPr>
            <a:spLocks noChangeShapeType="1"/>
          </p:cNvSpPr>
          <p:nvPr/>
        </p:nvSpPr>
        <p:spPr bwMode="auto">
          <a:xfrm>
            <a:off x="575734" y="6099175"/>
            <a:ext cx="8540751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265225" name="Line 9"/>
          <p:cNvSpPr>
            <a:spLocks noChangeShapeType="1"/>
          </p:cNvSpPr>
          <p:nvPr/>
        </p:nvSpPr>
        <p:spPr bwMode="auto">
          <a:xfrm>
            <a:off x="9450917" y="6099175"/>
            <a:ext cx="2159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265226" name="Line 10"/>
          <p:cNvSpPr>
            <a:spLocks noChangeShapeType="1"/>
          </p:cNvSpPr>
          <p:nvPr/>
        </p:nvSpPr>
        <p:spPr bwMode="auto">
          <a:xfrm>
            <a:off x="575734" y="1204913"/>
            <a:ext cx="2400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grpSp>
        <p:nvGrpSpPr>
          <p:cNvPr id="265242" name="Group 23"/>
          <p:cNvGrpSpPr>
            <a:grpSpLocks/>
          </p:cNvGrpSpPr>
          <p:nvPr/>
        </p:nvGrpSpPr>
        <p:grpSpPr bwMode="auto">
          <a:xfrm>
            <a:off x="12816418" y="5589589"/>
            <a:ext cx="984249" cy="255587"/>
            <a:chOff x="-884047" y="3823106"/>
            <a:chExt cx="737997" cy="255588"/>
          </a:xfrm>
        </p:grpSpPr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-884047" y="3951694"/>
              <a:ext cx="2428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grpSp>
          <p:nvGrpSpPr>
            <p:cNvPr id="265244" name="Group 15"/>
            <p:cNvGrpSpPr>
              <a:grpSpLocks/>
            </p:cNvGrpSpPr>
            <p:nvPr/>
          </p:nvGrpSpPr>
          <p:grpSpPr bwMode="auto">
            <a:xfrm>
              <a:off x="-598488" y="3823106"/>
              <a:ext cx="452438" cy="255588"/>
              <a:chOff x="-318" y="2953"/>
              <a:chExt cx="285" cy="161"/>
            </a:xfrm>
          </p:grpSpPr>
          <p:pic>
            <p:nvPicPr>
              <p:cNvPr id="265245" name="Picture 1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-318" y="2953"/>
                <a:ext cx="285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Line 17"/>
              <p:cNvSpPr>
                <a:spLocks noChangeShapeType="1"/>
              </p:cNvSpPr>
              <p:nvPr/>
            </p:nvSpPr>
            <p:spPr bwMode="auto">
              <a:xfrm>
                <a:off x="-165" y="2954"/>
                <a:ext cx="113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lnSpc>
                    <a:spcPct val="100000"/>
                  </a:lnSpc>
                  <a:defRPr/>
                </a:pPr>
                <a:endParaRPr lang="en-GB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Line 18"/>
              <p:cNvSpPr>
                <a:spLocks noChangeShapeType="1"/>
              </p:cNvSpPr>
              <p:nvPr/>
            </p:nvSpPr>
            <p:spPr bwMode="auto">
              <a:xfrm flipH="1">
                <a:off x="-159" y="2954"/>
                <a:ext cx="91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lnSpc>
                    <a:spcPct val="100000"/>
                  </a:lnSpc>
                  <a:defRPr/>
                </a:pPr>
                <a:endParaRPr lang="en-GB" sz="1800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265248" name="Group 19"/>
          <p:cNvGrpSpPr>
            <a:grpSpLocks/>
          </p:cNvGrpSpPr>
          <p:nvPr/>
        </p:nvGrpSpPr>
        <p:grpSpPr bwMode="auto">
          <a:xfrm>
            <a:off x="12877801" y="4214814"/>
            <a:ext cx="912284" cy="263525"/>
            <a:chOff x="-464" y="2256"/>
            <a:chExt cx="431" cy="166"/>
          </a:xfrm>
        </p:grpSpPr>
        <p:pic>
          <p:nvPicPr>
            <p:cNvPr id="265249" name="Picture 14" descr="fke3b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64" y="2274"/>
              <a:ext cx="260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-464" y="2261"/>
              <a:ext cx="120" cy="1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-454" y="2256"/>
              <a:ext cx="116" cy="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H="1">
              <a:off x="-169" y="2332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</p:grpSp>
      <p:sp>
        <p:nvSpPr>
          <p:cNvPr id="265257" name="Text Box 41"/>
          <p:cNvSpPr txBox="1">
            <a:spLocks noChangeArrowheads="1"/>
          </p:cNvSpPr>
          <p:nvPr/>
        </p:nvSpPr>
        <p:spPr bwMode="auto">
          <a:xfrm>
            <a:off x="12289367" y="-26988"/>
            <a:ext cx="2590800" cy="10926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Tilføj hjælpelinjer: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Højreklik et sted i det grå område rundt om dette dias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"Gitter og hjælpelinjer"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"Vis hjælpelinjer på skærm"</a:t>
            </a:r>
          </a:p>
        </p:txBody>
      </p:sp>
      <p:pic>
        <p:nvPicPr>
          <p:cNvPr id="27" name="Billed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683" y="182051"/>
            <a:ext cx="2155957" cy="101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52144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2pPr>
      <a:lvl3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3pPr>
      <a:lvl4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4pPr>
      <a:lvl5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5pPr>
      <a:lvl6pPr marL="4572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6pPr>
      <a:lvl7pPr marL="9144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7pPr>
      <a:lvl8pPr marL="13716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8pPr>
      <a:lvl9pPr marL="18288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9pPr>
    </p:titleStyle>
    <p:bodyStyle>
      <a:lvl1pPr marL="142875" indent="-142875" algn="l" rtl="0" fontAlgn="base">
        <a:lnSpc>
          <a:spcPts val="21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95313" indent="-133350" algn="l" rtl="0" fontAlgn="base">
        <a:lnSpc>
          <a:spcPts val="1700"/>
        </a:lnSpc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2pPr>
      <a:lvl3pPr marL="1014413" indent="-104775" algn="l" rtl="0" fontAlgn="base">
        <a:lnSpc>
          <a:spcPts val="1500"/>
        </a:lnSpc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438275" indent="-100013" algn="l" rtl="0" fontAlgn="base">
        <a:lnSpc>
          <a:spcPts val="1200"/>
        </a:lnSpc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4pPr>
      <a:lvl5pPr marL="15890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0462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5034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9606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4178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5734" y="1277938"/>
            <a:ext cx="863811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61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5734" y="2497138"/>
            <a:ext cx="11036300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50917" y="6273800"/>
            <a:ext cx="2159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400"/>
              </a:lnSpc>
              <a:defRPr sz="1000"/>
            </a:lvl1pPr>
          </a:lstStyle>
          <a:p>
            <a:fld id="{A9BCD095-9531-4652-A89C-A024EBF21B54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5734" y="6269038"/>
            <a:ext cx="8540751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1400"/>
              </a:lnSpc>
              <a:defRPr sz="1000"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261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0917" y="6451600"/>
            <a:ext cx="2159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400"/>
              </a:lnSpc>
              <a:defRPr sz="1000"/>
            </a:lvl1pPr>
          </a:lstStyle>
          <a:p>
            <a:r>
              <a:rPr lang="da-DK"/>
              <a:t>Side </a:t>
            </a:r>
            <a:fld id="{FEBB29CA-93C0-46BF-904E-F095A899BB4B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261128" name="Line 8"/>
          <p:cNvSpPr>
            <a:spLocks noChangeShapeType="1"/>
          </p:cNvSpPr>
          <p:nvPr/>
        </p:nvSpPr>
        <p:spPr bwMode="auto">
          <a:xfrm>
            <a:off x="575734" y="6099175"/>
            <a:ext cx="8540751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261129" name="Line 9"/>
          <p:cNvSpPr>
            <a:spLocks noChangeShapeType="1"/>
          </p:cNvSpPr>
          <p:nvPr/>
        </p:nvSpPr>
        <p:spPr bwMode="auto">
          <a:xfrm>
            <a:off x="9450917" y="6099175"/>
            <a:ext cx="2159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261130" name="Line 10"/>
          <p:cNvSpPr>
            <a:spLocks noChangeShapeType="1"/>
          </p:cNvSpPr>
          <p:nvPr/>
        </p:nvSpPr>
        <p:spPr bwMode="auto">
          <a:xfrm>
            <a:off x="575734" y="1204913"/>
            <a:ext cx="2400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261158" name="Text Box 38"/>
          <p:cNvSpPr txBox="1">
            <a:spLocks noChangeArrowheads="1"/>
          </p:cNvSpPr>
          <p:nvPr/>
        </p:nvSpPr>
        <p:spPr bwMode="auto">
          <a:xfrm>
            <a:off x="12289367" y="2636838"/>
            <a:ext cx="2590800" cy="17081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Tekstniveauer: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For at skifte mellem de forskellige tekstniveauer, brug "Forøg list niveau"-knappen i værktøjslinjen "Formatering".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da-DK" sz="1000">
              <a:solidFill>
                <a:schemeClr val="bg1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For at komme tilbage til tidligere niveauer, brug "Formindsk list niveau"-knappen</a:t>
            </a:r>
          </a:p>
        </p:txBody>
      </p:sp>
      <p:grpSp>
        <p:nvGrpSpPr>
          <p:cNvPr id="261159" name="Group 23"/>
          <p:cNvGrpSpPr>
            <a:grpSpLocks/>
          </p:cNvGrpSpPr>
          <p:nvPr/>
        </p:nvGrpSpPr>
        <p:grpSpPr bwMode="auto">
          <a:xfrm>
            <a:off x="12816418" y="5589589"/>
            <a:ext cx="984249" cy="255587"/>
            <a:chOff x="-884047" y="3823106"/>
            <a:chExt cx="737997" cy="255588"/>
          </a:xfrm>
        </p:grpSpPr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-884047" y="3951694"/>
              <a:ext cx="2428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grpSp>
          <p:nvGrpSpPr>
            <p:cNvPr id="261161" name="Group 15"/>
            <p:cNvGrpSpPr>
              <a:grpSpLocks/>
            </p:cNvGrpSpPr>
            <p:nvPr/>
          </p:nvGrpSpPr>
          <p:grpSpPr bwMode="auto">
            <a:xfrm>
              <a:off x="-598488" y="3823106"/>
              <a:ext cx="452438" cy="255588"/>
              <a:chOff x="-318" y="2953"/>
              <a:chExt cx="285" cy="161"/>
            </a:xfrm>
          </p:grpSpPr>
          <p:pic>
            <p:nvPicPr>
              <p:cNvPr id="261162" name="Picture 1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-318" y="2953"/>
                <a:ext cx="285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Line 17"/>
              <p:cNvSpPr>
                <a:spLocks noChangeShapeType="1"/>
              </p:cNvSpPr>
              <p:nvPr/>
            </p:nvSpPr>
            <p:spPr bwMode="auto">
              <a:xfrm>
                <a:off x="-165" y="2954"/>
                <a:ext cx="113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lnSpc>
                    <a:spcPct val="100000"/>
                  </a:lnSpc>
                  <a:defRPr/>
                </a:pPr>
                <a:endParaRPr lang="en-GB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Line 18"/>
              <p:cNvSpPr>
                <a:spLocks noChangeShapeType="1"/>
              </p:cNvSpPr>
              <p:nvPr/>
            </p:nvSpPr>
            <p:spPr bwMode="auto">
              <a:xfrm flipH="1">
                <a:off x="-159" y="2954"/>
                <a:ext cx="91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lnSpc>
                    <a:spcPct val="100000"/>
                  </a:lnSpc>
                  <a:defRPr/>
                </a:pPr>
                <a:endParaRPr lang="en-GB" sz="1800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261165" name="Group 19"/>
          <p:cNvGrpSpPr>
            <a:grpSpLocks/>
          </p:cNvGrpSpPr>
          <p:nvPr/>
        </p:nvGrpSpPr>
        <p:grpSpPr bwMode="auto">
          <a:xfrm>
            <a:off x="12877801" y="4214814"/>
            <a:ext cx="912284" cy="263525"/>
            <a:chOff x="-464" y="2256"/>
            <a:chExt cx="431" cy="166"/>
          </a:xfrm>
        </p:grpSpPr>
        <p:pic>
          <p:nvPicPr>
            <p:cNvPr id="261166" name="Picture 14" descr="fke3b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64" y="2274"/>
              <a:ext cx="260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-464" y="2261"/>
              <a:ext cx="120" cy="1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-454" y="2256"/>
              <a:ext cx="116" cy="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H="1">
              <a:off x="-169" y="2332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</p:grpSp>
      <p:sp>
        <p:nvSpPr>
          <p:cNvPr id="261170" name="Text Box 50"/>
          <p:cNvSpPr txBox="1">
            <a:spLocks noChangeArrowheads="1"/>
          </p:cNvSpPr>
          <p:nvPr/>
        </p:nvSpPr>
        <p:spPr bwMode="auto">
          <a:xfrm>
            <a:off x="12289367" y="-26988"/>
            <a:ext cx="2590800" cy="10926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Tilføj hjælpelinjer: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Højreklik et sted i det grå område rundt om dette dias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"Gitter og hjælpelinjer"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"Vis hjælpelinjer på skærm"</a:t>
            </a:r>
          </a:p>
        </p:txBody>
      </p:sp>
      <p:pic>
        <p:nvPicPr>
          <p:cNvPr id="27" name="Billed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683" y="116632"/>
            <a:ext cx="2155957" cy="101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47859"/>
      </p:ext>
    </p:extLst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2pPr>
      <a:lvl3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3pPr>
      <a:lvl4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4pPr>
      <a:lvl5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5pPr>
      <a:lvl6pPr marL="4572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6pPr>
      <a:lvl7pPr marL="9144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7pPr>
      <a:lvl8pPr marL="13716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8pPr>
      <a:lvl9pPr marL="18288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9pPr>
    </p:titleStyle>
    <p:bodyStyle>
      <a:lvl1pPr marL="142875" indent="-142875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95313" indent="-133350" algn="l" rtl="0" eaLnBrk="1" fontAlgn="base" hangingPunct="1">
        <a:lnSpc>
          <a:spcPts val="1700"/>
        </a:lnSpc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2pPr>
      <a:lvl3pPr marL="1014413" indent="-104775" algn="l" rtl="0" eaLnBrk="1" fontAlgn="base" hangingPunct="1">
        <a:lnSpc>
          <a:spcPts val="1500"/>
        </a:lnSpc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438275" indent="-100013" algn="l" rtl="0" eaLnBrk="1" fontAlgn="base" hangingPunct="1">
        <a:lnSpc>
          <a:spcPts val="1200"/>
        </a:lnSpc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4pPr>
      <a:lvl5pPr marL="1589088" indent="-8731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046288" indent="-8731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503488" indent="-8731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960688" indent="-8731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417888" indent="-8731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53" name="Text Box 37"/>
          <p:cNvSpPr txBox="1">
            <a:spLocks noChangeArrowheads="1"/>
          </p:cNvSpPr>
          <p:nvPr/>
        </p:nvSpPr>
        <p:spPr bwMode="auto">
          <a:xfrm>
            <a:off x="12289367" y="2636838"/>
            <a:ext cx="2590800" cy="17081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Tekstniveauer: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For at skifte mellem de forskellige tekstniveauer, brug "Forøg list niveau"-knappen i værktøjslinjen "Formatering".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da-DK" sz="1000">
              <a:solidFill>
                <a:schemeClr val="bg1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For at komme tilbage til tidligere niveauer, brug "Formindsk list niveau"-knappen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5734" y="1277938"/>
            <a:ext cx="863811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5734" y="2497138"/>
            <a:ext cx="11036300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50917" y="6273800"/>
            <a:ext cx="2159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400"/>
              </a:lnSpc>
              <a:defRPr sz="1000"/>
            </a:lvl1pPr>
          </a:lstStyle>
          <a:p>
            <a:fld id="{BC352298-C315-4BBD-A548-970C226952D9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5734" y="6269038"/>
            <a:ext cx="8540751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1400"/>
              </a:lnSpc>
              <a:defRPr sz="1000"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265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0917" y="6451600"/>
            <a:ext cx="2159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400"/>
              </a:lnSpc>
              <a:defRPr sz="1000"/>
            </a:lvl1pPr>
          </a:lstStyle>
          <a:p>
            <a:r>
              <a:rPr lang="da-DK"/>
              <a:t>Side </a:t>
            </a:r>
            <a:fld id="{0209D388-D3E6-4818-9633-399850AEFA2B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265224" name="Line 8"/>
          <p:cNvSpPr>
            <a:spLocks noChangeShapeType="1"/>
          </p:cNvSpPr>
          <p:nvPr/>
        </p:nvSpPr>
        <p:spPr bwMode="auto">
          <a:xfrm>
            <a:off x="575734" y="6099175"/>
            <a:ext cx="8540751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265225" name="Line 9"/>
          <p:cNvSpPr>
            <a:spLocks noChangeShapeType="1"/>
          </p:cNvSpPr>
          <p:nvPr/>
        </p:nvSpPr>
        <p:spPr bwMode="auto">
          <a:xfrm>
            <a:off x="9450917" y="6099175"/>
            <a:ext cx="2159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265226" name="Line 10"/>
          <p:cNvSpPr>
            <a:spLocks noChangeShapeType="1"/>
          </p:cNvSpPr>
          <p:nvPr/>
        </p:nvSpPr>
        <p:spPr bwMode="auto">
          <a:xfrm>
            <a:off x="575734" y="1204913"/>
            <a:ext cx="2400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grpSp>
        <p:nvGrpSpPr>
          <p:cNvPr id="265242" name="Group 23"/>
          <p:cNvGrpSpPr>
            <a:grpSpLocks/>
          </p:cNvGrpSpPr>
          <p:nvPr/>
        </p:nvGrpSpPr>
        <p:grpSpPr bwMode="auto">
          <a:xfrm>
            <a:off x="12816418" y="5589589"/>
            <a:ext cx="984249" cy="255587"/>
            <a:chOff x="-884047" y="3823106"/>
            <a:chExt cx="737997" cy="255588"/>
          </a:xfrm>
        </p:grpSpPr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-884047" y="3951694"/>
              <a:ext cx="2428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grpSp>
          <p:nvGrpSpPr>
            <p:cNvPr id="265244" name="Group 15"/>
            <p:cNvGrpSpPr>
              <a:grpSpLocks/>
            </p:cNvGrpSpPr>
            <p:nvPr/>
          </p:nvGrpSpPr>
          <p:grpSpPr bwMode="auto">
            <a:xfrm>
              <a:off x="-598488" y="3823106"/>
              <a:ext cx="452438" cy="255588"/>
              <a:chOff x="-318" y="2953"/>
              <a:chExt cx="285" cy="161"/>
            </a:xfrm>
          </p:grpSpPr>
          <p:pic>
            <p:nvPicPr>
              <p:cNvPr id="265245" name="Picture 16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-318" y="2953"/>
                <a:ext cx="285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Line 17"/>
              <p:cNvSpPr>
                <a:spLocks noChangeShapeType="1"/>
              </p:cNvSpPr>
              <p:nvPr/>
            </p:nvSpPr>
            <p:spPr bwMode="auto">
              <a:xfrm>
                <a:off x="-165" y="2954"/>
                <a:ext cx="113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lnSpc>
                    <a:spcPct val="100000"/>
                  </a:lnSpc>
                  <a:defRPr/>
                </a:pPr>
                <a:endParaRPr lang="en-GB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Line 18"/>
              <p:cNvSpPr>
                <a:spLocks noChangeShapeType="1"/>
              </p:cNvSpPr>
              <p:nvPr/>
            </p:nvSpPr>
            <p:spPr bwMode="auto">
              <a:xfrm flipH="1">
                <a:off x="-159" y="2954"/>
                <a:ext cx="91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lnSpc>
                    <a:spcPct val="100000"/>
                  </a:lnSpc>
                  <a:defRPr/>
                </a:pPr>
                <a:endParaRPr lang="en-GB" sz="1800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265248" name="Group 19"/>
          <p:cNvGrpSpPr>
            <a:grpSpLocks/>
          </p:cNvGrpSpPr>
          <p:nvPr/>
        </p:nvGrpSpPr>
        <p:grpSpPr bwMode="auto">
          <a:xfrm>
            <a:off x="12877801" y="4214814"/>
            <a:ext cx="912284" cy="263525"/>
            <a:chOff x="-464" y="2256"/>
            <a:chExt cx="431" cy="166"/>
          </a:xfrm>
        </p:grpSpPr>
        <p:pic>
          <p:nvPicPr>
            <p:cNvPr id="265249" name="Picture 14" descr="fke3b.jpg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-464" y="2274"/>
              <a:ext cx="260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-464" y="2261"/>
              <a:ext cx="120" cy="1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-454" y="2256"/>
              <a:ext cx="116" cy="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H="1">
              <a:off x="-169" y="2332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</p:grpSp>
      <p:sp>
        <p:nvSpPr>
          <p:cNvPr id="265257" name="Text Box 41"/>
          <p:cNvSpPr txBox="1">
            <a:spLocks noChangeArrowheads="1"/>
          </p:cNvSpPr>
          <p:nvPr/>
        </p:nvSpPr>
        <p:spPr bwMode="auto">
          <a:xfrm>
            <a:off x="12289367" y="-26988"/>
            <a:ext cx="2590800" cy="10926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Tilføj hjælpelinjer: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Højreklik et sted i det grå område rundt om dette dias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"Gitter og hjælpelinjer"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"Vis hjælpelinjer på skærm"</a:t>
            </a:r>
          </a:p>
        </p:txBody>
      </p:sp>
      <p:pic>
        <p:nvPicPr>
          <p:cNvPr id="27" name="Billede 2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683" y="182051"/>
            <a:ext cx="2155957" cy="101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4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hf hdr="0"/>
  <p:txStyles>
    <p:titleStyle>
      <a:lvl1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2pPr>
      <a:lvl3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3pPr>
      <a:lvl4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4pPr>
      <a:lvl5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5pPr>
      <a:lvl6pPr marL="4572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6pPr>
      <a:lvl7pPr marL="9144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7pPr>
      <a:lvl8pPr marL="13716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8pPr>
      <a:lvl9pPr marL="18288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9pPr>
    </p:titleStyle>
    <p:bodyStyle>
      <a:lvl1pPr marL="142875" indent="-142875" algn="l" rtl="0" fontAlgn="base">
        <a:lnSpc>
          <a:spcPts val="21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95313" indent="-133350" algn="l" rtl="0" fontAlgn="base">
        <a:lnSpc>
          <a:spcPts val="1700"/>
        </a:lnSpc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2pPr>
      <a:lvl3pPr marL="1014413" indent="-104775" algn="l" rtl="0" fontAlgn="base">
        <a:lnSpc>
          <a:spcPts val="1500"/>
        </a:lnSpc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438275" indent="-100013" algn="l" rtl="0" fontAlgn="base">
        <a:lnSpc>
          <a:spcPts val="1200"/>
        </a:lnSpc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4pPr>
      <a:lvl5pPr marL="15890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0462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5034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9606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4178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5734" y="1277938"/>
            <a:ext cx="863811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61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5734" y="2497138"/>
            <a:ext cx="11036300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50917" y="6273800"/>
            <a:ext cx="2159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400"/>
              </a:lnSpc>
              <a:defRPr sz="1000"/>
            </a:lvl1pPr>
          </a:lstStyle>
          <a:p>
            <a:fld id="{A9BCD095-9531-4652-A89C-A024EBF21B54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5734" y="6269038"/>
            <a:ext cx="8540751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1400"/>
              </a:lnSpc>
              <a:defRPr sz="1000"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261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0917" y="6451600"/>
            <a:ext cx="2159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400"/>
              </a:lnSpc>
              <a:defRPr sz="1000"/>
            </a:lvl1pPr>
          </a:lstStyle>
          <a:p>
            <a:r>
              <a:rPr lang="da-DK"/>
              <a:t>Side </a:t>
            </a:r>
            <a:fld id="{FEBB29CA-93C0-46BF-904E-F095A899BB4B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261128" name="Line 8"/>
          <p:cNvSpPr>
            <a:spLocks noChangeShapeType="1"/>
          </p:cNvSpPr>
          <p:nvPr/>
        </p:nvSpPr>
        <p:spPr bwMode="auto">
          <a:xfrm>
            <a:off x="575734" y="6099175"/>
            <a:ext cx="8540751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261129" name="Line 9"/>
          <p:cNvSpPr>
            <a:spLocks noChangeShapeType="1"/>
          </p:cNvSpPr>
          <p:nvPr/>
        </p:nvSpPr>
        <p:spPr bwMode="auto">
          <a:xfrm>
            <a:off x="9450917" y="6099175"/>
            <a:ext cx="2159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261130" name="Line 10"/>
          <p:cNvSpPr>
            <a:spLocks noChangeShapeType="1"/>
          </p:cNvSpPr>
          <p:nvPr/>
        </p:nvSpPr>
        <p:spPr bwMode="auto">
          <a:xfrm>
            <a:off x="575734" y="1204913"/>
            <a:ext cx="2400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261158" name="Text Box 38"/>
          <p:cNvSpPr txBox="1">
            <a:spLocks noChangeArrowheads="1"/>
          </p:cNvSpPr>
          <p:nvPr/>
        </p:nvSpPr>
        <p:spPr bwMode="auto">
          <a:xfrm>
            <a:off x="12289367" y="2636838"/>
            <a:ext cx="2590800" cy="17081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Tekstniveauer: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For at skifte mellem de forskellige tekstniveauer, brug "Forøg list niveau"-knappen i værktøjslinjen "Formatering".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da-DK" sz="1000">
              <a:solidFill>
                <a:schemeClr val="bg1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For at komme tilbage til tidligere niveauer, brug "Formindsk list niveau"-knappen</a:t>
            </a:r>
          </a:p>
        </p:txBody>
      </p:sp>
      <p:grpSp>
        <p:nvGrpSpPr>
          <p:cNvPr id="261159" name="Group 23"/>
          <p:cNvGrpSpPr>
            <a:grpSpLocks/>
          </p:cNvGrpSpPr>
          <p:nvPr/>
        </p:nvGrpSpPr>
        <p:grpSpPr bwMode="auto">
          <a:xfrm>
            <a:off x="12816418" y="5589589"/>
            <a:ext cx="984249" cy="255587"/>
            <a:chOff x="-884047" y="3823106"/>
            <a:chExt cx="737997" cy="255588"/>
          </a:xfrm>
        </p:grpSpPr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-884047" y="3951694"/>
              <a:ext cx="2428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grpSp>
          <p:nvGrpSpPr>
            <p:cNvPr id="261161" name="Group 15"/>
            <p:cNvGrpSpPr>
              <a:grpSpLocks/>
            </p:cNvGrpSpPr>
            <p:nvPr/>
          </p:nvGrpSpPr>
          <p:grpSpPr bwMode="auto">
            <a:xfrm>
              <a:off x="-598488" y="3823106"/>
              <a:ext cx="452438" cy="255588"/>
              <a:chOff x="-318" y="2953"/>
              <a:chExt cx="285" cy="161"/>
            </a:xfrm>
          </p:grpSpPr>
          <p:pic>
            <p:nvPicPr>
              <p:cNvPr id="261162" name="Picture 16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-318" y="2953"/>
                <a:ext cx="285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Line 17"/>
              <p:cNvSpPr>
                <a:spLocks noChangeShapeType="1"/>
              </p:cNvSpPr>
              <p:nvPr/>
            </p:nvSpPr>
            <p:spPr bwMode="auto">
              <a:xfrm>
                <a:off x="-165" y="2954"/>
                <a:ext cx="113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lnSpc>
                    <a:spcPct val="100000"/>
                  </a:lnSpc>
                  <a:defRPr/>
                </a:pPr>
                <a:endParaRPr lang="en-GB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Line 18"/>
              <p:cNvSpPr>
                <a:spLocks noChangeShapeType="1"/>
              </p:cNvSpPr>
              <p:nvPr/>
            </p:nvSpPr>
            <p:spPr bwMode="auto">
              <a:xfrm flipH="1">
                <a:off x="-159" y="2954"/>
                <a:ext cx="91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lnSpc>
                    <a:spcPct val="100000"/>
                  </a:lnSpc>
                  <a:defRPr/>
                </a:pPr>
                <a:endParaRPr lang="en-GB" sz="1800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261165" name="Group 19"/>
          <p:cNvGrpSpPr>
            <a:grpSpLocks/>
          </p:cNvGrpSpPr>
          <p:nvPr/>
        </p:nvGrpSpPr>
        <p:grpSpPr bwMode="auto">
          <a:xfrm>
            <a:off x="12877801" y="4214814"/>
            <a:ext cx="912284" cy="263525"/>
            <a:chOff x="-464" y="2256"/>
            <a:chExt cx="431" cy="166"/>
          </a:xfrm>
        </p:grpSpPr>
        <p:pic>
          <p:nvPicPr>
            <p:cNvPr id="261166" name="Picture 14" descr="fke3b.jpg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-464" y="2274"/>
              <a:ext cx="260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-464" y="2261"/>
              <a:ext cx="120" cy="1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-454" y="2256"/>
              <a:ext cx="116" cy="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H="1">
              <a:off x="-169" y="2332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</p:grpSp>
      <p:sp>
        <p:nvSpPr>
          <p:cNvPr id="261170" name="Text Box 50"/>
          <p:cNvSpPr txBox="1">
            <a:spLocks noChangeArrowheads="1"/>
          </p:cNvSpPr>
          <p:nvPr/>
        </p:nvSpPr>
        <p:spPr bwMode="auto">
          <a:xfrm>
            <a:off x="12289367" y="-26988"/>
            <a:ext cx="2590800" cy="10926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Tilføj hjælpelinjer: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Højreklik et sted i det grå område rundt om dette dias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"Gitter og hjælpelinjer"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"Vis hjælpelinjer på skærm"</a:t>
            </a:r>
          </a:p>
        </p:txBody>
      </p:sp>
      <p:pic>
        <p:nvPicPr>
          <p:cNvPr id="27" name="Billede 2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683" y="116632"/>
            <a:ext cx="2155957" cy="101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0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/>
  <p:txStyles>
    <p:titleStyle>
      <a:lvl1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2pPr>
      <a:lvl3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3pPr>
      <a:lvl4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4pPr>
      <a:lvl5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5pPr>
      <a:lvl6pPr marL="4572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6pPr>
      <a:lvl7pPr marL="9144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7pPr>
      <a:lvl8pPr marL="13716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8pPr>
      <a:lvl9pPr marL="18288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9pPr>
    </p:titleStyle>
    <p:bodyStyle>
      <a:lvl1pPr marL="142875" indent="-142875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95313" indent="-133350" algn="l" rtl="0" eaLnBrk="1" fontAlgn="base" hangingPunct="1">
        <a:lnSpc>
          <a:spcPts val="1700"/>
        </a:lnSpc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2pPr>
      <a:lvl3pPr marL="1014413" indent="-104775" algn="l" rtl="0" eaLnBrk="1" fontAlgn="base" hangingPunct="1">
        <a:lnSpc>
          <a:spcPts val="1500"/>
        </a:lnSpc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438275" indent="-100013" algn="l" rtl="0" eaLnBrk="1" fontAlgn="base" hangingPunct="1">
        <a:lnSpc>
          <a:spcPts val="1200"/>
        </a:lnSpc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4pPr>
      <a:lvl5pPr marL="1589088" indent="-8731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046288" indent="-8731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503488" indent="-8731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960688" indent="-8731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417888" indent="-8731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53" name="Text Box 37"/>
          <p:cNvSpPr txBox="1">
            <a:spLocks noChangeArrowheads="1"/>
          </p:cNvSpPr>
          <p:nvPr/>
        </p:nvSpPr>
        <p:spPr bwMode="auto">
          <a:xfrm>
            <a:off x="12289367" y="2636838"/>
            <a:ext cx="2590800" cy="17081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Tekstniveauer: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For at skifte mellem de forskellige tekstniveauer, brug "Forøg list niveau"-knappen i værktøjslinjen "Formatering".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da-DK" sz="1000">
              <a:solidFill>
                <a:schemeClr val="bg1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For at komme tilbage til tidligere niveauer, brug "Formindsk list niveau"-knappen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5734" y="1277938"/>
            <a:ext cx="863811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5734" y="2497138"/>
            <a:ext cx="11036300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50917" y="6273800"/>
            <a:ext cx="2159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400"/>
              </a:lnSpc>
              <a:defRPr sz="1000"/>
            </a:lvl1pPr>
          </a:lstStyle>
          <a:p>
            <a:fld id="{BC352298-C315-4BBD-A548-970C226952D9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5734" y="6269038"/>
            <a:ext cx="8540751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1400"/>
              </a:lnSpc>
              <a:defRPr sz="1000"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265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0917" y="6451600"/>
            <a:ext cx="2159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400"/>
              </a:lnSpc>
              <a:defRPr sz="1000"/>
            </a:lvl1pPr>
          </a:lstStyle>
          <a:p>
            <a:r>
              <a:rPr lang="da-DK"/>
              <a:t>Side </a:t>
            </a:r>
            <a:fld id="{0209D388-D3E6-4818-9633-399850AEFA2B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265224" name="Line 8"/>
          <p:cNvSpPr>
            <a:spLocks noChangeShapeType="1"/>
          </p:cNvSpPr>
          <p:nvPr/>
        </p:nvSpPr>
        <p:spPr bwMode="auto">
          <a:xfrm>
            <a:off x="575734" y="6099175"/>
            <a:ext cx="8540751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265225" name="Line 9"/>
          <p:cNvSpPr>
            <a:spLocks noChangeShapeType="1"/>
          </p:cNvSpPr>
          <p:nvPr/>
        </p:nvSpPr>
        <p:spPr bwMode="auto">
          <a:xfrm>
            <a:off x="9450917" y="6099175"/>
            <a:ext cx="2159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265226" name="Line 10"/>
          <p:cNvSpPr>
            <a:spLocks noChangeShapeType="1"/>
          </p:cNvSpPr>
          <p:nvPr/>
        </p:nvSpPr>
        <p:spPr bwMode="auto">
          <a:xfrm>
            <a:off x="575734" y="1204913"/>
            <a:ext cx="2400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grpSp>
        <p:nvGrpSpPr>
          <p:cNvPr id="265242" name="Group 23"/>
          <p:cNvGrpSpPr>
            <a:grpSpLocks/>
          </p:cNvGrpSpPr>
          <p:nvPr/>
        </p:nvGrpSpPr>
        <p:grpSpPr bwMode="auto">
          <a:xfrm>
            <a:off x="12816418" y="5589589"/>
            <a:ext cx="984249" cy="255587"/>
            <a:chOff x="-884047" y="3823106"/>
            <a:chExt cx="737997" cy="255588"/>
          </a:xfrm>
        </p:grpSpPr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-884047" y="3951694"/>
              <a:ext cx="2428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grpSp>
          <p:nvGrpSpPr>
            <p:cNvPr id="265244" name="Group 15"/>
            <p:cNvGrpSpPr>
              <a:grpSpLocks/>
            </p:cNvGrpSpPr>
            <p:nvPr/>
          </p:nvGrpSpPr>
          <p:grpSpPr bwMode="auto">
            <a:xfrm>
              <a:off x="-598488" y="3823106"/>
              <a:ext cx="452438" cy="255588"/>
              <a:chOff x="-318" y="2953"/>
              <a:chExt cx="285" cy="161"/>
            </a:xfrm>
          </p:grpSpPr>
          <p:pic>
            <p:nvPicPr>
              <p:cNvPr id="265245" name="Picture 16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-318" y="2953"/>
                <a:ext cx="285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Line 17"/>
              <p:cNvSpPr>
                <a:spLocks noChangeShapeType="1"/>
              </p:cNvSpPr>
              <p:nvPr/>
            </p:nvSpPr>
            <p:spPr bwMode="auto">
              <a:xfrm>
                <a:off x="-165" y="2954"/>
                <a:ext cx="113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lnSpc>
                    <a:spcPct val="100000"/>
                  </a:lnSpc>
                  <a:defRPr/>
                </a:pPr>
                <a:endParaRPr lang="en-GB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Line 18"/>
              <p:cNvSpPr>
                <a:spLocks noChangeShapeType="1"/>
              </p:cNvSpPr>
              <p:nvPr/>
            </p:nvSpPr>
            <p:spPr bwMode="auto">
              <a:xfrm flipH="1">
                <a:off x="-159" y="2954"/>
                <a:ext cx="91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lnSpc>
                    <a:spcPct val="100000"/>
                  </a:lnSpc>
                  <a:defRPr/>
                </a:pPr>
                <a:endParaRPr lang="en-GB" sz="1800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265248" name="Group 19"/>
          <p:cNvGrpSpPr>
            <a:grpSpLocks/>
          </p:cNvGrpSpPr>
          <p:nvPr/>
        </p:nvGrpSpPr>
        <p:grpSpPr bwMode="auto">
          <a:xfrm>
            <a:off x="12877801" y="4214814"/>
            <a:ext cx="912284" cy="263525"/>
            <a:chOff x="-464" y="2256"/>
            <a:chExt cx="431" cy="166"/>
          </a:xfrm>
        </p:grpSpPr>
        <p:pic>
          <p:nvPicPr>
            <p:cNvPr id="265249" name="Picture 14" descr="fke3b.jpg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-464" y="2274"/>
              <a:ext cx="260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-464" y="2261"/>
              <a:ext cx="120" cy="1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-454" y="2256"/>
              <a:ext cx="116" cy="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H="1">
              <a:off x="-169" y="2332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</p:grpSp>
      <p:sp>
        <p:nvSpPr>
          <p:cNvPr id="265257" name="Text Box 41"/>
          <p:cNvSpPr txBox="1">
            <a:spLocks noChangeArrowheads="1"/>
          </p:cNvSpPr>
          <p:nvPr/>
        </p:nvSpPr>
        <p:spPr bwMode="auto">
          <a:xfrm>
            <a:off x="12289367" y="-26988"/>
            <a:ext cx="2590800" cy="10926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Tilføj hjælpelinjer: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Højreklik et sted i det grå område rundt om dette dias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"Gitter og hjælpelinjer"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"Vis hjælpelinjer på skærm"</a:t>
            </a:r>
          </a:p>
        </p:txBody>
      </p:sp>
      <p:pic>
        <p:nvPicPr>
          <p:cNvPr id="27" name="Billede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683" y="182051"/>
            <a:ext cx="2155957" cy="101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1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hf hdr="0"/>
  <p:txStyles>
    <p:titleStyle>
      <a:lvl1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2pPr>
      <a:lvl3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3pPr>
      <a:lvl4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4pPr>
      <a:lvl5pPr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5pPr>
      <a:lvl6pPr marL="4572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6pPr>
      <a:lvl7pPr marL="9144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7pPr>
      <a:lvl8pPr marL="13716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8pPr>
      <a:lvl9pPr marL="1828800" algn="l" rtl="0" fontAlgn="base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9pPr>
    </p:titleStyle>
    <p:bodyStyle>
      <a:lvl1pPr marL="142875" indent="-142875" algn="l" rtl="0" fontAlgn="base">
        <a:lnSpc>
          <a:spcPts val="21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95313" indent="-133350" algn="l" rtl="0" fontAlgn="base">
        <a:lnSpc>
          <a:spcPts val="1700"/>
        </a:lnSpc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2pPr>
      <a:lvl3pPr marL="1014413" indent="-104775" algn="l" rtl="0" fontAlgn="base">
        <a:lnSpc>
          <a:spcPts val="1500"/>
        </a:lnSpc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438275" indent="-100013" algn="l" rtl="0" fontAlgn="base">
        <a:lnSpc>
          <a:spcPts val="1200"/>
        </a:lnSpc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4pPr>
      <a:lvl5pPr marL="15890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0462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5034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9606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417888" indent="-87313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5734" y="1277938"/>
            <a:ext cx="863811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6800" rIns="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61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5734" y="2497138"/>
            <a:ext cx="11036300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50917" y="6273800"/>
            <a:ext cx="2159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400"/>
              </a:lnSpc>
              <a:defRPr sz="1000"/>
            </a:lvl1pPr>
          </a:lstStyle>
          <a:p>
            <a:fld id="{A9BCD095-9531-4652-A89C-A024EBF21B54}" type="datetime1">
              <a:rPr lang="da-DK"/>
              <a:pPr/>
              <a:t>04-09-2018</a:t>
            </a:fld>
            <a:endParaRPr lang="da-DK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5734" y="6269038"/>
            <a:ext cx="8540751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ts val="1400"/>
              </a:lnSpc>
              <a:defRPr sz="1000"/>
            </a:lvl1pPr>
          </a:lstStyle>
          <a:p>
            <a:r>
              <a:rPr lang="da-DK" dirty="0" smtClean="0"/>
              <a:t>Indsæt note og kildehenvisning via Sidehoved og sidefod</a:t>
            </a:r>
            <a:endParaRPr lang="da-DK" dirty="0"/>
          </a:p>
        </p:txBody>
      </p:sp>
      <p:sp>
        <p:nvSpPr>
          <p:cNvPr id="261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50917" y="6451600"/>
            <a:ext cx="21590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ts val="1400"/>
              </a:lnSpc>
              <a:defRPr sz="1000"/>
            </a:lvl1pPr>
          </a:lstStyle>
          <a:p>
            <a:r>
              <a:rPr lang="da-DK"/>
              <a:t>Side </a:t>
            </a:r>
            <a:fld id="{FEBB29CA-93C0-46BF-904E-F095A899BB4B}" type="slidenum">
              <a:rPr lang="da-DK"/>
              <a:pPr/>
              <a:t>‹nr.›</a:t>
            </a:fld>
            <a:endParaRPr lang="da-DK"/>
          </a:p>
        </p:txBody>
      </p:sp>
      <p:sp>
        <p:nvSpPr>
          <p:cNvPr id="261128" name="Line 8"/>
          <p:cNvSpPr>
            <a:spLocks noChangeShapeType="1"/>
          </p:cNvSpPr>
          <p:nvPr/>
        </p:nvSpPr>
        <p:spPr bwMode="auto">
          <a:xfrm>
            <a:off x="575734" y="6099175"/>
            <a:ext cx="8540751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261129" name="Line 9"/>
          <p:cNvSpPr>
            <a:spLocks noChangeShapeType="1"/>
          </p:cNvSpPr>
          <p:nvPr/>
        </p:nvSpPr>
        <p:spPr bwMode="auto">
          <a:xfrm>
            <a:off x="9450917" y="6099175"/>
            <a:ext cx="2159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261130" name="Line 10"/>
          <p:cNvSpPr>
            <a:spLocks noChangeShapeType="1"/>
          </p:cNvSpPr>
          <p:nvPr/>
        </p:nvSpPr>
        <p:spPr bwMode="auto">
          <a:xfrm>
            <a:off x="575734" y="1204913"/>
            <a:ext cx="24003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a-DK" sz="1800"/>
          </a:p>
        </p:txBody>
      </p:sp>
      <p:sp>
        <p:nvSpPr>
          <p:cNvPr id="261158" name="Text Box 38"/>
          <p:cNvSpPr txBox="1">
            <a:spLocks noChangeArrowheads="1"/>
          </p:cNvSpPr>
          <p:nvPr/>
        </p:nvSpPr>
        <p:spPr bwMode="auto">
          <a:xfrm>
            <a:off x="12289367" y="2636838"/>
            <a:ext cx="2590800" cy="17081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Tekstniveauer: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For at skifte mellem de forskellige tekstniveauer, brug "Forøg list niveau"-knappen i værktøjslinjen "Formatering".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da-DK" sz="1000">
              <a:solidFill>
                <a:schemeClr val="bg1"/>
              </a:solidFill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For at komme tilbage til tidligere niveauer, brug "Formindsk list niveau"-knappen</a:t>
            </a:r>
          </a:p>
        </p:txBody>
      </p:sp>
      <p:grpSp>
        <p:nvGrpSpPr>
          <p:cNvPr id="261159" name="Group 23"/>
          <p:cNvGrpSpPr>
            <a:grpSpLocks/>
          </p:cNvGrpSpPr>
          <p:nvPr/>
        </p:nvGrpSpPr>
        <p:grpSpPr bwMode="auto">
          <a:xfrm>
            <a:off x="12816418" y="5589589"/>
            <a:ext cx="984249" cy="255587"/>
            <a:chOff x="-884047" y="3823106"/>
            <a:chExt cx="737997" cy="255588"/>
          </a:xfrm>
        </p:grpSpPr>
        <p:sp>
          <p:nvSpPr>
            <p:cNvPr id="15" name="Line 14"/>
            <p:cNvSpPr>
              <a:spLocks noChangeShapeType="1"/>
            </p:cNvSpPr>
            <p:nvPr/>
          </p:nvSpPr>
          <p:spPr bwMode="auto">
            <a:xfrm flipV="1">
              <a:off x="-884047" y="3951694"/>
              <a:ext cx="2428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grpSp>
          <p:nvGrpSpPr>
            <p:cNvPr id="261161" name="Group 15"/>
            <p:cNvGrpSpPr>
              <a:grpSpLocks/>
            </p:cNvGrpSpPr>
            <p:nvPr/>
          </p:nvGrpSpPr>
          <p:grpSpPr bwMode="auto">
            <a:xfrm>
              <a:off x="-598488" y="3823106"/>
              <a:ext cx="452438" cy="255588"/>
              <a:chOff x="-318" y="2953"/>
              <a:chExt cx="285" cy="161"/>
            </a:xfrm>
          </p:grpSpPr>
          <p:pic>
            <p:nvPicPr>
              <p:cNvPr id="261162" name="Picture 16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-318" y="2953"/>
                <a:ext cx="285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Line 17"/>
              <p:cNvSpPr>
                <a:spLocks noChangeShapeType="1"/>
              </p:cNvSpPr>
              <p:nvPr/>
            </p:nvSpPr>
            <p:spPr bwMode="auto">
              <a:xfrm>
                <a:off x="-165" y="2954"/>
                <a:ext cx="113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lnSpc>
                    <a:spcPct val="100000"/>
                  </a:lnSpc>
                  <a:defRPr/>
                </a:pPr>
                <a:endParaRPr lang="en-GB" sz="180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Line 18"/>
              <p:cNvSpPr>
                <a:spLocks noChangeShapeType="1"/>
              </p:cNvSpPr>
              <p:nvPr/>
            </p:nvSpPr>
            <p:spPr bwMode="auto">
              <a:xfrm flipH="1">
                <a:off x="-159" y="2954"/>
                <a:ext cx="91" cy="16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/>
              <a:lstStyle/>
              <a:p>
                <a:pPr>
                  <a:lnSpc>
                    <a:spcPct val="100000"/>
                  </a:lnSpc>
                  <a:defRPr/>
                </a:pPr>
                <a:endParaRPr lang="en-GB" sz="1800">
                  <a:latin typeface="Arial" charset="0"/>
                  <a:cs typeface="Arial" charset="0"/>
                </a:endParaRPr>
              </a:p>
            </p:txBody>
          </p:sp>
        </p:grpSp>
      </p:grpSp>
      <p:grpSp>
        <p:nvGrpSpPr>
          <p:cNvPr id="261165" name="Group 19"/>
          <p:cNvGrpSpPr>
            <a:grpSpLocks/>
          </p:cNvGrpSpPr>
          <p:nvPr/>
        </p:nvGrpSpPr>
        <p:grpSpPr bwMode="auto">
          <a:xfrm>
            <a:off x="12877801" y="4214814"/>
            <a:ext cx="912284" cy="263525"/>
            <a:chOff x="-464" y="2256"/>
            <a:chExt cx="431" cy="166"/>
          </a:xfrm>
        </p:grpSpPr>
        <p:pic>
          <p:nvPicPr>
            <p:cNvPr id="261166" name="Picture 14" descr="fke3b.jpg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-464" y="2274"/>
              <a:ext cx="260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-464" y="2261"/>
              <a:ext cx="120" cy="1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-454" y="2256"/>
              <a:ext cx="116" cy="15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H="1">
              <a:off x="-169" y="2332"/>
              <a:ext cx="1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/>
          </p:spPr>
          <p:txBody>
            <a:bodyPr/>
            <a:lstStyle/>
            <a:p>
              <a:pPr>
                <a:lnSpc>
                  <a:spcPct val="100000"/>
                </a:lnSpc>
                <a:defRPr/>
              </a:pPr>
              <a:endParaRPr lang="en-GB" sz="1800">
                <a:latin typeface="Arial" charset="0"/>
                <a:cs typeface="Arial" charset="0"/>
              </a:endParaRPr>
            </a:p>
          </p:txBody>
        </p:sp>
      </p:grpSp>
      <p:sp>
        <p:nvSpPr>
          <p:cNvPr id="261170" name="Text Box 50"/>
          <p:cNvSpPr txBox="1">
            <a:spLocks noChangeArrowheads="1"/>
          </p:cNvSpPr>
          <p:nvPr/>
        </p:nvSpPr>
        <p:spPr bwMode="auto">
          <a:xfrm>
            <a:off x="12289367" y="-26988"/>
            <a:ext cx="2590800" cy="10926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da-DK" sz="1000" b="1">
                <a:solidFill>
                  <a:schemeClr val="bg1"/>
                </a:solidFill>
              </a:rPr>
              <a:t>Tilføj hjælpelinjer: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Højreklik et sted i det grå område rundt om dette dias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"Gitter og hjælpelinjer"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a-DK" sz="1000">
                <a:solidFill>
                  <a:schemeClr val="bg1"/>
                </a:solidFill>
              </a:rPr>
              <a:t>Vælg "Vis hjælpelinjer på skærm"</a:t>
            </a:r>
          </a:p>
        </p:txBody>
      </p:sp>
      <p:pic>
        <p:nvPicPr>
          <p:cNvPr id="27" name="Billede 2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683" y="116632"/>
            <a:ext cx="2155957" cy="1011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6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hf hdr="0"/>
  <p:txStyles>
    <p:titleStyle>
      <a:lvl1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2pPr>
      <a:lvl3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3pPr>
      <a:lvl4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4pPr>
      <a:lvl5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5pPr>
      <a:lvl6pPr marL="4572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6pPr>
      <a:lvl7pPr marL="9144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7pPr>
      <a:lvl8pPr marL="13716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8pPr>
      <a:lvl9pPr marL="1828800"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Georgia" pitchFamily="18" charset="0"/>
        </a:defRPr>
      </a:lvl9pPr>
    </p:titleStyle>
    <p:bodyStyle>
      <a:lvl1pPr marL="142875" indent="-142875" algn="l" rtl="0" eaLnBrk="1" fontAlgn="base" hangingPunct="1">
        <a:lnSpc>
          <a:spcPts val="21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95313" indent="-133350" algn="l" rtl="0" eaLnBrk="1" fontAlgn="base" hangingPunct="1">
        <a:lnSpc>
          <a:spcPts val="1700"/>
        </a:lnSpc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2pPr>
      <a:lvl3pPr marL="1014413" indent="-104775" algn="l" rtl="0" eaLnBrk="1" fontAlgn="base" hangingPunct="1">
        <a:lnSpc>
          <a:spcPts val="1500"/>
        </a:lnSpc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438275" indent="-100013" algn="l" rtl="0" eaLnBrk="1" fontAlgn="base" hangingPunct="1">
        <a:lnSpc>
          <a:spcPts val="1200"/>
        </a:lnSpc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4pPr>
      <a:lvl5pPr marL="1589088" indent="-8731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046288" indent="-8731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503488" indent="-8731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960688" indent="-8731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417888" indent="-87313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1785" y="116634"/>
            <a:ext cx="11431954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da-DK" noProof="0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1784" y="1304926"/>
            <a:ext cx="11431954" cy="4752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dirty="0" smtClean="0"/>
              <a:t>Header</a:t>
            </a:r>
          </a:p>
          <a:p>
            <a:pPr lvl="1"/>
            <a:r>
              <a:rPr lang="da-DK" noProof="0" dirty="0" smtClean="0"/>
              <a:t>Second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2"/>
            <a:r>
              <a:rPr lang="da-DK" noProof="0" dirty="0" smtClean="0"/>
              <a:t>Third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3"/>
            <a:r>
              <a:rPr lang="da-DK" noProof="0" dirty="0" err="1" smtClean="0"/>
              <a:t>Fourthlevel</a:t>
            </a:r>
            <a:endParaRPr lang="da-DK" noProof="0" dirty="0" smtClean="0"/>
          </a:p>
          <a:p>
            <a:pPr lvl="4"/>
            <a:r>
              <a:rPr lang="da-DK" noProof="0" dirty="0" smtClean="0"/>
              <a:t>Fifth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5"/>
            <a:r>
              <a:rPr lang="da-DK" noProof="0" dirty="0" err="1" smtClean="0"/>
              <a:t>Sixthlevel</a:t>
            </a:r>
            <a:endParaRPr lang="da-DK" noProof="0" dirty="0" smtClean="0"/>
          </a:p>
          <a:p>
            <a:pPr lvl="6"/>
            <a:r>
              <a:rPr lang="da-DK" noProof="0" dirty="0" err="1" smtClean="0"/>
              <a:t>Seventhlevel</a:t>
            </a:r>
            <a:endParaRPr lang="da-DK" noProof="0" dirty="0" smtClean="0"/>
          </a:p>
          <a:p>
            <a:pPr lvl="7"/>
            <a:r>
              <a:rPr lang="da-DK" noProof="0" dirty="0" err="1" smtClean="0"/>
              <a:t>Eighthlevel</a:t>
            </a:r>
            <a:endParaRPr lang="da-DK" noProof="0" dirty="0" smtClean="0"/>
          </a:p>
          <a:p>
            <a:pPr lvl="8"/>
            <a:r>
              <a:rPr lang="da-DK" noProof="0" dirty="0" smtClean="0"/>
              <a:t>Ninth </a:t>
            </a:r>
            <a:r>
              <a:rPr lang="da-DK" noProof="0" dirty="0" err="1" smtClean="0"/>
              <a:t>level</a:t>
            </a:r>
            <a:endParaRPr lang="da-DK" noProof="0" dirty="0" smtClean="0"/>
          </a:p>
          <a:p>
            <a:pPr lvl="8"/>
            <a:endParaRPr lang="da-DK" noProof="0" dirty="0" smtClean="0"/>
          </a:p>
          <a:p>
            <a:pPr lvl="4"/>
            <a:endParaRPr lang="da-DK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6726" y="6569634"/>
            <a:ext cx="1416050" cy="122854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a-DK" sz="800" smtClean="0">
                <a:solidFill>
                  <a:schemeClr val="tx1">
                    <a:tint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noProof="0" smtClean="0"/>
              <a:t>4. september 2017</a:t>
            </a:r>
            <a:endParaRPr lang="da-DK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43209" y="6569634"/>
            <a:ext cx="4991100" cy="122854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a-DK" sz="800" smtClean="0">
                <a:solidFill>
                  <a:schemeClr val="tx1">
                    <a:tint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a-DK" noProof="0" smtClean="0"/>
              <a:t>Offentligretlige regler af betydning for VUC's håndtering af konkrete sager</a:t>
            </a:r>
            <a:endParaRPr lang="da-DK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3393" y="6569634"/>
            <a:ext cx="342900" cy="122854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da-DK" sz="800" smtClean="0">
                <a:solidFill>
                  <a:schemeClr val="tx1">
                    <a:tint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355F744-F0A8-45F0-BABC-346DDDC70A40}" type="slidenum">
              <a:rPr lang="da-DK" noProof="0" smtClean="0"/>
              <a:pPr/>
              <a:t>‹nr.›</a:t>
            </a:fld>
            <a:endParaRPr lang="da-DK" noProof="0" dirty="0"/>
          </a:p>
        </p:txBody>
      </p:sp>
      <p:sp>
        <p:nvSpPr>
          <p:cNvPr id="21" name="Text Placeholder 49"/>
          <p:cNvSpPr txBox="1">
            <a:spLocks noChangeAspect="1"/>
          </p:cNvSpPr>
          <p:nvPr userDrawn="1"/>
        </p:nvSpPr>
        <p:spPr bwMode="auto">
          <a:xfrm>
            <a:off x="9907082" y="6511448"/>
            <a:ext cx="1772308" cy="181041"/>
          </a:xfrm>
          <a:prstGeom prst="rect">
            <a:avLst/>
          </a:prstGeom>
          <a:blipFill>
            <a:blip r:embed="rId26"/>
            <a:srcRect/>
            <a:stretch>
              <a:fillRect l="-1742" r="-1483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800000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Font typeface="Arial" charset="0"/>
              <a:defRPr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1793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schemeClr val="accent2"/>
              </a:buClr>
              <a:buFont typeface="Arial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358775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schemeClr val="accent2"/>
              </a:buClr>
              <a:buFont typeface="Calibri" pitchFamily="34" charset="0"/>
              <a:buChar char="-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793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Font typeface="Arial" charset="0"/>
              <a:buAutoNum type="arabicPlain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358775" indent="-358775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2000"/>
              </a:spcAft>
              <a:buFont typeface="Arial" charset="0"/>
              <a:buAutoNum type="arabicPlain"/>
              <a:defRPr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da-DK" sz="1800" b="0" i="0" u="none" strike="noStrike" kern="1200" cap="none" spc="0" normalizeH="0" baseline="0" dirty="0">
              <a:ln>
                <a:noFill/>
              </a:ln>
              <a:solidFill>
                <a:srgbClr val="A56B4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58263" y="6341070"/>
            <a:ext cx="11875477" cy="0"/>
          </a:xfrm>
          <a:prstGeom prst="line">
            <a:avLst/>
          </a:prstGeom>
          <a:ln w="63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125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  <p:sldLayoutId id="2147483862" r:id="rId18"/>
    <p:sldLayoutId id="2147483863" r:id="rId19"/>
    <p:sldLayoutId id="2147483864" r:id="rId20"/>
    <p:sldLayoutId id="2147483865" r:id="rId21"/>
    <p:sldLayoutId id="2147483866" r:id="rId22"/>
    <p:sldLayoutId id="2147483867" r:id="rId23"/>
    <p:sldLayoutId id="2147483868" r:id="rId24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GB" sz="2300" kern="1200" dirty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3414B"/>
          </a:solidFill>
          <a:latin typeface="Verdana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3414B"/>
          </a:solidFill>
          <a:latin typeface="Verdana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3414B"/>
          </a:solidFill>
          <a:latin typeface="Verdana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3414B"/>
          </a:solidFill>
          <a:latin typeface="Verdana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3414B"/>
          </a:solidFill>
          <a:latin typeface="Verdana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3414B"/>
          </a:solidFill>
          <a:latin typeface="Verdana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3414B"/>
          </a:solidFill>
          <a:latin typeface="Verdana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33414B"/>
          </a:solidFill>
          <a:latin typeface="Verdan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ts val="1200"/>
        </a:spcAft>
        <a:buFont typeface="Arial" charset="0"/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Arial" charset="0"/>
        <a:buNone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79388" indent="-179388" algn="l" rtl="0" eaLnBrk="1" fontAlgn="base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Verdana" panose="020B060403050404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360363" indent="-176213" algn="l" rtl="0" eaLnBrk="1" fontAlgn="base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Verdana" panose="020B060403050404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536575" indent="-176213" algn="l" rtl="0" eaLnBrk="1" fontAlgn="base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Verdana" panose="020B060403050404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720725" indent="-18415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Verdana" panose="020B060403050404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898525" indent="-17780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Verdana" panose="020B060403050404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073150" indent="-176213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2"/>
        </a:buClr>
        <a:buFont typeface="Verdana" panose="020B060403050404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60363" indent="-360363" algn="l" defTabSz="914400" rtl="0" eaLnBrk="1" latinLnBrk="0" hangingPunct="1">
        <a:spcBef>
          <a:spcPts val="0"/>
        </a:spcBef>
        <a:spcAft>
          <a:spcPts val="1000"/>
        </a:spcAft>
        <a:buClr>
          <a:schemeClr val="accent2"/>
        </a:buClr>
        <a:buFont typeface="Wingdings" panose="05000000000000000000" pitchFamily="2" charset="2"/>
        <a:buAutoNum type="arabicPlain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058B71A-3D6E-4ED4-AD6E-0FA6C807B13E}" type="datetimeFigureOut">
              <a:rPr lang="da-DK" smtClean="0"/>
              <a:t>04-09-2018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da-DK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6DD0DA5-E13F-482B-AA0F-BED3C492B61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201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9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1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jfif"/><Relationship Id="rId1" Type="http://schemas.openxmlformats.org/officeDocument/2006/relationships/slideLayout" Target="../slideLayouts/slideLayout9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Superbrugerkonference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2018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914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Tidsplan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a-DK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>
                <a:solidFill>
                  <a:prstClr val="black"/>
                </a:solidFill>
                <a:latin typeface="Arial" charset="0"/>
              </a:rPr>
              <a:t> </a:t>
            </a:r>
            <a:fld id="{AF87C8A3-51C2-462E-997A-DC55DA6CC004}" type="slidenum">
              <a:rPr lang="da-DK">
                <a:solidFill>
                  <a:prstClr val="black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da-DK" dirty="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7" name="Group 1">
            <a:extLst>
              <a:ext uri="{FF2B5EF4-FFF2-40B4-BE49-F238E27FC236}">
                <a16:creationId xmlns:a16="http://schemas.microsoft.com/office/drawing/2014/main" id="{71858A6F-0EF7-4C38-91E0-1DC341C397A6}"/>
              </a:ext>
            </a:extLst>
          </p:cNvPr>
          <p:cNvGrpSpPr>
            <a:grpSpLocks/>
          </p:cNvGrpSpPr>
          <p:nvPr/>
        </p:nvGrpSpPr>
        <p:grpSpPr bwMode="auto">
          <a:xfrm>
            <a:off x="5398684" y="1587182"/>
            <a:ext cx="4871116" cy="5122613"/>
            <a:chOff x="7092" y="0"/>
            <a:chExt cx="9746" cy="9638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4CAE631B-B3AC-4030-9A2A-00776DA36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1" y="0"/>
              <a:ext cx="9746" cy="9638"/>
            </a:xfrm>
            <a:custGeom>
              <a:avLst/>
              <a:gdLst>
                <a:gd name="T0" fmla="+- 0 16838 7092"/>
                <a:gd name="T1" fmla="*/ T0 w 9746"/>
                <a:gd name="T2" fmla="*/ 0 h 9638"/>
                <a:gd name="T3" fmla="+- 0 9840 7092"/>
                <a:gd name="T4" fmla="*/ T3 w 9746"/>
                <a:gd name="T5" fmla="*/ 0 h 9638"/>
                <a:gd name="T6" fmla="+- 0 7092 7092"/>
                <a:gd name="T7" fmla="*/ T6 w 9746"/>
                <a:gd name="T8" fmla="*/ 9638 h 9638"/>
                <a:gd name="T9" fmla="+- 0 16838 7092"/>
                <a:gd name="T10" fmla="*/ T9 w 9746"/>
                <a:gd name="T11" fmla="*/ 9638 h 9638"/>
                <a:gd name="T12" fmla="+- 0 16838 7092"/>
                <a:gd name="T13" fmla="*/ T12 w 9746"/>
                <a:gd name="T14" fmla="*/ 0 h 9638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</a:cxnLst>
              <a:rect l="0" t="0" r="r" b="b"/>
              <a:pathLst>
                <a:path w="9746" h="9638">
                  <a:moveTo>
                    <a:pt x="9746" y="0"/>
                  </a:moveTo>
                  <a:lnTo>
                    <a:pt x="2748" y="0"/>
                  </a:lnTo>
                  <a:lnTo>
                    <a:pt x="0" y="9638"/>
                  </a:lnTo>
                  <a:lnTo>
                    <a:pt x="9746" y="9638"/>
                  </a:lnTo>
                  <a:lnTo>
                    <a:pt x="9746" y="0"/>
                  </a:lnTo>
                  <a:close/>
                </a:path>
              </a:pathLst>
            </a:custGeom>
            <a:solidFill>
              <a:srgbClr val="A2AB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da-DK" dirty="0">
                <a:solidFill>
                  <a:prstClr val="black"/>
                </a:solidFill>
                <a:latin typeface="Arial" charset="0"/>
              </a:endParaRPr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7CCF1102-28D4-4215-A838-797AEB50F1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3" y="1870"/>
              <a:ext cx="7135" cy="7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5">
            <a:extLst>
              <a:ext uri="{FF2B5EF4-FFF2-40B4-BE49-F238E27FC236}">
                <a16:creationId xmlns:a16="http://schemas.microsoft.com/office/drawing/2014/main" id="{3A6A387D-CFE6-4F7C-9290-A7E58A549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0071" y="517486"/>
            <a:ext cx="7197955" cy="38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a-DK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B5E677E-DE17-4AAC-A0F7-C80D6ECD16F9}"/>
              </a:ext>
            </a:extLst>
          </p:cNvPr>
          <p:cNvSpPr txBox="1"/>
          <p:nvPr/>
        </p:nvSpPr>
        <p:spPr>
          <a:xfrm>
            <a:off x="7575079" y="2958300"/>
            <a:ext cx="99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 sz="1600" dirty="0">
                <a:solidFill>
                  <a:prstClr val="black"/>
                </a:solidFill>
                <a:latin typeface="Arial" charset="0"/>
              </a:rPr>
              <a:t>UD AF HUSET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A25834C5-FD6C-48B6-A4FE-F8FD9431D304}"/>
              </a:ext>
            </a:extLst>
          </p:cNvPr>
          <p:cNvSpPr txBox="1"/>
          <p:nvPr/>
        </p:nvSpPr>
        <p:spPr>
          <a:xfrm>
            <a:off x="6278345" y="4148489"/>
            <a:ext cx="149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 sz="1600" dirty="0">
                <a:solidFill>
                  <a:prstClr val="black"/>
                </a:solidFill>
                <a:latin typeface="Arial" charset="0"/>
              </a:rPr>
              <a:t>PRODUKT-UDVILING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4AEA6323-B154-4452-9AD1-E9D526962B75}"/>
              </a:ext>
            </a:extLst>
          </p:cNvPr>
          <p:cNvSpPr txBox="1"/>
          <p:nvPr/>
        </p:nvSpPr>
        <p:spPr>
          <a:xfrm>
            <a:off x="8702953" y="4112813"/>
            <a:ext cx="1298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 sz="1600" dirty="0">
                <a:solidFill>
                  <a:prstClr val="black"/>
                </a:solidFill>
                <a:latin typeface="Arial" charset="0"/>
              </a:rPr>
              <a:t>FÆLLES INDGANG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E6ED423E-C5A3-468F-989A-B674541D42A0}"/>
              </a:ext>
            </a:extLst>
          </p:cNvPr>
          <p:cNvSpPr txBox="1"/>
          <p:nvPr/>
        </p:nvSpPr>
        <p:spPr>
          <a:xfrm>
            <a:off x="7624239" y="4179609"/>
            <a:ext cx="99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 sz="1600" b="1" dirty="0">
                <a:solidFill>
                  <a:prstClr val="black"/>
                </a:solidFill>
                <a:latin typeface="Arial" charset="0"/>
              </a:rPr>
              <a:t>VIDEN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 sz="1600" b="1" dirty="0">
                <a:solidFill>
                  <a:prstClr val="black"/>
                </a:solidFill>
                <a:latin typeface="Arial" charset="0"/>
              </a:rPr>
              <a:t>TO GO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0C908627-81D3-4DA8-8E0F-2FD80F355213}"/>
              </a:ext>
            </a:extLst>
          </p:cNvPr>
          <p:cNvSpPr txBox="1"/>
          <p:nvPr/>
        </p:nvSpPr>
        <p:spPr>
          <a:xfrm>
            <a:off x="7457640" y="5369798"/>
            <a:ext cx="1596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 sz="1600" dirty="0">
                <a:solidFill>
                  <a:prstClr val="black"/>
                </a:solidFill>
                <a:latin typeface="Arial" charset="0"/>
              </a:rPr>
              <a:t>OPTIMALE RAMMER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50908C19-D41E-4EBB-827E-5B94AEC5AA20}"/>
              </a:ext>
            </a:extLst>
          </p:cNvPr>
          <p:cNvSpPr txBox="1"/>
          <p:nvPr/>
        </p:nvSpPr>
        <p:spPr>
          <a:xfrm>
            <a:off x="1956001" y="1817931"/>
            <a:ext cx="434771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 sz="2000" dirty="0">
                <a:solidFill>
                  <a:prstClr val="black"/>
                </a:solidFill>
                <a:latin typeface="Arial" charset="0"/>
              </a:rPr>
              <a:t>22. juni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prstClr val="black"/>
                </a:solidFill>
                <a:latin typeface="Arial" charset="0"/>
              </a:rPr>
              <a:t>Stiftende møde og nedsættelse af foreløbig forretningsudvalg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a-DK" sz="2000" dirty="0">
              <a:solidFill>
                <a:prstClr val="black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 sz="2000" dirty="0">
                <a:solidFill>
                  <a:prstClr val="black"/>
                </a:solidFill>
                <a:latin typeface="Arial" charset="0"/>
              </a:rPr>
              <a:t>6. august – 10. september: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prstClr val="black"/>
                </a:solidFill>
                <a:latin typeface="Arial" charset="0"/>
              </a:rPr>
              <a:t>Udarbejdelse af samarbejdsaftale og budget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a-DK" sz="2000" dirty="0">
              <a:solidFill>
                <a:prstClr val="black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 sz="2000" dirty="0">
                <a:solidFill>
                  <a:prstClr val="black"/>
                </a:solidFill>
                <a:latin typeface="Arial" charset="0"/>
              </a:rPr>
              <a:t>18. september: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prstClr val="black"/>
                </a:solidFill>
                <a:latin typeface="Arial" charset="0"/>
              </a:rPr>
              <a:t>Styregruppe underskriver aftale og vælger forretningsudvalg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a-DK" sz="24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94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Status fra VUCHosting (Support)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Support – udvikling i sager</a:t>
            </a:r>
          </a:p>
          <a:p>
            <a:pPr lvl="2"/>
            <a:r>
              <a:rPr lang="da-DK" dirty="0" smtClean="0"/>
              <a:t>Tal for indsendte sager fra start til nu</a:t>
            </a:r>
          </a:p>
          <a:p>
            <a:pPr lvl="2"/>
            <a:r>
              <a:rPr lang="da-DK" dirty="0" smtClean="0"/>
              <a:t>Hvordan fordeler de sig?</a:t>
            </a:r>
          </a:p>
          <a:p>
            <a:pPr lvl="2"/>
            <a:endParaRPr lang="da-DK" dirty="0"/>
          </a:p>
          <a:p>
            <a:pPr lvl="2"/>
            <a:endParaRPr lang="da-DK" dirty="0" smtClean="0"/>
          </a:p>
          <a:p>
            <a:pPr lvl="2"/>
            <a:endParaRPr lang="da-DK" dirty="0"/>
          </a:p>
          <a:p>
            <a:pPr lvl="2"/>
            <a:endParaRPr lang="da-DK" dirty="0" smtClean="0"/>
          </a:p>
          <a:p>
            <a:pPr lvl="2"/>
            <a:endParaRPr lang="da-DK" dirty="0" smtClean="0"/>
          </a:p>
          <a:p>
            <a:pPr lvl="2"/>
            <a:endParaRPr lang="da-DK" dirty="0" smtClean="0"/>
          </a:p>
          <a:p>
            <a:pPr lvl="2"/>
            <a:endParaRPr lang="da-DK" dirty="0" smtClean="0"/>
          </a:p>
          <a:p>
            <a:pPr marL="914400" lvl="2" indent="0">
              <a:buNone/>
            </a:pPr>
            <a:endParaRPr lang="da-DK" dirty="0"/>
          </a:p>
          <a:p>
            <a:pPr marL="914400" lvl="2" indent="0">
              <a:buNone/>
            </a:pPr>
            <a:endParaRPr lang="da-DK" dirty="0" smtClean="0"/>
          </a:p>
        </p:txBody>
      </p:sp>
      <p:graphicFrame>
        <p:nvGraphicFramePr>
          <p:cNvPr id="4" name="Diagram 3"/>
          <p:cNvGraphicFramePr>
            <a:graphicFrameLocks/>
          </p:cNvGraphicFramePr>
          <p:nvPr>
            <p:extLst/>
          </p:nvPr>
        </p:nvGraphicFramePr>
        <p:xfrm>
          <a:off x="919565" y="3748919"/>
          <a:ext cx="4967458" cy="231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/>
          <p:cNvGraphicFramePr/>
          <p:nvPr>
            <p:extLst/>
          </p:nvPr>
        </p:nvGraphicFramePr>
        <p:xfrm>
          <a:off x="6306375" y="3748919"/>
          <a:ext cx="4967460" cy="231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Billed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95" y="6381713"/>
            <a:ext cx="1452282" cy="42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Support – lidt blandet info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Testkursister/testhold – </a:t>
            </a:r>
            <a:r>
              <a:rPr lang="da-DK" dirty="0" err="1" smtClean="0"/>
              <a:t>no</a:t>
            </a:r>
            <a:r>
              <a:rPr lang="da-DK" dirty="0" smtClean="0"/>
              <a:t> go i </a:t>
            </a:r>
            <a:r>
              <a:rPr lang="da-DK" dirty="0" err="1" smtClean="0"/>
              <a:t>fht</a:t>
            </a:r>
            <a:r>
              <a:rPr lang="da-DK" dirty="0" smtClean="0"/>
              <a:t>. fejlmelding</a:t>
            </a:r>
          </a:p>
          <a:p>
            <a:r>
              <a:rPr lang="da-DK" dirty="0" smtClean="0"/>
              <a:t>Superbrugeruddannelse – fortsættelse?</a:t>
            </a:r>
          </a:p>
          <a:p>
            <a:r>
              <a:rPr lang="da-DK" dirty="0" smtClean="0"/>
              <a:t> Små kurser/videndeling</a:t>
            </a:r>
          </a:p>
          <a:p>
            <a:r>
              <a:rPr lang="da-DK" dirty="0" smtClean="0"/>
              <a:t>Ny blanket </a:t>
            </a:r>
          </a:p>
          <a:p>
            <a:pPr lvl="1"/>
            <a:r>
              <a:rPr lang="da-DK" dirty="0" smtClean="0"/>
              <a:t>Bruger man er logget på med ved fejlen</a:t>
            </a:r>
          </a:p>
          <a:p>
            <a:pPr lvl="1"/>
            <a:r>
              <a:rPr lang="da-DK" dirty="0" smtClean="0"/>
              <a:t>Må der hentes en kopi af </a:t>
            </a:r>
            <a:r>
              <a:rPr lang="da-DK" dirty="0" err="1" smtClean="0"/>
              <a:t>db</a:t>
            </a:r>
            <a:r>
              <a:rPr lang="da-DK" dirty="0" smtClean="0"/>
              <a:t>?</a:t>
            </a:r>
          </a:p>
          <a:p>
            <a:pPr lvl="1"/>
            <a:endParaRPr lang="da-DK" dirty="0"/>
          </a:p>
          <a:p>
            <a:pPr marL="457200" lvl="1" indent="0">
              <a:buNone/>
            </a:pP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92729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Status fra VUCHosting (Projekter)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Ny hjemmeside</a:t>
            </a:r>
          </a:p>
          <a:p>
            <a:pPr marL="0" indent="0">
              <a:buNone/>
            </a:pPr>
            <a:endParaRPr lang="da-DK" dirty="0" smtClean="0"/>
          </a:p>
          <a:p>
            <a:r>
              <a:rPr lang="da-DK" dirty="0" smtClean="0"/>
              <a:t>Projekter</a:t>
            </a:r>
          </a:p>
          <a:p>
            <a:pPr lvl="2"/>
            <a:r>
              <a:rPr lang="da-DK" dirty="0" smtClean="0"/>
              <a:t>Flex</a:t>
            </a:r>
          </a:p>
          <a:p>
            <a:pPr lvl="2"/>
            <a:r>
              <a:rPr lang="da-DK" dirty="0" smtClean="0"/>
              <a:t>Persondata</a:t>
            </a:r>
          </a:p>
          <a:p>
            <a:pPr lvl="2"/>
            <a:r>
              <a:rPr lang="da-DK" dirty="0" smtClean="0"/>
              <a:t>Studievejledning</a:t>
            </a:r>
          </a:p>
          <a:p>
            <a:pPr lvl="2"/>
            <a:r>
              <a:rPr lang="da-DK" dirty="0" smtClean="0"/>
              <a:t>Webshop</a:t>
            </a:r>
          </a:p>
          <a:p>
            <a:pPr lvl="2"/>
            <a:r>
              <a:rPr lang="da-DK" dirty="0" smtClean="0"/>
              <a:t>Doc2mail</a:t>
            </a:r>
          </a:p>
          <a:p>
            <a:pPr lvl="2"/>
            <a:endParaRPr lang="da-DK" dirty="0"/>
          </a:p>
          <a:p>
            <a:pPr marL="914400" lvl="2" indent="0">
              <a:buNone/>
            </a:pPr>
            <a:endParaRPr lang="da-DK" dirty="0" smtClean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95" y="6381713"/>
            <a:ext cx="1452282" cy="42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8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Evaluering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Ønske om anonym evaluering</a:t>
            </a:r>
          </a:p>
          <a:p>
            <a:pPr marL="0" indent="0">
              <a:buNone/>
            </a:pPr>
            <a:endParaRPr lang="da-DK" dirty="0" smtClean="0"/>
          </a:p>
          <a:p>
            <a:r>
              <a:rPr lang="da-DK" dirty="0" smtClean="0"/>
              <a:t>Mulighed for at give feedback i løbet af dagen </a:t>
            </a:r>
          </a:p>
          <a:p>
            <a:pPr lvl="1"/>
            <a:r>
              <a:rPr lang="da-DK" dirty="0" smtClean="0"/>
              <a:t>Anonymt</a:t>
            </a:r>
            <a:endParaRPr lang="da-DK" dirty="0"/>
          </a:p>
          <a:p>
            <a:pPr lvl="1"/>
            <a:r>
              <a:rPr lang="da-DK" dirty="0" smtClean="0"/>
              <a:t>Med afsendernavn, hvis der forventes feedback</a:t>
            </a:r>
          </a:p>
        </p:txBody>
      </p:sp>
    </p:spTree>
    <p:extLst>
      <p:ext uri="{BB962C8B-B14F-4D97-AF65-F5344CB8AC3E}">
        <p14:creationId xmlns:p14="http://schemas.microsoft.com/office/powerpoint/2010/main" val="318048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Netværksgrupper - emner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Baggrund og forløb</a:t>
            </a:r>
          </a:p>
          <a:p>
            <a:pPr marL="0" indent="0">
              <a:buNone/>
            </a:pPr>
            <a:endParaRPr lang="da-DK" dirty="0" smtClean="0"/>
          </a:p>
          <a:p>
            <a:r>
              <a:rPr lang="da-DK" dirty="0" smtClean="0"/>
              <a:t>Emner – brainstorm</a:t>
            </a:r>
          </a:p>
          <a:p>
            <a:pPr marL="0" indent="0">
              <a:buNone/>
            </a:pPr>
            <a:endParaRPr lang="da-DK" dirty="0" smtClean="0"/>
          </a:p>
          <a:p>
            <a:r>
              <a:rPr lang="da-DK" dirty="0" smtClean="0"/>
              <a:t>Grupper på baggrund af emner</a:t>
            </a:r>
          </a:p>
          <a:p>
            <a:endParaRPr lang="da-DK" dirty="0" smtClean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95" y="6381713"/>
            <a:ext cx="1452282" cy="42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1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Frokost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1564106" y="2603500"/>
            <a:ext cx="8825659" cy="3416300"/>
          </a:xfrm>
        </p:spPr>
        <p:txBody>
          <a:bodyPr/>
          <a:lstStyle/>
          <a:p>
            <a:pPr marL="0" indent="0" algn="ctr">
              <a:buNone/>
            </a:pPr>
            <a:r>
              <a:rPr lang="da-DK" sz="2400" b="1" dirty="0" smtClean="0"/>
              <a:t>Velbekomme </a:t>
            </a:r>
            <a:r>
              <a:rPr lang="da-DK" sz="2400" b="1" dirty="0" smtClean="0">
                <a:sym typeface="Wingdings" panose="05000000000000000000" pitchFamily="2" charset="2"/>
              </a:rPr>
              <a:t>– vi ses igen kl. 13.00 </a:t>
            </a:r>
          </a:p>
          <a:p>
            <a:endParaRPr lang="da-DK" dirty="0"/>
          </a:p>
        </p:txBody>
      </p:sp>
      <p:pic>
        <p:nvPicPr>
          <p:cNvPr id="6" name="Pladsholder til indhol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599" y="3036577"/>
            <a:ext cx="3876675" cy="2983223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95" y="6381713"/>
            <a:ext cx="1452282" cy="42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9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Digitale eksamensbeviser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Indlæg fra Søren Vagner, Undervisningskonsulent ved STUK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95" y="6381713"/>
            <a:ext cx="1452282" cy="42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9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 dirty="0">
                <a:solidFill>
                  <a:srgbClr val="000000"/>
                </a:solidFill>
                <a:latin typeface="Georgia" pitchFamily="18" charset="0"/>
              </a:rPr>
              <a:t>Side </a:t>
            </a:r>
            <a:fld id="{B23D264A-7AD2-4F80-A9A9-A62E2258BBDD}" type="slidenum">
              <a:rPr lang="da-DK">
                <a:solidFill>
                  <a:srgbClr val="000000"/>
                </a:solidFill>
                <a:latin typeface="Georgia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da-DK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278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55800" y="1276350"/>
            <a:ext cx="7668592" cy="1144588"/>
          </a:xfrm>
        </p:spPr>
        <p:txBody>
          <a:bodyPr/>
          <a:lstStyle/>
          <a:p>
            <a:r>
              <a:rPr lang="da-DK" dirty="0" smtClean="0"/>
              <a:t>Eksamensbeviser efter reformen</a:t>
            </a:r>
            <a:endParaRPr lang="da-DK" dirty="0"/>
          </a:p>
        </p:txBody>
      </p:sp>
      <p:sp>
        <p:nvSpPr>
          <p:cNvPr id="2785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955800" y="2497138"/>
            <a:ext cx="7668592" cy="338013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dirty="0"/>
              <a:t>Bevistyper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dirty="0"/>
              <a:t>Genberegning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200" dirty="0"/>
              <a:t>Digitale beviser</a:t>
            </a:r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6348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Bevistyper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955801" y="2497138"/>
            <a:ext cx="8277225" cy="3668166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a-DK" dirty="0" smtClean="0">
                <a:solidFill>
                  <a:srgbClr val="FF0000"/>
                </a:solidFill>
              </a:rPr>
              <a:t>Bevis </a:t>
            </a:r>
            <a:r>
              <a:rPr lang="da-DK" dirty="0">
                <a:solidFill>
                  <a:srgbClr val="FF0000"/>
                </a:solidFill>
              </a:rPr>
              <a:t>for hf-eksamen (2-årig </a:t>
            </a:r>
            <a:r>
              <a:rPr lang="da-DK" dirty="0" smtClean="0">
                <a:solidFill>
                  <a:srgbClr val="FF0000"/>
                </a:solidFill>
              </a:rPr>
              <a:t>hf)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 smtClean="0">
                <a:solidFill>
                  <a:srgbClr val="FF0000"/>
                </a:solidFill>
              </a:rPr>
              <a:t>Bevis </a:t>
            </a:r>
            <a:r>
              <a:rPr lang="da-DK" dirty="0">
                <a:solidFill>
                  <a:srgbClr val="FF0000"/>
                </a:solidFill>
              </a:rPr>
              <a:t>for hf-eksamen (2-årig hf) med </a:t>
            </a:r>
            <a:r>
              <a:rPr lang="da-DK" dirty="0" smtClean="0">
                <a:solidFill>
                  <a:srgbClr val="FF0000"/>
                </a:solidFill>
              </a:rPr>
              <a:t>overbygning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 smtClean="0"/>
              <a:t>Bevis </a:t>
            </a:r>
            <a:r>
              <a:rPr lang="da-DK" dirty="0"/>
              <a:t>for almen studentereksamen (</a:t>
            </a:r>
            <a:r>
              <a:rPr lang="da-DK" dirty="0" err="1" smtClean="0"/>
              <a:t>stx</a:t>
            </a:r>
            <a:r>
              <a:rPr lang="da-DK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 smtClean="0"/>
              <a:t>Bevis </a:t>
            </a:r>
            <a:r>
              <a:rPr lang="da-DK" dirty="0"/>
              <a:t>for merkantil studentereksamen (</a:t>
            </a:r>
            <a:r>
              <a:rPr lang="da-DK" dirty="0" smtClean="0"/>
              <a:t>hhx)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 smtClean="0"/>
              <a:t>Bevis </a:t>
            </a:r>
            <a:r>
              <a:rPr lang="da-DK" dirty="0"/>
              <a:t>for teknisk studentereksamen (</a:t>
            </a:r>
            <a:r>
              <a:rPr lang="da-DK" dirty="0" smtClean="0"/>
              <a:t>htx)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 smtClean="0">
                <a:solidFill>
                  <a:srgbClr val="FF0000"/>
                </a:solidFill>
              </a:rPr>
              <a:t>Bevis </a:t>
            </a:r>
            <a:r>
              <a:rPr lang="da-DK" dirty="0">
                <a:solidFill>
                  <a:srgbClr val="FF0000"/>
                </a:solidFill>
              </a:rPr>
              <a:t>for højere forberedelseseksamen (</a:t>
            </a:r>
            <a:r>
              <a:rPr lang="da-DK" dirty="0" smtClean="0">
                <a:solidFill>
                  <a:srgbClr val="FF0000"/>
                </a:solidFill>
              </a:rPr>
              <a:t>enkeltfag)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 smtClean="0">
                <a:solidFill>
                  <a:srgbClr val="FF0000"/>
                </a:solidFill>
              </a:rPr>
              <a:t>Bevis </a:t>
            </a:r>
            <a:r>
              <a:rPr lang="da-DK" dirty="0">
                <a:solidFill>
                  <a:srgbClr val="FF0000"/>
                </a:solidFill>
              </a:rPr>
              <a:t>for højere forberedelseseksamen (enkeltfag) med </a:t>
            </a:r>
            <a:r>
              <a:rPr lang="da-DK" dirty="0" smtClean="0">
                <a:solidFill>
                  <a:srgbClr val="FF0000"/>
                </a:solidFill>
              </a:rPr>
              <a:t>overbygning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 smtClean="0"/>
              <a:t>Bevis </a:t>
            </a:r>
            <a:r>
              <a:rPr lang="da-DK" dirty="0"/>
              <a:t>for Gymnasiale indslusningsforløb for flygtninge og indvandrere (</a:t>
            </a:r>
            <a:r>
              <a:rPr lang="da-DK" dirty="0" smtClean="0"/>
              <a:t>GIF)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 smtClean="0">
                <a:solidFill>
                  <a:srgbClr val="FF0000"/>
                </a:solidFill>
              </a:rPr>
              <a:t>Bevis </a:t>
            </a:r>
            <a:r>
              <a:rPr lang="da-DK" dirty="0">
                <a:solidFill>
                  <a:srgbClr val="FF0000"/>
                </a:solidFill>
              </a:rPr>
              <a:t>for overbygning til højere forberedelseseksamen (2-årigt </a:t>
            </a:r>
            <a:r>
              <a:rPr lang="da-DK" dirty="0" smtClean="0">
                <a:solidFill>
                  <a:srgbClr val="FF0000"/>
                </a:solidFill>
              </a:rPr>
              <a:t>hf)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 smtClean="0">
                <a:solidFill>
                  <a:srgbClr val="FF0000"/>
                </a:solidFill>
              </a:rPr>
              <a:t>Bevis </a:t>
            </a:r>
            <a:r>
              <a:rPr lang="da-DK" dirty="0">
                <a:solidFill>
                  <a:srgbClr val="FF0000"/>
                </a:solidFill>
              </a:rPr>
              <a:t>for overbygning til højere forberedelseseksamen (</a:t>
            </a:r>
            <a:r>
              <a:rPr lang="da-DK" dirty="0" smtClean="0">
                <a:solidFill>
                  <a:srgbClr val="FF0000"/>
                </a:solidFill>
              </a:rPr>
              <a:t>enkeltfag)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 smtClean="0">
                <a:solidFill>
                  <a:srgbClr val="FF0000"/>
                </a:solidFill>
              </a:rPr>
              <a:t>Bevis </a:t>
            </a:r>
            <a:r>
              <a:rPr lang="da-DK" dirty="0">
                <a:solidFill>
                  <a:srgbClr val="FF0000"/>
                </a:solidFill>
              </a:rPr>
              <a:t>for afsluttet niveau i </a:t>
            </a:r>
            <a:r>
              <a:rPr lang="da-DK" dirty="0" smtClean="0">
                <a:solidFill>
                  <a:srgbClr val="FF0000"/>
                </a:solidFill>
              </a:rPr>
              <a:t>fag </a:t>
            </a:r>
            <a:endParaRPr lang="da-DK" dirty="0">
              <a:solidFill>
                <a:srgbClr val="FF0000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a-DK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>
                <a:solidFill>
                  <a:srgbClr val="000000"/>
                </a:solidFill>
                <a:latin typeface="Georgia" pitchFamily="18" charset="0"/>
              </a:rPr>
              <a:t>Side </a:t>
            </a:r>
            <a:fld id="{2422BA6A-2CEF-46ED-93BA-979740AEA7F0}" type="slidenum">
              <a:rPr lang="da-DK">
                <a:solidFill>
                  <a:srgbClr val="000000"/>
                </a:solidFill>
                <a:latin typeface="Georgia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da-DK">
              <a:solidFill>
                <a:srgbClr val="0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85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Program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2"/>
          <a:srcRect l="11528" t="22204" r="22501" b="38493"/>
          <a:stretch/>
        </p:blipFill>
        <p:spPr>
          <a:xfrm>
            <a:off x="1380654" y="2692559"/>
            <a:ext cx="4662534" cy="3440317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619833"/>
            <a:ext cx="5410200" cy="2686050"/>
          </a:xfrm>
          <a:prstGeom prst="rect">
            <a:avLst/>
          </a:prstGeom>
        </p:spPr>
      </p:pic>
      <p:cxnSp>
        <p:nvCxnSpPr>
          <p:cNvPr id="6" name="Lige forbindelse 5"/>
          <p:cNvCxnSpPr/>
          <p:nvPr/>
        </p:nvCxnSpPr>
        <p:spPr>
          <a:xfrm>
            <a:off x="832920" y="2692559"/>
            <a:ext cx="10420537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ge forbindelse 8"/>
          <p:cNvCxnSpPr/>
          <p:nvPr/>
        </p:nvCxnSpPr>
        <p:spPr>
          <a:xfrm>
            <a:off x="930999" y="6317810"/>
            <a:ext cx="10420537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le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95" y="6381713"/>
            <a:ext cx="1452282" cy="42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1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1800" dirty="0"/>
              <a:t>Bevis for overbygning til højere forberedelseseksamen (2-årigt hf)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EED8BA9-577D-4C8D-ACBE-D3F5998F5923}" type="datetime1">
              <a:rPr lang="da-DK">
                <a:solidFill>
                  <a:srgbClr val="000000"/>
                </a:solidFill>
                <a:latin typeface="Georgia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04-09-2018</a:t>
            </a:fld>
            <a:endParaRPr lang="da-DK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a-DK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>
                <a:solidFill>
                  <a:srgbClr val="000000"/>
                </a:solidFill>
                <a:latin typeface="Georgia" pitchFamily="18" charset="0"/>
              </a:rPr>
              <a:t>Side </a:t>
            </a:r>
            <a:fld id="{E78DE6C9-77CF-433F-BC46-CEDBD19E5A4B}" type="slidenum">
              <a:rPr lang="da-DK">
                <a:solidFill>
                  <a:srgbClr val="000000"/>
                </a:solidFill>
                <a:latin typeface="Georgia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da-DK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5" y="2689226"/>
            <a:ext cx="8324040" cy="1963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20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1800" dirty="0"/>
              <a:t>Bevis for overbygning til højere forberedelseseksamen (enkeltfag)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EED8BA9-577D-4C8D-ACBE-D3F5998F5923}" type="datetime1">
              <a:rPr lang="da-DK">
                <a:solidFill>
                  <a:srgbClr val="000000"/>
                </a:solidFill>
                <a:latin typeface="Georgia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04-09-2018</a:t>
            </a:fld>
            <a:endParaRPr lang="da-DK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a-DK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>
                <a:solidFill>
                  <a:srgbClr val="000000"/>
                </a:solidFill>
                <a:latin typeface="Georgia" pitchFamily="18" charset="0"/>
              </a:rPr>
              <a:t>Side </a:t>
            </a:r>
            <a:fld id="{E78DE6C9-77CF-433F-BC46-CEDBD19E5A4B}" type="slidenum">
              <a:rPr lang="da-DK">
                <a:solidFill>
                  <a:srgbClr val="000000"/>
                </a:solidFill>
                <a:latin typeface="Georgia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da-DK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010" y="2597150"/>
            <a:ext cx="9381614" cy="2488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96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Bevis for afsluttet niveau i fag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EED8BA9-577D-4C8D-ACBE-D3F5998F5923}" type="datetime1">
              <a:rPr lang="da-DK">
                <a:solidFill>
                  <a:srgbClr val="000000"/>
                </a:solidFill>
                <a:latin typeface="Georgia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04-09-2018</a:t>
            </a:fld>
            <a:endParaRPr lang="da-DK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a-DK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>
                <a:solidFill>
                  <a:srgbClr val="000000"/>
                </a:solidFill>
                <a:latin typeface="Georgia" pitchFamily="18" charset="0"/>
              </a:rPr>
              <a:t>Side </a:t>
            </a:r>
            <a:fld id="{E78DE6C9-77CF-433F-BC46-CEDBD19E5A4B}" type="slidenum">
              <a:rPr lang="da-DK">
                <a:solidFill>
                  <a:srgbClr val="000000"/>
                </a:solidFill>
                <a:latin typeface="Georgia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da-DK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2647950"/>
            <a:ext cx="10345943" cy="25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90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Genberegning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i="1" dirty="0"/>
              <a:t>Karakterer fra suppleringsfag skal tælle med i gennemsnittet</a:t>
            </a:r>
          </a:p>
          <a:p>
            <a:r>
              <a:rPr lang="da-DK" dirty="0"/>
              <a:t>For at forhindre karakterspekulation skal karakterer i suppleringsfag tælle med </a:t>
            </a:r>
            <a:r>
              <a:rPr lang="da-DK" dirty="0" smtClean="0"/>
              <a:t>i det </a:t>
            </a:r>
            <a:r>
              <a:rPr lang="da-DK" dirty="0"/>
              <a:t>karaktergennemsnit, der benyttes ved optagelse på videregående uddannelse.</a:t>
            </a:r>
          </a:p>
          <a:p>
            <a:r>
              <a:rPr lang="da-DK" dirty="0" smtClean="0"/>
              <a:t>Indregning </a:t>
            </a:r>
            <a:r>
              <a:rPr lang="da-DK" dirty="0"/>
              <a:t>af karakterer fra </a:t>
            </a:r>
            <a:r>
              <a:rPr lang="da-DK" dirty="0" smtClean="0"/>
              <a:t>suppleringsfag skal ske </a:t>
            </a:r>
            <a:r>
              <a:rPr lang="da-DK" dirty="0"/>
              <a:t>sådan, at GSK-karakterer ikke kan hæve </a:t>
            </a:r>
            <a:r>
              <a:rPr lang="da-DK" dirty="0" smtClean="0"/>
              <a:t>gennemsnittet. Gennemsnittet </a:t>
            </a:r>
            <a:r>
              <a:rPr lang="da-DK" dirty="0"/>
              <a:t>kan således kun enten blive bevaret eller blive sænket.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a-DK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>
                <a:solidFill>
                  <a:srgbClr val="000000"/>
                </a:solidFill>
                <a:latin typeface="Georgia" pitchFamily="18" charset="0"/>
              </a:rPr>
              <a:t>Side </a:t>
            </a:r>
            <a:fld id="{2422BA6A-2CEF-46ED-93BA-979740AEA7F0}" type="slidenum">
              <a:rPr lang="da-DK">
                <a:solidFill>
                  <a:srgbClr val="000000"/>
                </a:solidFill>
                <a:latin typeface="Georgia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da-DK">
              <a:solidFill>
                <a:srgbClr val="0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90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Proces for genberegning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Genberegningen foretages i forbindelse med ansøgning om optagelse til videregående uddannelse</a:t>
            </a:r>
          </a:p>
          <a:p>
            <a:r>
              <a:rPr lang="da-DK" dirty="0" smtClean="0"/>
              <a:t>Der udstedes ikke et nyt eksamensbevis</a:t>
            </a:r>
          </a:p>
          <a:p>
            <a:r>
              <a:rPr lang="da-DK" dirty="0" smtClean="0"/>
              <a:t>Gælder kun elever/kursister efter reformen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a-DK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>
                <a:solidFill>
                  <a:srgbClr val="000000"/>
                </a:solidFill>
                <a:latin typeface="Georgia" pitchFamily="18" charset="0"/>
              </a:rPr>
              <a:t>Side </a:t>
            </a:r>
            <a:fld id="{2422BA6A-2CEF-46ED-93BA-979740AEA7F0}" type="slidenum">
              <a:rPr lang="da-DK">
                <a:solidFill>
                  <a:srgbClr val="000000"/>
                </a:solidFill>
                <a:latin typeface="Georgia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da-DK">
              <a:solidFill>
                <a:srgbClr val="0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9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55800" y="1277938"/>
            <a:ext cx="8100640" cy="1143000"/>
          </a:xfrm>
        </p:spPr>
        <p:txBody>
          <a:bodyPr/>
          <a:lstStyle/>
          <a:p>
            <a:r>
              <a:rPr lang="da-DK" dirty="0" smtClean="0"/>
              <a:t>Hvordan foretages genberegningen?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De prøvefag, der indgår i genberegningen, tilføjes rækken af fag på det fulde bevis, hvorefter det nye vægtede gennemsnit beregnes. Herefter ganges med den oprindelige bonus for ekstra A-niveau fag, hvis der på det oprindelige bevis var påført en bonus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a-DK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>
                <a:solidFill>
                  <a:srgbClr val="000000"/>
                </a:solidFill>
                <a:latin typeface="Georgia" pitchFamily="18" charset="0"/>
              </a:rPr>
              <a:t>Side </a:t>
            </a:r>
            <a:fld id="{2422BA6A-2CEF-46ED-93BA-979740AEA7F0}" type="slidenum">
              <a:rPr lang="da-DK">
                <a:solidFill>
                  <a:srgbClr val="000000"/>
                </a:solidFill>
                <a:latin typeface="Georgia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da-DK">
              <a:solidFill>
                <a:srgbClr val="0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76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Digitale beviser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§ 49. Efter bestået eksamen på en uddannelse efter § 2, stk. 1 og 3, udfærdiges et digitalt eksamensbevis.</a:t>
            </a:r>
          </a:p>
          <a:p>
            <a:r>
              <a:rPr lang="da-DK" dirty="0" smtClean="0"/>
              <a:t>§ </a:t>
            </a:r>
            <a:r>
              <a:rPr lang="da-DK" dirty="0"/>
              <a:t>52. Undervisningsministeren kan fastsætte regler om prøver og eksamen, herunder om udstedelse af digitalt eksamens-, prøve- og deltagerbevis og bevis for </a:t>
            </a:r>
            <a:r>
              <a:rPr lang="da-DK" dirty="0" err="1"/>
              <a:t>gif</a:t>
            </a:r>
            <a:r>
              <a:rPr lang="da-DK" dirty="0" smtClean="0"/>
              <a:t>.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a-DK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>
                <a:solidFill>
                  <a:srgbClr val="000000"/>
                </a:solidFill>
                <a:latin typeface="Georgia" pitchFamily="18" charset="0"/>
              </a:rPr>
              <a:t>Side </a:t>
            </a:r>
            <a:fld id="{2422BA6A-2CEF-46ED-93BA-979740AEA7F0}" type="slidenum">
              <a:rPr lang="da-DK">
                <a:solidFill>
                  <a:srgbClr val="000000"/>
                </a:solidFill>
                <a:latin typeface="Georgia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da-DK">
              <a:solidFill>
                <a:srgbClr val="0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56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4CC1CB3-3A52-42AD-BF39-3F9713E7E21A}" type="datetime1">
              <a:rPr lang="da-DK">
                <a:solidFill>
                  <a:srgbClr val="000000"/>
                </a:solidFill>
                <a:latin typeface="Georgia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04-09-2018</a:t>
            </a:fld>
            <a:endParaRPr lang="da-DK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a-DK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>
                <a:solidFill>
                  <a:srgbClr val="000000"/>
                </a:solidFill>
                <a:latin typeface="Georgia" pitchFamily="18" charset="0"/>
              </a:rPr>
              <a:t>Side </a:t>
            </a:r>
            <a:fld id="{4F7DAAAA-420D-45C0-A854-DBF4A5AAD18F}" type="slidenum">
              <a:rPr lang="da-DK">
                <a:solidFill>
                  <a:srgbClr val="000000"/>
                </a:solidFill>
                <a:latin typeface="Georgia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da-DK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5" name="Billede 4" descr="Skærmkli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1218222"/>
            <a:ext cx="9515344" cy="6459251"/>
          </a:xfrm>
          <a:prstGeom prst="rect">
            <a:avLst/>
          </a:prstGeom>
        </p:spPr>
      </p:pic>
      <p:sp>
        <p:nvSpPr>
          <p:cNvPr id="6" name="Tekstboks 5"/>
          <p:cNvSpPr txBox="1"/>
          <p:nvPr/>
        </p:nvSpPr>
        <p:spPr>
          <a:xfrm>
            <a:off x="1703512" y="116633"/>
            <a:ext cx="50405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da-DK" b="1" dirty="0">
                <a:solidFill>
                  <a:srgbClr val="000000"/>
                </a:solidFill>
                <a:latin typeface="Georgia" pitchFamily="18" charset="0"/>
              </a:rPr>
              <a:t>Digitale beviser – foreløbig model</a:t>
            </a:r>
          </a:p>
        </p:txBody>
      </p:sp>
    </p:spTree>
    <p:extLst>
      <p:ext uri="{BB962C8B-B14F-4D97-AF65-F5344CB8AC3E}">
        <p14:creationId xmlns:p14="http://schemas.microsoft.com/office/powerpoint/2010/main" val="125814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4CC1CB3-3A52-42AD-BF39-3F9713E7E21A}" type="datetime1">
              <a:rPr lang="da-DK">
                <a:solidFill>
                  <a:srgbClr val="000000"/>
                </a:solidFill>
                <a:latin typeface="Georgia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04-09-2018</a:t>
            </a:fld>
            <a:endParaRPr lang="da-DK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a-DK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>
                <a:solidFill>
                  <a:srgbClr val="000000"/>
                </a:solidFill>
                <a:latin typeface="Georgia" pitchFamily="18" charset="0"/>
              </a:rPr>
              <a:t>Side </a:t>
            </a:r>
            <a:fld id="{4F7DAAAA-420D-45C0-A854-DBF4A5AAD18F}" type="slidenum">
              <a:rPr lang="da-DK">
                <a:solidFill>
                  <a:srgbClr val="000000"/>
                </a:solidFill>
                <a:latin typeface="Georgia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da-DK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2216622"/>
            <a:ext cx="3956050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ktangel 4"/>
          <p:cNvSpPr/>
          <p:nvPr/>
        </p:nvSpPr>
        <p:spPr>
          <a:xfrm>
            <a:off x="1919537" y="764705"/>
            <a:ext cx="286488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da-DK" sz="1400" dirty="0">
                <a:solidFill>
                  <a:srgbClr val="000000"/>
                </a:solidFill>
                <a:latin typeface="Georgia" pitchFamily="18" charset="0"/>
              </a:rPr>
              <a:t>Digitale beviser – foreløbig model</a:t>
            </a:r>
          </a:p>
        </p:txBody>
      </p:sp>
    </p:spTree>
    <p:extLst>
      <p:ext uri="{BB962C8B-B14F-4D97-AF65-F5344CB8AC3E}">
        <p14:creationId xmlns:p14="http://schemas.microsoft.com/office/powerpoint/2010/main" val="221626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4CC1CB3-3A52-42AD-BF39-3F9713E7E21A}" type="datetime1">
              <a:rPr lang="da-DK">
                <a:solidFill>
                  <a:srgbClr val="000000"/>
                </a:solidFill>
                <a:latin typeface="Georgia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04-09-2018</a:t>
            </a:fld>
            <a:endParaRPr lang="da-DK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>
                <a:solidFill>
                  <a:srgbClr val="000000"/>
                </a:solidFill>
                <a:latin typeface="Georgia" pitchFamily="18" charset="0"/>
              </a:rPr>
              <a:t>Indsæt note og kildehenvisning via Sidehoved og sidefod</a:t>
            </a:r>
            <a:endParaRPr lang="da-DK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>
                <a:solidFill>
                  <a:srgbClr val="000000"/>
                </a:solidFill>
                <a:latin typeface="Georgia" pitchFamily="18" charset="0"/>
              </a:rPr>
              <a:t>Side </a:t>
            </a:r>
            <a:fld id="{4F7DAAAA-420D-45C0-A854-DBF4A5AAD18F}" type="slidenum">
              <a:rPr lang="da-DK">
                <a:solidFill>
                  <a:srgbClr val="000000"/>
                </a:solidFill>
                <a:latin typeface="Georgia" pitchFamily="18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da-DK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200026"/>
            <a:ext cx="9510713" cy="646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006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Viden To Go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Indlæg fra Stig Holmelund Jarbøl, Rektor på Hf &amp; VUC Fyn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95" y="6381713"/>
            <a:ext cx="1452282" cy="42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42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Netværksgrupper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Vælg gruppe på baggrund af emnerne</a:t>
            </a:r>
          </a:p>
          <a:p>
            <a:endParaRPr lang="da-DK" dirty="0" smtClean="0"/>
          </a:p>
          <a:p>
            <a:r>
              <a:rPr lang="da-DK" dirty="0" smtClean="0"/>
              <a:t>Forskellige gruppestørrelser</a:t>
            </a:r>
          </a:p>
          <a:p>
            <a:pPr marL="0" indent="0">
              <a:buNone/>
            </a:pPr>
            <a:endParaRPr lang="da-DK" dirty="0" smtClean="0"/>
          </a:p>
          <a:p>
            <a:r>
              <a:rPr lang="da-DK" dirty="0" smtClean="0"/>
              <a:t>Videndelig i grupper indtil ca. 15.30 – evt. opsamling i plenum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270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Kaffe og kage 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54954" y="2603500"/>
            <a:ext cx="9522571" cy="3416300"/>
          </a:xfrm>
        </p:spPr>
        <p:txBody>
          <a:bodyPr/>
          <a:lstStyle/>
          <a:p>
            <a:pPr marL="0" indent="0" algn="ctr">
              <a:buNone/>
            </a:pPr>
            <a:r>
              <a:rPr lang="da-DK" sz="2400" b="1" dirty="0" smtClean="0"/>
              <a:t>Tank op med en kop kaffe og lidt kage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154" y="3390899"/>
            <a:ext cx="4597695" cy="270823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95" y="6381713"/>
            <a:ext cx="1452282" cy="42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Netværksgrupper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Videndeling 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95" y="6381713"/>
            <a:ext cx="1452282" cy="429552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445" y="2603500"/>
            <a:ext cx="3692797" cy="38474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383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ERFA – plan fremover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Opsamling på netværksgrupperne her på konferencen</a:t>
            </a:r>
          </a:p>
          <a:p>
            <a:endParaRPr lang="da-DK" dirty="0" smtClean="0"/>
          </a:p>
          <a:p>
            <a:r>
              <a:rPr lang="da-DK" dirty="0" smtClean="0"/>
              <a:t>Er der behov for ERFA-gruppemøder fremover?</a:t>
            </a:r>
          </a:p>
          <a:p>
            <a:pPr lvl="1"/>
            <a:r>
              <a:rPr lang="da-DK" dirty="0" smtClean="0"/>
              <a:t>Hvilke ERFA-grupper er der behov for?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95" y="6381713"/>
            <a:ext cx="1452282" cy="42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73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Tak for denne gang – Kom godt hjem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406" y="2882900"/>
            <a:ext cx="2857500" cy="2857500"/>
          </a:xfr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5395" y="6381713"/>
            <a:ext cx="1452282" cy="42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74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VIDEN TO GO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a-DK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>
                <a:solidFill>
                  <a:prstClr val="black"/>
                </a:solidFill>
                <a:latin typeface="Arial" charset="0"/>
              </a:rPr>
              <a:t> </a:t>
            </a:r>
            <a:fld id="{AF87C8A3-51C2-462E-997A-DC55DA6CC004}" type="slidenum">
              <a:rPr lang="da-DK">
                <a:solidFill>
                  <a:prstClr val="black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a-DK" dirty="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7" name="Group 1">
            <a:extLst>
              <a:ext uri="{FF2B5EF4-FFF2-40B4-BE49-F238E27FC236}">
                <a16:creationId xmlns:a16="http://schemas.microsoft.com/office/drawing/2014/main" id="{71858A6F-0EF7-4C38-91E0-1DC341C397A6}"/>
              </a:ext>
            </a:extLst>
          </p:cNvPr>
          <p:cNvGrpSpPr>
            <a:grpSpLocks/>
          </p:cNvGrpSpPr>
          <p:nvPr/>
        </p:nvGrpSpPr>
        <p:grpSpPr bwMode="auto">
          <a:xfrm>
            <a:off x="5398684" y="1587182"/>
            <a:ext cx="4871116" cy="5122613"/>
            <a:chOff x="7092" y="0"/>
            <a:chExt cx="9746" cy="9638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4CAE631B-B3AC-4030-9A2A-00776DA36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1" y="0"/>
              <a:ext cx="9746" cy="9638"/>
            </a:xfrm>
            <a:custGeom>
              <a:avLst/>
              <a:gdLst>
                <a:gd name="T0" fmla="+- 0 16838 7092"/>
                <a:gd name="T1" fmla="*/ T0 w 9746"/>
                <a:gd name="T2" fmla="*/ 0 h 9638"/>
                <a:gd name="T3" fmla="+- 0 9840 7092"/>
                <a:gd name="T4" fmla="*/ T3 w 9746"/>
                <a:gd name="T5" fmla="*/ 0 h 9638"/>
                <a:gd name="T6" fmla="+- 0 7092 7092"/>
                <a:gd name="T7" fmla="*/ T6 w 9746"/>
                <a:gd name="T8" fmla="*/ 9638 h 9638"/>
                <a:gd name="T9" fmla="+- 0 16838 7092"/>
                <a:gd name="T10" fmla="*/ T9 w 9746"/>
                <a:gd name="T11" fmla="*/ 9638 h 9638"/>
                <a:gd name="T12" fmla="+- 0 16838 7092"/>
                <a:gd name="T13" fmla="*/ T12 w 9746"/>
                <a:gd name="T14" fmla="*/ 0 h 9638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</a:cxnLst>
              <a:rect l="0" t="0" r="r" b="b"/>
              <a:pathLst>
                <a:path w="9746" h="9638">
                  <a:moveTo>
                    <a:pt x="9746" y="0"/>
                  </a:moveTo>
                  <a:lnTo>
                    <a:pt x="2748" y="0"/>
                  </a:lnTo>
                  <a:lnTo>
                    <a:pt x="0" y="9638"/>
                  </a:lnTo>
                  <a:lnTo>
                    <a:pt x="9746" y="9638"/>
                  </a:lnTo>
                  <a:lnTo>
                    <a:pt x="9746" y="0"/>
                  </a:lnTo>
                  <a:close/>
                </a:path>
              </a:pathLst>
            </a:custGeom>
            <a:solidFill>
              <a:srgbClr val="A2AB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da-DK" dirty="0">
                <a:solidFill>
                  <a:prstClr val="black"/>
                </a:solidFill>
                <a:latin typeface="Arial" charset="0"/>
              </a:endParaRPr>
            </a:p>
          </p:txBody>
        </p:sp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7CCF1102-28D4-4215-A838-797AEB50F1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3" y="1870"/>
              <a:ext cx="7135" cy="7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5">
            <a:extLst>
              <a:ext uri="{FF2B5EF4-FFF2-40B4-BE49-F238E27FC236}">
                <a16:creationId xmlns:a16="http://schemas.microsoft.com/office/drawing/2014/main" id="{3A6A387D-CFE6-4F7C-9290-A7E58A549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0071" y="517486"/>
            <a:ext cx="7197955" cy="38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a-DK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B5E677E-DE17-4AAC-A0F7-C80D6ECD16F9}"/>
              </a:ext>
            </a:extLst>
          </p:cNvPr>
          <p:cNvSpPr txBox="1"/>
          <p:nvPr/>
        </p:nvSpPr>
        <p:spPr>
          <a:xfrm>
            <a:off x="7575079" y="2958300"/>
            <a:ext cx="99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 sz="1600" dirty="0">
                <a:solidFill>
                  <a:prstClr val="black"/>
                </a:solidFill>
                <a:latin typeface="Arial" charset="0"/>
              </a:rPr>
              <a:t>UD AF HUSET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A25834C5-FD6C-48B6-A4FE-F8FD9431D304}"/>
              </a:ext>
            </a:extLst>
          </p:cNvPr>
          <p:cNvSpPr txBox="1"/>
          <p:nvPr/>
        </p:nvSpPr>
        <p:spPr>
          <a:xfrm>
            <a:off x="6278345" y="4148489"/>
            <a:ext cx="149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 sz="1600" dirty="0">
                <a:solidFill>
                  <a:prstClr val="black"/>
                </a:solidFill>
                <a:latin typeface="Arial" charset="0"/>
              </a:rPr>
              <a:t>PRODUKT-UDVILING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4AEA6323-B154-4452-9AD1-E9D526962B75}"/>
              </a:ext>
            </a:extLst>
          </p:cNvPr>
          <p:cNvSpPr txBox="1"/>
          <p:nvPr/>
        </p:nvSpPr>
        <p:spPr>
          <a:xfrm>
            <a:off x="8702953" y="4112813"/>
            <a:ext cx="1298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 sz="1600" dirty="0">
                <a:solidFill>
                  <a:prstClr val="black"/>
                </a:solidFill>
                <a:latin typeface="Arial" charset="0"/>
              </a:rPr>
              <a:t>FÆLLES INDGANG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E6ED423E-C5A3-468F-989A-B674541D42A0}"/>
              </a:ext>
            </a:extLst>
          </p:cNvPr>
          <p:cNvSpPr txBox="1"/>
          <p:nvPr/>
        </p:nvSpPr>
        <p:spPr>
          <a:xfrm>
            <a:off x="7624239" y="4179609"/>
            <a:ext cx="99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 sz="1600" b="1" dirty="0">
                <a:solidFill>
                  <a:prstClr val="black"/>
                </a:solidFill>
                <a:latin typeface="Arial" charset="0"/>
              </a:rPr>
              <a:t>VIDEN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 sz="1600" b="1" dirty="0">
                <a:solidFill>
                  <a:prstClr val="black"/>
                </a:solidFill>
                <a:latin typeface="Arial" charset="0"/>
              </a:rPr>
              <a:t>TO GO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0C908627-81D3-4DA8-8E0F-2FD80F355213}"/>
              </a:ext>
            </a:extLst>
          </p:cNvPr>
          <p:cNvSpPr txBox="1"/>
          <p:nvPr/>
        </p:nvSpPr>
        <p:spPr>
          <a:xfrm>
            <a:off x="7457640" y="5369798"/>
            <a:ext cx="1596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 sz="1600" dirty="0">
                <a:solidFill>
                  <a:prstClr val="black"/>
                </a:solidFill>
                <a:latin typeface="Arial" charset="0"/>
              </a:rPr>
              <a:t>OPTIMALE RAMMER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50908C19-D41E-4EBB-827E-5B94AEC5AA20}"/>
              </a:ext>
            </a:extLst>
          </p:cNvPr>
          <p:cNvSpPr txBox="1"/>
          <p:nvPr/>
        </p:nvSpPr>
        <p:spPr>
          <a:xfrm>
            <a:off x="1956000" y="1817930"/>
            <a:ext cx="46815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prstClr val="black"/>
                </a:solidFill>
                <a:latin typeface="Arial" charset="0"/>
              </a:rPr>
              <a:t>Fælles indgang via administrativt fællesskab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a-DK" sz="2400" dirty="0">
              <a:solidFill>
                <a:prstClr val="black"/>
              </a:solidFill>
              <a:latin typeface="Arial" charset="0"/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prstClr val="black"/>
                </a:solidFill>
                <a:latin typeface="Arial" charset="0"/>
              </a:rPr>
              <a:t>Nye fælles uddannelses-koncepter - målrettet VEU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a-DK" sz="2400" dirty="0">
              <a:solidFill>
                <a:prstClr val="black"/>
              </a:solidFill>
              <a:latin typeface="Arial" charset="0"/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prstClr val="black"/>
                </a:solidFill>
                <a:latin typeface="Arial" charset="0"/>
              </a:rPr>
              <a:t>Partnerskaber og nye samarbejder med uddannelsesaktører &amp; virksomheder</a:t>
            </a:r>
          </a:p>
        </p:txBody>
      </p:sp>
    </p:spTree>
    <p:extLst>
      <p:ext uri="{BB962C8B-B14F-4D97-AF65-F5344CB8AC3E}">
        <p14:creationId xmlns:p14="http://schemas.microsoft.com/office/powerpoint/2010/main" val="141453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AE9654-2670-413F-97A9-5C22945A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Den fælles indgang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DB8E9C0-DDC7-4E45-8E52-D166A78E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a-DK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FF0636F-B868-4296-808A-68D86D0A8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>
                <a:solidFill>
                  <a:prstClr val="black"/>
                </a:solidFill>
                <a:latin typeface="Arial" charset="0"/>
              </a:rPr>
              <a:t> </a:t>
            </a:r>
            <a:fld id="{1B3C6237-2A9D-4B11-B23A-7B72DE0F29AD}" type="slidenum">
              <a:rPr lang="da-DK">
                <a:solidFill>
                  <a:prstClr val="black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a-DK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22DCCE6-F795-460E-9B0E-5A6A567504CB}"/>
              </a:ext>
            </a:extLst>
          </p:cNvPr>
          <p:cNvSpPr txBox="1"/>
          <p:nvPr/>
        </p:nvSpPr>
        <p:spPr>
          <a:xfrm>
            <a:off x="1956001" y="1846211"/>
            <a:ext cx="4021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prstClr val="black"/>
                </a:solidFill>
                <a:latin typeface="Arial" charset="0"/>
              </a:rPr>
              <a:t>Fælles indgang med fælles sekretariat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a-DK" sz="2400" dirty="0">
              <a:solidFill>
                <a:prstClr val="black"/>
              </a:solidFill>
              <a:latin typeface="Arial" charset="0"/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prstClr val="black"/>
                </a:solidFill>
                <a:latin typeface="Arial" charset="0"/>
              </a:rPr>
              <a:t>Koordinerer VEU-indsats og profilering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a-DK" sz="2400" dirty="0">
              <a:solidFill>
                <a:prstClr val="black"/>
              </a:solidFill>
              <a:latin typeface="Arial" charset="0"/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prstClr val="black"/>
                </a:solidFill>
                <a:latin typeface="Arial" charset="0"/>
              </a:rPr>
              <a:t>National kontakt til interessenter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a-DK" sz="2400" dirty="0">
              <a:solidFill>
                <a:prstClr val="black"/>
              </a:solidFill>
              <a:latin typeface="Arial" charset="0"/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prstClr val="black"/>
                </a:solidFill>
                <a:latin typeface="Arial" charset="0"/>
              </a:rPr>
              <a:t>Agerer nationalt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a-DK" sz="2400" dirty="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24" name="Group 1">
            <a:extLst>
              <a:ext uri="{FF2B5EF4-FFF2-40B4-BE49-F238E27FC236}">
                <a16:creationId xmlns:a16="http://schemas.microsoft.com/office/drawing/2014/main" id="{B9E6569E-A8B4-4669-862D-3D739DD7ABC7}"/>
              </a:ext>
            </a:extLst>
          </p:cNvPr>
          <p:cNvGrpSpPr>
            <a:grpSpLocks/>
          </p:cNvGrpSpPr>
          <p:nvPr/>
        </p:nvGrpSpPr>
        <p:grpSpPr bwMode="auto">
          <a:xfrm>
            <a:off x="5398684" y="1587182"/>
            <a:ext cx="4871116" cy="5122613"/>
            <a:chOff x="7092" y="0"/>
            <a:chExt cx="9746" cy="9638"/>
          </a:xfrm>
        </p:grpSpPr>
        <p:sp>
          <p:nvSpPr>
            <p:cNvPr id="25" name="Freeform 3">
              <a:extLst>
                <a:ext uri="{FF2B5EF4-FFF2-40B4-BE49-F238E27FC236}">
                  <a16:creationId xmlns:a16="http://schemas.microsoft.com/office/drawing/2014/main" id="{45E8FB34-0452-4F69-8E8E-8ECAD70B8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1" y="0"/>
              <a:ext cx="9746" cy="9638"/>
            </a:xfrm>
            <a:custGeom>
              <a:avLst/>
              <a:gdLst>
                <a:gd name="T0" fmla="+- 0 16838 7092"/>
                <a:gd name="T1" fmla="*/ T0 w 9746"/>
                <a:gd name="T2" fmla="*/ 0 h 9638"/>
                <a:gd name="T3" fmla="+- 0 9840 7092"/>
                <a:gd name="T4" fmla="*/ T3 w 9746"/>
                <a:gd name="T5" fmla="*/ 0 h 9638"/>
                <a:gd name="T6" fmla="+- 0 7092 7092"/>
                <a:gd name="T7" fmla="*/ T6 w 9746"/>
                <a:gd name="T8" fmla="*/ 9638 h 9638"/>
                <a:gd name="T9" fmla="+- 0 16838 7092"/>
                <a:gd name="T10" fmla="*/ T9 w 9746"/>
                <a:gd name="T11" fmla="*/ 9638 h 9638"/>
                <a:gd name="T12" fmla="+- 0 16838 7092"/>
                <a:gd name="T13" fmla="*/ T12 w 9746"/>
                <a:gd name="T14" fmla="*/ 0 h 9638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</a:cxnLst>
              <a:rect l="0" t="0" r="r" b="b"/>
              <a:pathLst>
                <a:path w="9746" h="9638">
                  <a:moveTo>
                    <a:pt x="9746" y="0"/>
                  </a:moveTo>
                  <a:lnTo>
                    <a:pt x="2748" y="0"/>
                  </a:lnTo>
                  <a:lnTo>
                    <a:pt x="0" y="9638"/>
                  </a:lnTo>
                  <a:lnTo>
                    <a:pt x="9746" y="9638"/>
                  </a:lnTo>
                  <a:lnTo>
                    <a:pt x="9746" y="0"/>
                  </a:lnTo>
                  <a:close/>
                </a:path>
              </a:pathLst>
            </a:custGeom>
            <a:solidFill>
              <a:srgbClr val="A2AB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da-DK" dirty="0">
                <a:solidFill>
                  <a:prstClr val="black"/>
                </a:solidFill>
                <a:latin typeface="Arial" charset="0"/>
              </a:endParaRPr>
            </a:p>
          </p:txBody>
        </p:sp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2CBA9BC0-2734-4BC1-A6D0-61A46BF149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3" y="1870"/>
              <a:ext cx="7135" cy="7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kstfelt 26">
            <a:extLst>
              <a:ext uri="{FF2B5EF4-FFF2-40B4-BE49-F238E27FC236}">
                <a16:creationId xmlns:a16="http://schemas.microsoft.com/office/drawing/2014/main" id="{01301974-6055-4CE2-87C5-3466D8CE3EE5}"/>
              </a:ext>
            </a:extLst>
          </p:cNvPr>
          <p:cNvSpPr txBox="1"/>
          <p:nvPr/>
        </p:nvSpPr>
        <p:spPr>
          <a:xfrm>
            <a:off x="7575079" y="2958300"/>
            <a:ext cx="99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 sz="1600" b="1" dirty="0">
                <a:solidFill>
                  <a:prstClr val="black"/>
                </a:solidFill>
                <a:latin typeface="Arial" charset="0"/>
              </a:rPr>
              <a:t>UD AF HUSET</a:t>
            </a: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4386C004-D2A2-45AE-BED8-CC5DD88147E8}"/>
              </a:ext>
            </a:extLst>
          </p:cNvPr>
          <p:cNvSpPr txBox="1"/>
          <p:nvPr/>
        </p:nvSpPr>
        <p:spPr>
          <a:xfrm>
            <a:off x="6278345" y="4148489"/>
            <a:ext cx="149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 sz="1600" dirty="0">
                <a:solidFill>
                  <a:prstClr val="black"/>
                </a:solidFill>
                <a:latin typeface="Arial" charset="0"/>
              </a:rPr>
              <a:t>PRODUKT-UDVILING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C9CC1707-1504-4E1D-8111-6C69FCCE0655}"/>
              </a:ext>
            </a:extLst>
          </p:cNvPr>
          <p:cNvSpPr txBox="1"/>
          <p:nvPr/>
        </p:nvSpPr>
        <p:spPr>
          <a:xfrm>
            <a:off x="8702953" y="4112813"/>
            <a:ext cx="1298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 sz="1600" b="1" dirty="0">
                <a:solidFill>
                  <a:prstClr val="black"/>
                </a:solidFill>
                <a:latin typeface="Arial" charset="0"/>
              </a:rPr>
              <a:t>FÆLLES INDGANG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1A36BB6A-E7E9-4354-B970-E9BCE8BA7C39}"/>
              </a:ext>
            </a:extLst>
          </p:cNvPr>
          <p:cNvSpPr txBox="1"/>
          <p:nvPr/>
        </p:nvSpPr>
        <p:spPr>
          <a:xfrm>
            <a:off x="7624239" y="4179609"/>
            <a:ext cx="99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 sz="1600" dirty="0">
                <a:solidFill>
                  <a:prstClr val="black"/>
                </a:solidFill>
                <a:latin typeface="Arial" charset="0"/>
              </a:rPr>
              <a:t>VIDEN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 sz="1600" dirty="0">
                <a:solidFill>
                  <a:prstClr val="black"/>
                </a:solidFill>
                <a:latin typeface="Arial" charset="0"/>
              </a:rPr>
              <a:t>TO GO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F0931E6D-ECFC-4834-8167-E41873BD44BE}"/>
              </a:ext>
            </a:extLst>
          </p:cNvPr>
          <p:cNvSpPr txBox="1"/>
          <p:nvPr/>
        </p:nvSpPr>
        <p:spPr>
          <a:xfrm>
            <a:off x="7457640" y="5369798"/>
            <a:ext cx="1596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 sz="1600" dirty="0">
                <a:solidFill>
                  <a:prstClr val="black"/>
                </a:solidFill>
                <a:latin typeface="Arial" charset="0"/>
              </a:rPr>
              <a:t>OPTIMALE RAMMER</a:t>
            </a:r>
          </a:p>
        </p:txBody>
      </p:sp>
    </p:spTree>
    <p:extLst>
      <p:ext uri="{BB962C8B-B14F-4D97-AF65-F5344CB8AC3E}">
        <p14:creationId xmlns:p14="http://schemas.microsoft.com/office/powerpoint/2010/main" val="332753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AE9654-2670-413F-97A9-5C22945A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Fælles Uddannelseskoncepter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DB8E9C0-DDC7-4E45-8E52-D166A78E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a-DK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FF0636F-B868-4296-808A-68D86D0A8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>
                <a:solidFill>
                  <a:prstClr val="black"/>
                </a:solidFill>
                <a:latin typeface="Arial" charset="0"/>
              </a:rPr>
              <a:t> </a:t>
            </a:r>
            <a:fld id="{1B3C6237-2A9D-4B11-B23A-7B72DE0F29AD}" type="slidenum">
              <a:rPr lang="da-DK">
                <a:solidFill>
                  <a:prstClr val="black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da-DK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22DCCE6-F795-460E-9B0E-5A6A567504CB}"/>
              </a:ext>
            </a:extLst>
          </p:cNvPr>
          <p:cNvSpPr txBox="1"/>
          <p:nvPr/>
        </p:nvSpPr>
        <p:spPr>
          <a:xfrm>
            <a:off x="1956001" y="1846211"/>
            <a:ext cx="42421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prstClr val="black"/>
                </a:solidFill>
                <a:latin typeface="Arial" charset="0"/>
              </a:rPr>
              <a:t>Nye fælles uddannelses-koncepter - målrettet VEU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a-DK" sz="2400" dirty="0">
              <a:solidFill>
                <a:prstClr val="black"/>
              </a:solidFill>
              <a:latin typeface="Arial" charset="0"/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prstClr val="black"/>
                </a:solidFill>
                <a:latin typeface="Arial" charset="0"/>
              </a:rPr>
              <a:t>VEU-udbud digitalt og analogt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a-DK" sz="2400" dirty="0">
              <a:solidFill>
                <a:prstClr val="black"/>
              </a:solidFill>
              <a:latin typeface="Arial" charset="0"/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prstClr val="black"/>
                </a:solidFill>
                <a:latin typeface="Arial" charset="0"/>
              </a:rPr>
              <a:t>Fælles kvalitetssikring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a-DK" sz="2400" dirty="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9" name="Group 1">
            <a:extLst>
              <a:ext uri="{FF2B5EF4-FFF2-40B4-BE49-F238E27FC236}">
                <a16:creationId xmlns:a16="http://schemas.microsoft.com/office/drawing/2014/main" id="{532E87D0-7C40-41B2-A266-55B5000F85CF}"/>
              </a:ext>
            </a:extLst>
          </p:cNvPr>
          <p:cNvGrpSpPr>
            <a:grpSpLocks/>
          </p:cNvGrpSpPr>
          <p:nvPr/>
        </p:nvGrpSpPr>
        <p:grpSpPr bwMode="auto">
          <a:xfrm>
            <a:off x="5398684" y="1587182"/>
            <a:ext cx="4871116" cy="5122613"/>
            <a:chOff x="7092" y="0"/>
            <a:chExt cx="9746" cy="9638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083CBAA2-6CFF-4295-BFAA-3ABEB5CEB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1" y="0"/>
              <a:ext cx="9746" cy="9638"/>
            </a:xfrm>
            <a:custGeom>
              <a:avLst/>
              <a:gdLst>
                <a:gd name="T0" fmla="+- 0 16838 7092"/>
                <a:gd name="T1" fmla="*/ T0 w 9746"/>
                <a:gd name="T2" fmla="*/ 0 h 9638"/>
                <a:gd name="T3" fmla="+- 0 9840 7092"/>
                <a:gd name="T4" fmla="*/ T3 w 9746"/>
                <a:gd name="T5" fmla="*/ 0 h 9638"/>
                <a:gd name="T6" fmla="+- 0 7092 7092"/>
                <a:gd name="T7" fmla="*/ T6 w 9746"/>
                <a:gd name="T8" fmla="*/ 9638 h 9638"/>
                <a:gd name="T9" fmla="+- 0 16838 7092"/>
                <a:gd name="T10" fmla="*/ T9 w 9746"/>
                <a:gd name="T11" fmla="*/ 9638 h 9638"/>
                <a:gd name="T12" fmla="+- 0 16838 7092"/>
                <a:gd name="T13" fmla="*/ T12 w 9746"/>
                <a:gd name="T14" fmla="*/ 0 h 9638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</a:cxnLst>
              <a:rect l="0" t="0" r="r" b="b"/>
              <a:pathLst>
                <a:path w="9746" h="9638">
                  <a:moveTo>
                    <a:pt x="9746" y="0"/>
                  </a:moveTo>
                  <a:lnTo>
                    <a:pt x="2748" y="0"/>
                  </a:lnTo>
                  <a:lnTo>
                    <a:pt x="0" y="9638"/>
                  </a:lnTo>
                  <a:lnTo>
                    <a:pt x="9746" y="9638"/>
                  </a:lnTo>
                  <a:lnTo>
                    <a:pt x="9746" y="0"/>
                  </a:lnTo>
                  <a:close/>
                </a:path>
              </a:pathLst>
            </a:custGeom>
            <a:solidFill>
              <a:srgbClr val="A2AB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da-DK" dirty="0">
                <a:solidFill>
                  <a:prstClr val="black"/>
                </a:solidFill>
                <a:latin typeface="Arial" charset="0"/>
              </a:endParaRPr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E3562EED-8204-4DF9-878D-668B093706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3" y="1870"/>
              <a:ext cx="7135" cy="7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kstfelt 11">
            <a:extLst>
              <a:ext uri="{FF2B5EF4-FFF2-40B4-BE49-F238E27FC236}">
                <a16:creationId xmlns:a16="http://schemas.microsoft.com/office/drawing/2014/main" id="{A37907D5-3035-49BA-9D15-9C6B05495280}"/>
              </a:ext>
            </a:extLst>
          </p:cNvPr>
          <p:cNvSpPr txBox="1"/>
          <p:nvPr/>
        </p:nvSpPr>
        <p:spPr>
          <a:xfrm>
            <a:off x="7575079" y="2958300"/>
            <a:ext cx="99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 sz="1600" dirty="0">
                <a:solidFill>
                  <a:prstClr val="black"/>
                </a:solidFill>
                <a:latin typeface="Arial" charset="0"/>
              </a:rPr>
              <a:t>UD AF HUSET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5EECDDF3-C0D6-416F-B399-12C4F3D90650}"/>
              </a:ext>
            </a:extLst>
          </p:cNvPr>
          <p:cNvSpPr txBox="1"/>
          <p:nvPr/>
        </p:nvSpPr>
        <p:spPr>
          <a:xfrm>
            <a:off x="6278345" y="4148489"/>
            <a:ext cx="149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 sz="1600" b="1" dirty="0">
                <a:solidFill>
                  <a:prstClr val="black"/>
                </a:solidFill>
                <a:latin typeface="Arial" charset="0"/>
              </a:rPr>
              <a:t>PRODUKT-UDVILING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7DF0296A-CC43-4742-844C-8423576C7D0B}"/>
              </a:ext>
            </a:extLst>
          </p:cNvPr>
          <p:cNvSpPr txBox="1"/>
          <p:nvPr/>
        </p:nvSpPr>
        <p:spPr>
          <a:xfrm>
            <a:off x="8702953" y="4112813"/>
            <a:ext cx="1298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 sz="1600" dirty="0">
                <a:solidFill>
                  <a:prstClr val="black"/>
                </a:solidFill>
                <a:latin typeface="Arial" charset="0"/>
              </a:rPr>
              <a:t>FÆLLES INDGANG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F916E0A7-416C-4276-8601-7C8800A49A13}"/>
              </a:ext>
            </a:extLst>
          </p:cNvPr>
          <p:cNvSpPr txBox="1"/>
          <p:nvPr/>
        </p:nvSpPr>
        <p:spPr>
          <a:xfrm>
            <a:off x="7624239" y="4179609"/>
            <a:ext cx="99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 sz="1600" dirty="0">
                <a:solidFill>
                  <a:prstClr val="black"/>
                </a:solidFill>
                <a:latin typeface="Arial" charset="0"/>
              </a:rPr>
              <a:t>VIDEN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 sz="1600" dirty="0">
                <a:solidFill>
                  <a:prstClr val="black"/>
                </a:solidFill>
                <a:latin typeface="Arial" charset="0"/>
              </a:rPr>
              <a:t>TO GO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9DBAB17C-95AC-4087-A232-95BC9805944F}"/>
              </a:ext>
            </a:extLst>
          </p:cNvPr>
          <p:cNvSpPr txBox="1"/>
          <p:nvPr/>
        </p:nvSpPr>
        <p:spPr>
          <a:xfrm>
            <a:off x="7457640" y="5369798"/>
            <a:ext cx="1596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 sz="1600" dirty="0">
                <a:solidFill>
                  <a:prstClr val="black"/>
                </a:solidFill>
                <a:latin typeface="Arial" charset="0"/>
              </a:rPr>
              <a:t>OPTIMALE RAMMER</a:t>
            </a:r>
          </a:p>
        </p:txBody>
      </p:sp>
    </p:spTree>
    <p:extLst>
      <p:ext uri="{BB962C8B-B14F-4D97-AF65-F5344CB8AC3E}">
        <p14:creationId xmlns:p14="http://schemas.microsoft.com/office/powerpoint/2010/main" val="21619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AE9654-2670-413F-97A9-5C22945AC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Understøtter sektoren</a:t>
            </a:r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4DB8E9C0-DDC7-4E45-8E52-D166A78E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a-DK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FF0636F-B868-4296-808A-68D86D0A8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>
                <a:solidFill>
                  <a:prstClr val="black"/>
                </a:solidFill>
                <a:latin typeface="Arial" charset="0"/>
              </a:rPr>
              <a:t> </a:t>
            </a:r>
            <a:fld id="{1B3C6237-2A9D-4B11-B23A-7B72DE0F29AD}" type="slidenum">
              <a:rPr lang="da-DK">
                <a:solidFill>
                  <a:prstClr val="black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a-DK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B22DCCE6-F795-460E-9B0E-5A6A567504CB}"/>
              </a:ext>
            </a:extLst>
          </p:cNvPr>
          <p:cNvSpPr txBox="1"/>
          <p:nvPr/>
        </p:nvSpPr>
        <p:spPr>
          <a:xfrm>
            <a:off x="1956001" y="1846212"/>
            <a:ext cx="42421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prstClr val="black"/>
                </a:solidFill>
                <a:latin typeface="Arial" charset="0"/>
              </a:rPr>
              <a:t>Varetager nationale projekter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a-DK" sz="2400" dirty="0">
              <a:solidFill>
                <a:prstClr val="black"/>
              </a:solidFill>
              <a:latin typeface="Arial" charset="0"/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prstClr val="black"/>
                </a:solidFill>
                <a:latin typeface="Arial" charset="0"/>
              </a:rPr>
              <a:t>Understøtter konsulentnetværk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a-DK" sz="2400" dirty="0">
              <a:solidFill>
                <a:prstClr val="black"/>
              </a:solidFill>
              <a:latin typeface="Arial" charset="0"/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prstClr val="black"/>
                </a:solidFill>
                <a:latin typeface="Arial" charset="0"/>
              </a:rPr>
              <a:t>Formidler viden og fælles indsatser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a-DK" sz="2400" dirty="0">
              <a:solidFill>
                <a:prstClr val="black"/>
              </a:solidFill>
              <a:latin typeface="Arial" charset="0"/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prstClr val="black"/>
                </a:solidFill>
                <a:latin typeface="Arial" charset="0"/>
              </a:rPr>
              <a:t>Etablerer nationale partnerskaber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a-DK" sz="2400" dirty="0">
              <a:solidFill>
                <a:prstClr val="black"/>
              </a:solidFill>
              <a:latin typeface="Arial" charset="0"/>
            </a:endParaRPr>
          </a:p>
        </p:txBody>
      </p:sp>
      <p:grpSp>
        <p:nvGrpSpPr>
          <p:cNvPr id="9" name="Group 1">
            <a:extLst>
              <a:ext uri="{FF2B5EF4-FFF2-40B4-BE49-F238E27FC236}">
                <a16:creationId xmlns:a16="http://schemas.microsoft.com/office/drawing/2014/main" id="{532E87D0-7C40-41B2-A266-55B5000F85CF}"/>
              </a:ext>
            </a:extLst>
          </p:cNvPr>
          <p:cNvGrpSpPr>
            <a:grpSpLocks/>
          </p:cNvGrpSpPr>
          <p:nvPr/>
        </p:nvGrpSpPr>
        <p:grpSpPr bwMode="auto">
          <a:xfrm>
            <a:off x="5398684" y="1587182"/>
            <a:ext cx="4871116" cy="5122613"/>
            <a:chOff x="7092" y="0"/>
            <a:chExt cx="9746" cy="9638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083CBAA2-6CFF-4295-BFAA-3ABEB5CEB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1" y="0"/>
              <a:ext cx="9746" cy="9638"/>
            </a:xfrm>
            <a:custGeom>
              <a:avLst/>
              <a:gdLst>
                <a:gd name="T0" fmla="+- 0 16838 7092"/>
                <a:gd name="T1" fmla="*/ T0 w 9746"/>
                <a:gd name="T2" fmla="*/ 0 h 9638"/>
                <a:gd name="T3" fmla="+- 0 9840 7092"/>
                <a:gd name="T4" fmla="*/ T3 w 9746"/>
                <a:gd name="T5" fmla="*/ 0 h 9638"/>
                <a:gd name="T6" fmla="+- 0 7092 7092"/>
                <a:gd name="T7" fmla="*/ T6 w 9746"/>
                <a:gd name="T8" fmla="*/ 9638 h 9638"/>
                <a:gd name="T9" fmla="+- 0 16838 7092"/>
                <a:gd name="T10" fmla="*/ T9 w 9746"/>
                <a:gd name="T11" fmla="*/ 9638 h 9638"/>
                <a:gd name="T12" fmla="+- 0 16838 7092"/>
                <a:gd name="T13" fmla="*/ T12 w 9746"/>
                <a:gd name="T14" fmla="*/ 0 h 9638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</a:cxnLst>
              <a:rect l="0" t="0" r="r" b="b"/>
              <a:pathLst>
                <a:path w="9746" h="9638">
                  <a:moveTo>
                    <a:pt x="9746" y="0"/>
                  </a:moveTo>
                  <a:lnTo>
                    <a:pt x="2748" y="0"/>
                  </a:lnTo>
                  <a:lnTo>
                    <a:pt x="0" y="9638"/>
                  </a:lnTo>
                  <a:lnTo>
                    <a:pt x="9746" y="9638"/>
                  </a:lnTo>
                  <a:lnTo>
                    <a:pt x="9746" y="0"/>
                  </a:lnTo>
                  <a:close/>
                </a:path>
              </a:pathLst>
            </a:custGeom>
            <a:solidFill>
              <a:srgbClr val="A2AB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da-DK" dirty="0">
                <a:solidFill>
                  <a:prstClr val="black"/>
                </a:solidFill>
                <a:latin typeface="Arial" charset="0"/>
              </a:endParaRPr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E3562EED-8204-4DF9-878D-668B093706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3" y="1870"/>
              <a:ext cx="7135" cy="7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kstfelt 11">
            <a:extLst>
              <a:ext uri="{FF2B5EF4-FFF2-40B4-BE49-F238E27FC236}">
                <a16:creationId xmlns:a16="http://schemas.microsoft.com/office/drawing/2014/main" id="{A37907D5-3035-49BA-9D15-9C6B05495280}"/>
              </a:ext>
            </a:extLst>
          </p:cNvPr>
          <p:cNvSpPr txBox="1"/>
          <p:nvPr/>
        </p:nvSpPr>
        <p:spPr>
          <a:xfrm>
            <a:off x="7575079" y="2958300"/>
            <a:ext cx="99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 sz="1600" dirty="0">
                <a:solidFill>
                  <a:prstClr val="black"/>
                </a:solidFill>
                <a:latin typeface="Arial" charset="0"/>
              </a:rPr>
              <a:t>UD AF HUSET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5EECDDF3-C0D6-416F-B399-12C4F3D90650}"/>
              </a:ext>
            </a:extLst>
          </p:cNvPr>
          <p:cNvSpPr txBox="1"/>
          <p:nvPr/>
        </p:nvSpPr>
        <p:spPr>
          <a:xfrm>
            <a:off x="6278345" y="4148489"/>
            <a:ext cx="1498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 sz="1600" dirty="0">
                <a:solidFill>
                  <a:prstClr val="black"/>
                </a:solidFill>
                <a:latin typeface="Arial" charset="0"/>
              </a:rPr>
              <a:t>PRODUKT-UDVILING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7DF0296A-CC43-4742-844C-8423576C7D0B}"/>
              </a:ext>
            </a:extLst>
          </p:cNvPr>
          <p:cNvSpPr txBox="1"/>
          <p:nvPr/>
        </p:nvSpPr>
        <p:spPr>
          <a:xfrm>
            <a:off x="8702953" y="4112813"/>
            <a:ext cx="1298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 sz="1600" dirty="0">
                <a:solidFill>
                  <a:prstClr val="black"/>
                </a:solidFill>
                <a:latin typeface="Arial" charset="0"/>
              </a:rPr>
              <a:t>FÆLLES INDGANG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F916E0A7-416C-4276-8601-7C8800A49A13}"/>
              </a:ext>
            </a:extLst>
          </p:cNvPr>
          <p:cNvSpPr txBox="1"/>
          <p:nvPr/>
        </p:nvSpPr>
        <p:spPr>
          <a:xfrm>
            <a:off x="7624239" y="4179609"/>
            <a:ext cx="99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 sz="1600" dirty="0">
                <a:solidFill>
                  <a:prstClr val="black"/>
                </a:solidFill>
                <a:latin typeface="Arial" charset="0"/>
              </a:rPr>
              <a:t>VIDEN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 sz="1600" dirty="0">
                <a:solidFill>
                  <a:prstClr val="black"/>
                </a:solidFill>
                <a:latin typeface="Arial" charset="0"/>
              </a:rPr>
              <a:t>TO GO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9DBAB17C-95AC-4087-A232-95BC9805944F}"/>
              </a:ext>
            </a:extLst>
          </p:cNvPr>
          <p:cNvSpPr txBox="1"/>
          <p:nvPr/>
        </p:nvSpPr>
        <p:spPr>
          <a:xfrm>
            <a:off x="7457640" y="5369798"/>
            <a:ext cx="1596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 sz="1600" b="1" dirty="0">
                <a:solidFill>
                  <a:prstClr val="black"/>
                </a:solidFill>
                <a:latin typeface="Arial" charset="0"/>
              </a:rPr>
              <a:t>OPTIMALE RAMMER</a:t>
            </a:r>
          </a:p>
        </p:txBody>
      </p:sp>
    </p:spTree>
    <p:extLst>
      <p:ext uri="{BB962C8B-B14F-4D97-AF65-F5344CB8AC3E}">
        <p14:creationId xmlns:p14="http://schemas.microsoft.com/office/powerpoint/2010/main" val="158599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B875CF-0A4E-394B-BD2E-7A66D4F2A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Struktur og opgaver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743E3AA3-D7B0-1545-8D45-5E3590CAE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6001" y="1800001"/>
            <a:ext cx="4444800" cy="2581739"/>
          </a:xfrm>
        </p:spPr>
        <p:txBody>
          <a:bodyPr/>
          <a:lstStyle/>
          <a:p>
            <a:r>
              <a:rPr lang="da-DK" dirty="0"/>
              <a:t>Det enkelte VUC</a:t>
            </a:r>
          </a:p>
          <a:p>
            <a:r>
              <a:rPr lang="da-DK" dirty="0"/>
              <a:t>De regionale VEU-samarbejder</a:t>
            </a:r>
          </a:p>
          <a:p>
            <a:r>
              <a:rPr lang="da-DK" dirty="0"/>
              <a:t>Det administrative fællesskab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E55045FA-699C-E64B-BF28-EB3CDDE7E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a-DK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BC3173E-2CF8-5140-8BB6-ECA8AA0D7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>
                <a:solidFill>
                  <a:prstClr val="black"/>
                </a:solidFill>
                <a:latin typeface="Arial" charset="0"/>
              </a:rPr>
              <a:t> </a:t>
            </a:r>
            <a:fld id="{1B3C6237-2A9D-4B11-B23A-7B72DE0F29AD}" type="slidenum">
              <a:rPr lang="da-DK">
                <a:solidFill>
                  <a:prstClr val="black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da-DK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54A93B0-44A6-E641-845B-5E716E784229}"/>
              </a:ext>
            </a:extLst>
          </p:cNvPr>
          <p:cNvGraphicFramePr/>
          <p:nvPr>
            <p:extLst/>
          </p:nvPr>
        </p:nvGraphicFramePr>
        <p:xfrm>
          <a:off x="5865700" y="1550481"/>
          <a:ext cx="4515600" cy="2851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kstfelt 6">
            <a:extLst>
              <a:ext uri="{FF2B5EF4-FFF2-40B4-BE49-F238E27FC236}">
                <a16:creationId xmlns:a16="http://schemas.microsoft.com/office/drawing/2014/main" id="{DB512FAA-BDD2-0E47-B802-BDA500A5042B}"/>
              </a:ext>
            </a:extLst>
          </p:cNvPr>
          <p:cNvSpPr txBox="1"/>
          <p:nvPr/>
        </p:nvSpPr>
        <p:spPr>
          <a:xfrm>
            <a:off x="2160105" y="4890052"/>
            <a:ext cx="81096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 dirty="0">
                <a:solidFill>
                  <a:prstClr val="black"/>
                </a:solidFill>
                <a:latin typeface="Arial" charset="0"/>
              </a:rPr>
              <a:t>Det administrative VEU-fællesskab hviler på, og kan ikke tænkes uden, en regional VEU-organisering og -indsats og en lokal VEU-indsats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a-DK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24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Styregruppe og forretningsudvalg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3A6A387D-CFE6-4F7C-9290-A7E58A549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0071" y="517486"/>
            <a:ext cx="7197955" cy="38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da-DK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D5A7749D-8243-407A-AD88-DE44D0602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108" y="1691930"/>
            <a:ext cx="4466253" cy="5050259"/>
          </a:xfrm>
          <a:prstGeom prst="rect">
            <a:avLst/>
          </a:prstGeom>
        </p:spPr>
      </p:pic>
      <p:sp>
        <p:nvSpPr>
          <p:cNvPr id="17" name="Tekstfelt 16">
            <a:extLst>
              <a:ext uri="{FF2B5EF4-FFF2-40B4-BE49-F238E27FC236}">
                <a16:creationId xmlns:a16="http://schemas.microsoft.com/office/drawing/2014/main" id="{4B5109E2-D1DE-41A1-A0EE-43C468D3BAF0}"/>
              </a:ext>
            </a:extLst>
          </p:cNvPr>
          <p:cNvSpPr txBox="1"/>
          <p:nvPr/>
        </p:nvSpPr>
        <p:spPr>
          <a:xfrm>
            <a:off x="6619360" y="2011681"/>
            <a:ext cx="36244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 dirty="0">
                <a:solidFill>
                  <a:prstClr val="black"/>
                </a:solidFill>
                <a:latin typeface="Arial" charset="0"/>
              </a:rPr>
              <a:t>Styregruppe: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dirty="0">
                <a:solidFill>
                  <a:prstClr val="black"/>
                </a:solidFill>
                <a:latin typeface="Arial" charset="0"/>
              </a:rPr>
              <a:t>En repræsentant pr institution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dirty="0">
                <a:solidFill>
                  <a:prstClr val="black"/>
                </a:solidFill>
                <a:latin typeface="Arial" charset="0"/>
              </a:rPr>
              <a:t>Formand vælges af styregruppen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dirty="0">
                <a:solidFill>
                  <a:prstClr val="black"/>
                </a:solidFill>
                <a:latin typeface="Arial" charset="0"/>
              </a:rPr>
              <a:t>Forretningsudvalg vælges af styregruppen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</a:pPr>
            <a:endParaRPr lang="da-DK" dirty="0">
              <a:solidFill>
                <a:prstClr val="black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da-DK" dirty="0">
                <a:solidFill>
                  <a:prstClr val="black"/>
                </a:solidFill>
                <a:latin typeface="Arial" charset="0"/>
              </a:rPr>
              <a:t>Forretningsudvalg: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dirty="0">
                <a:solidFill>
                  <a:prstClr val="black"/>
                </a:solidFill>
                <a:latin typeface="Arial" charset="0"/>
              </a:rPr>
              <a:t>En repræsentant fra hver region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dirty="0">
                <a:solidFill>
                  <a:prstClr val="black"/>
                </a:solidFill>
                <a:latin typeface="Arial" charset="0"/>
              </a:rPr>
              <a:t>Formanden repræsenterer en region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a-DK" dirty="0">
                <a:solidFill>
                  <a:prstClr val="black"/>
                </a:solidFill>
                <a:latin typeface="Arial" charset="0"/>
              </a:rPr>
              <a:t>En repræsentant fra værtsinstitution</a:t>
            </a:r>
          </a:p>
          <a:p>
            <a:pPr marL="742950" lvl="1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a-DK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96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2015-DK Præsentation til skærm-OKT 2015">
  <a:themeElements>
    <a:clrScheme name="Plesner farver 2015 Final">
      <a:dk1>
        <a:srgbClr val="1F323C"/>
      </a:dk1>
      <a:lt1>
        <a:sysClr val="window" lastClr="FFFFFF"/>
      </a:lt1>
      <a:dk2>
        <a:srgbClr val="434343"/>
      </a:dk2>
      <a:lt2>
        <a:srgbClr val="F5F2EA"/>
      </a:lt2>
      <a:accent1>
        <a:srgbClr val="1F323C"/>
      </a:accent1>
      <a:accent2>
        <a:srgbClr val="B47151"/>
      </a:accent2>
      <a:accent3>
        <a:srgbClr val="579C87"/>
      </a:accent3>
      <a:accent4>
        <a:srgbClr val="2D668C"/>
      </a:accent4>
      <a:accent5>
        <a:srgbClr val="E3781B"/>
      </a:accent5>
      <a:accent6>
        <a:srgbClr val="B4006B"/>
      </a:accent6>
      <a:hlink>
        <a:srgbClr val="2D668C"/>
      </a:hlink>
      <a:folHlink>
        <a:srgbClr val="B4006B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il skærm (stor skrift)" id="{EF1C7E26-434B-45D0-BCF3-C81D44F8A398}" vid="{5FFAED8C-9330-4552-ADAC-586562B10E0A}"/>
    </a:ext>
  </a:extLst>
</a:theme>
</file>

<file path=ppt/theme/theme10.xml><?xml version="1.0" encoding="utf-8"?>
<a:theme xmlns:a="http://schemas.openxmlformats.org/drawingml/2006/main" name="VUC">
  <a:themeElements>
    <a:clrScheme name="VU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730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te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780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Kontortema 1">
        <a:dk1>
          <a:srgbClr val="000000"/>
        </a:dk1>
        <a:lt1>
          <a:srgbClr val="FFFFFF"/>
        </a:lt1>
        <a:dk2>
          <a:srgbClr val="000000"/>
        </a:dk2>
        <a:lt2>
          <a:srgbClr val="0080A5"/>
        </a:lt2>
        <a:accent1>
          <a:srgbClr val="AE1A28"/>
        </a:accent1>
        <a:accent2>
          <a:srgbClr val="A7A9AC"/>
        </a:accent2>
        <a:accent3>
          <a:srgbClr val="FFFFFF"/>
        </a:accent3>
        <a:accent4>
          <a:srgbClr val="000000"/>
        </a:accent4>
        <a:accent5>
          <a:srgbClr val="D3ABAC"/>
        </a:accent5>
        <a:accent6>
          <a:srgbClr val="97999B"/>
        </a:accent6>
        <a:hlink>
          <a:srgbClr val="A7B601"/>
        </a:hlink>
        <a:folHlink>
          <a:srgbClr val="F46E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owerPoint_VUC.POTX [Skrivebeskyttet]" id="{3F764FB3-65EF-4A3B-BFB5-D8B6A6125254}" vid="{BBA84FFA-D6C8-483C-9A0B-844C46A55E3E}"/>
    </a:ext>
  </a:extLst>
</a:theme>
</file>

<file path=ppt/theme/theme11.xml><?xml version="1.0" encoding="utf-8"?>
<a:theme xmlns:a="http://schemas.openxmlformats.org/drawingml/2006/main" name="PP-præsentation KTS">
  <a:themeElements>
    <a:clrScheme name="Ministeriet for børn og undervisning 1">
      <a:dk1>
        <a:srgbClr val="000000"/>
      </a:dk1>
      <a:lt1>
        <a:srgbClr val="FFFFFF"/>
      </a:lt1>
      <a:dk2>
        <a:srgbClr val="B63333"/>
      </a:dk2>
      <a:lt2>
        <a:srgbClr val="537B8D"/>
      </a:lt2>
      <a:accent1>
        <a:srgbClr val="00641E"/>
      </a:accent1>
      <a:accent2>
        <a:srgbClr val="906B00"/>
      </a:accent2>
      <a:accent3>
        <a:srgbClr val="FFFFFF"/>
      </a:accent3>
      <a:accent4>
        <a:srgbClr val="000000"/>
      </a:accent4>
      <a:accent5>
        <a:srgbClr val="AAB8AB"/>
      </a:accent5>
      <a:accent6>
        <a:srgbClr val="826000"/>
      </a:accent6>
      <a:hlink>
        <a:srgbClr val="781D7E"/>
      </a:hlink>
      <a:folHlink>
        <a:srgbClr val="FDB945"/>
      </a:folHlink>
    </a:clrScheme>
    <a:fontScheme name="Ministeriet for børn og undervisning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FD67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FD67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Ministeriet for børn og undervisning 1">
        <a:dk1>
          <a:srgbClr val="000000"/>
        </a:dk1>
        <a:lt1>
          <a:srgbClr val="FFFFFF"/>
        </a:lt1>
        <a:dk2>
          <a:srgbClr val="B63333"/>
        </a:dk2>
        <a:lt2>
          <a:srgbClr val="537B8D"/>
        </a:lt2>
        <a:accent1>
          <a:srgbClr val="00641E"/>
        </a:accent1>
        <a:accent2>
          <a:srgbClr val="906B00"/>
        </a:accent2>
        <a:accent3>
          <a:srgbClr val="FFFFFF"/>
        </a:accent3>
        <a:accent4>
          <a:srgbClr val="000000"/>
        </a:accent4>
        <a:accent5>
          <a:srgbClr val="AAB8AB"/>
        </a:accent5>
        <a:accent6>
          <a:srgbClr val="826000"/>
        </a:accent6>
        <a:hlink>
          <a:srgbClr val="781D7E"/>
        </a:hlink>
        <a:folHlink>
          <a:srgbClr val="FDB9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å - Ministeriet for børn og undervisning">
  <a:themeElements>
    <a:clrScheme name="Blå - Ministeriet for børn og undervisning 1">
      <a:dk1>
        <a:srgbClr val="000000"/>
      </a:dk1>
      <a:lt1>
        <a:srgbClr val="FFFFFF"/>
      </a:lt1>
      <a:dk2>
        <a:srgbClr val="B63333"/>
      </a:dk2>
      <a:lt2>
        <a:srgbClr val="537B8D"/>
      </a:lt2>
      <a:accent1>
        <a:srgbClr val="00641E"/>
      </a:accent1>
      <a:accent2>
        <a:srgbClr val="906B00"/>
      </a:accent2>
      <a:accent3>
        <a:srgbClr val="FFFFFF"/>
      </a:accent3>
      <a:accent4>
        <a:srgbClr val="000000"/>
      </a:accent4>
      <a:accent5>
        <a:srgbClr val="AAB8AB"/>
      </a:accent5>
      <a:accent6>
        <a:srgbClr val="826000"/>
      </a:accent6>
      <a:hlink>
        <a:srgbClr val="781D7E"/>
      </a:hlink>
      <a:folHlink>
        <a:srgbClr val="FDB945"/>
      </a:folHlink>
    </a:clrScheme>
    <a:fontScheme name="Blå - Ministeriet for børn og undervisning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FD67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FD67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Blå - Ministeriet for børn og undervisning 1">
        <a:dk1>
          <a:srgbClr val="000000"/>
        </a:dk1>
        <a:lt1>
          <a:srgbClr val="FFFFFF"/>
        </a:lt1>
        <a:dk2>
          <a:srgbClr val="B63333"/>
        </a:dk2>
        <a:lt2>
          <a:srgbClr val="537B8D"/>
        </a:lt2>
        <a:accent1>
          <a:srgbClr val="00641E"/>
        </a:accent1>
        <a:accent2>
          <a:srgbClr val="906B00"/>
        </a:accent2>
        <a:accent3>
          <a:srgbClr val="FFFFFF"/>
        </a:accent3>
        <a:accent4>
          <a:srgbClr val="000000"/>
        </a:accent4>
        <a:accent5>
          <a:srgbClr val="AAB8AB"/>
        </a:accent5>
        <a:accent6>
          <a:srgbClr val="826000"/>
        </a:accent6>
        <a:hlink>
          <a:srgbClr val="781D7E"/>
        </a:hlink>
        <a:folHlink>
          <a:srgbClr val="FDB9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P-praesentation-STIL (1)">
  <a:themeElements>
    <a:clrScheme name="Ministeriet for børn og undervisning 1">
      <a:dk1>
        <a:srgbClr val="000000"/>
      </a:dk1>
      <a:lt1>
        <a:srgbClr val="FFFFFF"/>
      </a:lt1>
      <a:dk2>
        <a:srgbClr val="B63333"/>
      </a:dk2>
      <a:lt2>
        <a:srgbClr val="537B8D"/>
      </a:lt2>
      <a:accent1>
        <a:srgbClr val="00641E"/>
      </a:accent1>
      <a:accent2>
        <a:srgbClr val="906B00"/>
      </a:accent2>
      <a:accent3>
        <a:srgbClr val="FFFFFF"/>
      </a:accent3>
      <a:accent4>
        <a:srgbClr val="000000"/>
      </a:accent4>
      <a:accent5>
        <a:srgbClr val="AAB8AB"/>
      </a:accent5>
      <a:accent6>
        <a:srgbClr val="826000"/>
      </a:accent6>
      <a:hlink>
        <a:srgbClr val="781D7E"/>
      </a:hlink>
      <a:folHlink>
        <a:srgbClr val="FDB945"/>
      </a:folHlink>
    </a:clrScheme>
    <a:fontScheme name="Ministeriet for børn og undervisning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FD67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FD67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Ministeriet for børn og undervisning 1">
        <a:dk1>
          <a:srgbClr val="000000"/>
        </a:dk1>
        <a:lt1>
          <a:srgbClr val="FFFFFF"/>
        </a:lt1>
        <a:dk2>
          <a:srgbClr val="B63333"/>
        </a:dk2>
        <a:lt2>
          <a:srgbClr val="537B8D"/>
        </a:lt2>
        <a:accent1>
          <a:srgbClr val="00641E"/>
        </a:accent1>
        <a:accent2>
          <a:srgbClr val="906B00"/>
        </a:accent2>
        <a:accent3>
          <a:srgbClr val="FFFFFF"/>
        </a:accent3>
        <a:accent4>
          <a:srgbClr val="000000"/>
        </a:accent4>
        <a:accent5>
          <a:srgbClr val="AAB8AB"/>
        </a:accent5>
        <a:accent6>
          <a:srgbClr val="826000"/>
        </a:accent6>
        <a:hlink>
          <a:srgbClr val="781D7E"/>
        </a:hlink>
        <a:folHlink>
          <a:srgbClr val="FDB9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å - Ministeriet for børn og undervisning">
  <a:themeElements>
    <a:clrScheme name="Blå - Ministeriet for børn og undervisning 1">
      <a:dk1>
        <a:srgbClr val="000000"/>
      </a:dk1>
      <a:lt1>
        <a:srgbClr val="FFFFFF"/>
      </a:lt1>
      <a:dk2>
        <a:srgbClr val="B63333"/>
      </a:dk2>
      <a:lt2>
        <a:srgbClr val="537B8D"/>
      </a:lt2>
      <a:accent1>
        <a:srgbClr val="00641E"/>
      </a:accent1>
      <a:accent2>
        <a:srgbClr val="906B00"/>
      </a:accent2>
      <a:accent3>
        <a:srgbClr val="FFFFFF"/>
      </a:accent3>
      <a:accent4>
        <a:srgbClr val="000000"/>
      </a:accent4>
      <a:accent5>
        <a:srgbClr val="AAB8AB"/>
      </a:accent5>
      <a:accent6>
        <a:srgbClr val="826000"/>
      </a:accent6>
      <a:hlink>
        <a:srgbClr val="781D7E"/>
      </a:hlink>
      <a:folHlink>
        <a:srgbClr val="FDB945"/>
      </a:folHlink>
    </a:clrScheme>
    <a:fontScheme name="Blå - Ministeriet for børn og undervisning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FD67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FD67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Blå - Ministeriet for børn og undervisning 1">
        <a:dk1>
          <a:srgbClr val="000000"/>
        </a:dk1>
        <a:lt1>
          <a:srgbClr val="FFFFFF"/>
        </a:lt1>
        <a:dk2>
          <a:srgbClr val="B63333"/>
        </a:dk2>
        <a:lt2>
          <a:srgbClr val="537B8D"/>
        </a:lt2>
        <a:accent1>
          <a:srgbClr val="00641E"/>
        </a:accent1>
        <a:accent2>
          <a:srgbClr val="906B00"/>
        </a:accent2>
        <a:accent3>
          <a:srgbClr val="FFFFFF"/>
        </a:accent3>
        <a:accent4>
          <a:srgbClr val="000000"/>
        </a:accent4>
        <a:accent5>
          <a:srgbClr val="AAB8AB"/>
        </a:accent5>
        <a:accent6>
          <a:srgbClr val="826000"/>
        </a:accent6>
        <a:hlink>
          <a:srgbClr val="781D7E"/>
        </a:hlink>
        <a:folHlink>
          <a:srgbClr val="FDB9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P-præsentation STIL">
  <a:themeElements>
    <a:clrScheme name="Ministeriet for børn og undervisning 1">
      <a:dk1>
        <a:srgbClr val="000000"/>
      </a:dk1>
      <a:lt1>
        <a:srgbClr val="FFFFFF"/>
      </a:lt1>
      <a:dk2>
        <a:srgbClr val="B63333"/>
      </a:dk2>
      <a:lt2>
        <a:srgbClr val="537B8D"/>
      </a:lt2>
      <a:accent1>
        <a:srgbClr val="00641E"/>
      </a:accent1>
      <a:accent2>
        <a:srgbClr val="906B00"/>
      </a:accent2>
      <a:accent3>
        <a:srgbClr val="FFFFFF"/>
      </a:accent3>
      <a:accent4>
        <a:srgbClr val="000000"/>
      </a:accent4>
      <a:accent5>
        <a:srgbClr val="AAB8AB"/>
      </a:accent5>
      <a:accent6>
        <a:srgbClr val="826000"/>
      </a:accent6>
      <a:hlink>
        <a:srgbClr val="781D7E"/>
      </a:hlink>
      <a:folHlink>
        <a:srgbClr val="FDB945"/>
      </a:folHlink>
    </a:clrScheme>
    <a:fontScheme name="Ministeriet for børn og undervisning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FD67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FD67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Ministeriet for børn og undervisning 1">
        <a:dk1>
          <a:srgbClr val="000000"/>
        </a:dk1>
        <a:lt1>
          <a:srgbClr val="FFFFFF"/>
        </a:lt1>
        <a:dk2>
          <a:srgbClr val="B63333"/>
        </a:dk2>
        <a:lt2>
          <a:srgbClr val="537B8D"/>
        </a:lt2>
        <a:accent1>
          <a:srgbClr val="00641E"/>
        </a:accent1>
        <a:accent2>
          <a:srgbClr val="906B00"/>
        </a:accent2>
        <a:accent3>
          <a:srgbClr val="FFFFFF"/>
        </a:accent3>
        <a:accent4>
          <a:srgbClr val="000000"/>
        </a:accent4>
        <a:accent5>
          <a:srgbClr val="AAB8AB"/>
        </a:accent5>
        <a:accent6>
          <a:srgbClr val="826000"/>
        </a:accent6>
        <a:hlink>
          <a:srgbClr val="781D7E"/>
        </a:hlink>
        <a:folHlink>
          <a:srgbClr val="FDB9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Blå - Ministeriet for børn og undervisning">
  <a:themeElements>
    <a:clrScheme name="Blå - Ministeriet for børn og undervisning 1">
      <a:dk1>
        <a:srgbClr val="000000"/>
      </a:dk1>
      <a:lt1>
        <a:srgbClr val="FFFFFF"/>
      </a:lt1>
      <a:dk2>
        <a:srgbClr val="B63333"/>
      </a:dk2>
      <a:lt2>
        <a:srgbClr val="537B8D"/>
      </a:lt2>
      <a:accent1>
        <a:srgbClr val="00641E"/>
      </a:accent1>
      <a:accent2>
        <a:srgbClr val="906B00"/>
      </a:accent2>
      <a:accent3>
        <a:srgbClr val="FFFFFF"/>
      </a:accent3>
      <a:accent4>
        <a:srgbClr val="000000"/>
      </a:accent4>
      <a:accent5>
        <a:srgbClr val="AAB8AB"/>
      </a:accent5>
      <a:accent6>
        <a:srgbClr val="826000"/>
      </a:accent6>
      <a:hlink>
        <a:srgbClr val="781D7E"/>
      </a:hlink>
      <a:folHlink>
        <a:srgbClr val="FDB945"/>
      </a:folHlink>
    </a:clrScheme>
    <a:fontScheme name="Blå - Ministeriet for børn og undervisning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FD67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FD67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Blå - Ministeriet for børn og undervisning 1">
        <a:dk1>
          <a:srgbClr val="000000"/>
        </a:dk1>
        <a:lt1>
          <a:srgbClr val="FFFFFF"/>
        </a:lt1>
        <a:dk2>
          <a:srgbClr val="B63333"/>
        </a:dk2>
        <a:lt2>
          <a:srgbClr val="537B8D"/>
        </a:lt2>
        <a:accent1>
          <a:srgbClr val="00641E"/>
        </a:accent1>
        <a:accent2>
          <a:srgbClr val="906B00"/>
        </a:accent2>
        <a:accent3>
          <a:srgbClr val="FFFFFF"/>
        </a:accent3>
        <a:accent4>
          <a:srgbClr val="000000"/>
        </a:accent4>
        <a:accent5>
          <a:srgbClr val="AAB8AB"/>
        </a:accent5>
        <a:accent6>
          <a:srgbClr val="826000"/>
        </a:accent6>
        <a:hlink>
          <a:srgbClr val="781D7E"/>
        </a:hlink>
        <a:folHlink>
          <a:srgbClr val="FDB9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PP-praesentation-STIL (1)">
  <a:themeElements>
    <a:clrScheme name="Ministeriet for børn og undervisning 1">
      <a:dk1>
        <a:srgbClr val="000000"/>
      </a:dk1>
      <a:lt1>
        <a:srgbClr val="FFFFFF"/>
      </a:lt1>
      <a:dk2>
        <a:srgbClr val="B63333"/>
      </a:dk2>
      <a:lt2>
        <a:srgbClr val="537B8D"/>
      </a:lt2>
      <a:accent1>
        <a:srgbClr val="00641E"/>
      </a:accent1>
      <a:accent2>
        <a:srgbClr val="906B00"/>
      </a:accent2>
      <a:accent3>
        <a:srgbClr val="FFFFFF"/>
      </a:accent3>
      <a:accent4>
        <a:srgbClr val="000000"/>
      </a:accent4>
      <a:accent5>
        <a:srgbClr val="AAB8AB"/>
      </a:accent5>
      <a:accent6>
        <a:srgbClr val="826000"/>
      </a:accent6>
      <a:hlink>
        <a:srgbClr val="781D7E"/>
      </a:hlink>
      <a:folHlink>
        <a:srgbClr val="FDB945"/>
      </a:folHlink>
    </a:clrScheme>
    <a:fontScheme name="Ministeriet for børn og undervisning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FD67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FD67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18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Ministeriet for børn og undervisning 1">
        <a:dk1>
          <a:srgbClr val="000000"/>
        </a:dk1>
        <a:lt1>
          <a:srgbClr val="FFFFFF"/>
        </a:lt1>
        <a:dk2>
          <a:srgbClr val="B63333"/>
        </a:dk2>
        <a:lt2>
          <a:srgbClr val="537B8D"/>
        </a:lt2>
        <a:accent1>
          <a:srgbClr val="00641E"/>
        </a:accent1>
        <a:accent2>
          <a:srgbClr val="906B00"/>
        </a:accent2>
        <a:accent3>
          <a:srgbClr val="FFFFFF"/>
        </a:accent3>
        <a:accent4>
          <a:srgbClr val="000000"/>
        </a:accent4>
        <a:accent5>
          <a:srgbClr val="AAB8AB"/>
        </a:accent5>
        <a:accent6>
          <a:srgbClr val="826000"/>
        </a:accent6>
        <a:hlink>
          <a:srgbClr val="781D7E"/>
        </a:hlink>
        <a:folHlink>
          <a:srgbClr val="FDB9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2015-DK Præsentation til skærm-OKT 2015">
  <a:themeElements>
    <a:clrScheme name="Plesner farver 2015 Final">
      <a:dk1>
        <a:srgbClr val="1F323C"/>
      </a:dk1>
      <a:lt1>
        <a:sysClr val="window" lastClr="FFFFFF"/>
      </a:lt1>
      <a:dk2>
        <a:srgbClr val="434343"/>
      </a:dk2>
      <a:lt2>
        <a:srgbClr val="F5F2EA"/>
      </a:lt2>
      <a:accent1>
        <a:srgbClr val="1F323C"/>
      </a:accent1>
      <a:accent2>
        <a:srgbClr val="B47151"/>
      </a:accent2>
      <a:accent3>
        <a:srgbClr val="579C87"/>
      </a:accent3>
      <a:accent4>
        <a:srgbClr val="2D668C"/>
      </a:accent4>
      <a:accent5>
        <a:srgbClr val="E3781B"/>
      </a:accent5>
      <a:accent6>
        <a:srgbClr val="B4006B"/>
      </a:accent6>
      <a:hlink>
        <a:srgbClr val="2D668C"/>
      </a:hlink>
      <a:folHlink>
        <a:srgbClr val="B4006B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il skærm (stor skrift)" id="{EF1C7E26-434B-45D0-BCF3-C81D44F8A398}" vid="{5FFAED8C-9330-4552-ADAC-586562B10E0A}"/>
    </a:ext>
  </a:extLst>
</a:theme>
</file>

<file path=ppt/theme/theme9.xml><?xml version="1.0" encoding="utf-8"?>
<a:theme xmlns:a="http://schemas.openxmlformats.org/drawingml/2006/main" name="Ion - bestyrelseslokale">
  <a:themeElements>
    <a:clrScheme name="Ion - bestyrelseslokal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- bestyrelseslokal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- bestyrelseslokal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FABB37"/>
    </a:dk2>
    <a:lt2>
      <a:srgbClr val="00443B"/>
    </a:lt2>
    <a:accent1>
      <a:srgbClr val="957200"/>
    </a:accent1>
    <a:accent2>
      <a:srgbClr val="9A9B9B"/>
    </a:accent2>
    <a:accent3>
      <a:srgbClr val="FFFFFF"/>
    </a:accent3>
    <a:accent4>
      <a:srgbClr val="000000"/>
    </a:accent4>
    <a:accent5>
      <a:srgbClr val="C8BCAA"/>
    </a:accent5>
    <a:accent6>
      <a:srgbClr val="8B8C8C"/>
    </a:accent6>
    <a:hlink>
      <a:srgbClr val="639691"/>
    </a:hlink>
    <a:folHlink>
      <a:srgbClr val="BFD3D1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FABB37"/>
    </a:dk2>
    <a:lt2>
      <a:srgbClr val="00443B"/>
    </a:lt2>
    <a:accent1>
      <a:srgbClr val="957200"/>
    </a:accent1>
    <a:accent2>
      <a:srgbClr val="9A9B9B"/>
    </a:accent2>
    <a:accent3>
      <a:srgbClr val="FFFFFF"/>
    </a:accent3>
    <a:accent4>
      <a:srgbClr val="000000"/>
    </a:accent4>
    <a:accent5>
      <a:srgbClr val="C8BCAA"/>
    </a:accent5>
    <a:accent6>
      <a:srgbClr val="8B8C8C"/>
    </a:accent6>
    <a:hlink>
      <a:srgbClr val="639691"/>
    </a:hlink>
    <a:folHlink>
      <a:srgbClr val="BFD3D1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FABB37"/>
    </a:dk2>
    <a:lt2>
      <a:srgbClr val="00443B"/>
    </a:lt2>
    <a:accent1>
      <a:srgbClr val="957200"/>
    </a:accent1>
    <a:accent2>
      <a:srgbClr val="9A9B9B"/>
    </a:accent2>
    <a:accent3>
      <a:srgbClr val="FFFFFF"/>
    </a:accent3>
    <a:accent4>
      <a:srgbClr val="000000"/>
    </a:accent4>
    <a:accent5>
      <a:srgbClr val="C8BCAA"/>
    </a:accent5>
    <a:accent6>
      <a:srgbClr val="8B8C8C"/>
    </a:accent6>
    <a:hlink>
      <a:srgbClr val="639691"/>
    </a:hlink>
    <a:folHlink>
      <a:srgbClr val="BFD3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2512</TotalTime>
  <Words>823</Words>
  <Application>Microsoft Office PowerPoint</Application>
  <PresentationFormat>Widescreen</PresentationFormat>
  <Paragraphs>213</Paragraphs>
  <Slides>34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9</vt:i4>
      </vt:variant>
      <vt:variant>
        <vt:lpstr>Tema</vt:lpstr>
      </vt:variant>
      <vt:variant>
        <vt:i4>11</vt:i4>
      </vt:variant>
      <vt:variant>
        <vt:lpstr>Slidetitler</vt:lpstr>
      </vt:variant>
      <vt:variant>
        <vt:i4>34</vt:i4>
      </vt:variant>
    </vt:vector>
  </HeadingPairs>
  <TitlesOfParts>
    <vt:vector size="54" baseType="lpstr">
      <vt:lpstr>Arial</vt:lpstr>
      <vt:lpstr>Arial Black</vt:lpstr>
      <vt:lpstr>Calibri</vt:lpstr>
      <vt:lpstr>Century Gothic</vt:lpstr>
      <vt:lpstr>Georgia</vt:lpstr>
      <vt:lpstr>Tahoma</vt:lpstr>
      <vt:lpstr>Verdana</vt:lpstr>
      <vt:lpstr>Wingdings</vt:lpstr>
      <vt:lpstr>Wingdings 3</vt:lpstr>
      <vt:lpstr>2015-DK Præsentation til skærm-OKT 2015</vt:lpstr>
      <vt:lpstr>Blå - Ministeriet for børn og undervisning</vt:lpstr>
      <vt:lpstr>PP-praesentation-STIL (1)</vt:lpstr>
      <vt:lpstr>1_Blå - Ministeriet for børn og undervisning</vt:lpstr>
      <vt:lpstr>PP-præsentation STIL</vt:lpstr>
      <vt:lpstr>2_Blå - Ministeriet for børn og undervisning</vt:lpstr>
      <vt:lpstr>1_PP-praesentation-STIL (1)</vt:lpstr>
      <vt:lpstr>1_2015-DK Præsentation til skærm-OKT 2015</vt:lpstr>
      <vt:lpstr>Ion - bestyrelseslokale</vt:lpstr>
      <vt:lpstr>VUC</vt:lpstr>
      <vt:lpstr>PP-præsentation KTS</vt:lpstr>
      <vt:lpstr>Superbrugerkonference</vt:lpstr>
      <vt:lpstr>Program</vt:lpstr>
      <vt:lpstr>Viden To Go</vt:lpstr>
      <vt:lpstr>VIDEN TO GO</vt:lpstr>
      <vt:lpstr>Den fælles indgang</vt:lpstr>
      <vt:lpstr>Fælles Uddannelseskoncepter</vt:lpstr>
      <vt:lpstr>Understøtter sektoren</vt:lpstr>
      <vt:lpstr>Struktur og opgaver</vt:lpstr>
      <vt:lpstr>Styregruppe og forretningsudvalg</vt:lpstr>
      <vt:lpstr>Tidsplan</vt:lpstr>
      <vt:lpstr>Status fra VUCHosting (Support)</vt:lpstr>
      <vt:lpstr>Support – lidt blandet info</vt:lpstr>
      <vt:lpstr>Status fra VUCHosting (Projekter)</vt:lpstr>
      <vt:lpstr>Evaluering</vt:lpstr>
      <vt:lpstr>Netværksgrupper - emner</vt:lpstr>
      <vt:lpstr>Frokost</vt:lpstr>
      <vt:lpstr>Digitale eksamensbeviser</vt:lpstr>
      <vt:lpstr>Eksamensbeviser efter reformen</vt:lpstr>
      <vt:lpstr>Bevistyper</vt:lpstr>
      <vt:lpstr>Bevis for overbygning til højere forberedelseseksamen (2-årigt hf)</vt:lpstr>
      <vt:lpstr>Bevis for overbygning til højere forberedelseseksamen (enkeltfag)</vt:lpstr>
      <vt:lpstr>Bevis for afsluttet niveau i fag</vt:lpstr>
      <vt:lpstr>Genberegning</vt:lpstr>
      <vt:lpstr>Proces for genberegning</vt:lpstr>
      <vt:lpstr>Hvordan foretages genberegningen?</vt:lpstr>
      <vt:lpstr>Digitale beviser</vt:lpstr>
      <vt:lpstr>PowerPoint-præsentation</vt:lpstr>
      <vt:lpstr>PowerPoint-præsentation</vt:lpstr>
      <vt:lpstr>PowerPoint-præsentation</vt:lpstr>
      <vt:lpstr>Netværksgrupper</vt:lpstr>
      <vt:lpstr>Kaffe og kage </vt:lpstr>
      <vt:lpstr>Netværksgrupper</vt:lpstr>
      <vt:lpstr>ERFA – plan fremover</vt:lpstr>
      <vt:lpstr>Tak for denne gang – Kom godt hjem</vt:lpstr>
    </vt:vector>
  </TitlesOfParts>
  <Company>KVUC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Studievejledning - workshop</dc:title>
  <dc:creator>Sisse Jacobsen</dc:creator>
  <cp:lastModifiedBy>Sisse Jacobsen</cp:lastModifiedBy>
  <cp:revision>179</cp:revision>
  <cp:lastPrinted>2017-09-01T13:46:18Z</cp:lastPrinted>
  <dcterms:created xsi:type="dcterms:W3CDTF">2017-05-19T07:57:34Z</dcterms:created>
  <dcterms:modified xsi:type="dcterms:W3CDTF">2018-09-04T12:01:10Z</dcterms:modified>
</cp:coreProperties>
</file>