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2" r:id="rId8"/>
    <p:sldId id="261" r:id="rId9"/>
    <p:sldId id="301" r:id="rId10"/>
    <p:sldId id="1866" r:id="rId11"/>
    <p:sldId id="263" r:id="rId12"/>
    <p:sldId id="264" r:id="rId13"/>
    <p:sldId id="1865" r:id="rId1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0032D-C81C-46CE-A236-9869F6F2E4CC}" v="5" dt="2025-10-20T08:56:34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CA769-853E-4180-AF32-05E6CAF27199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0D022-CA06-4AE8-BD4E-AC34DC1F69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4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iasbillede 1">
            <a:extLst>
              <a:ext uri="{FF2B5EF4-FFF2-40B4-BE49-F238E27FC236}">
                <a16:creationId xmlns:a16="http://schemas.microsoft.com/office/drawing/2014/main" id="{AF239123-55AB-4F63-AEB0-CB9CE5766E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dsholder til noter 2">
            <a:extLst>
              <a:ext uri="{FF2B5EF4-FFF2-40B4-BE49-F238E27FC236}">
                <a16:creationId xmlns:a16="http://schemas.microsoft.com/office/drawing/2014/main" id="{71CAE253-85AD-4435-BA11-A493ABA7FA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16388" name="Pladsholder til diasnummer 3">
            <a:extLst>
              <a:ext uri="{FF2B5EF4-FFF2-40B4-BE49-F238E27FC236}">
                <a16:creationId xmlns:a16="http://schemas.microsoft.com/office/drawing/2014/main" id="{BC437E7C-DE71-4D97-8214-4824DB976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E55FE-BBC3-4819-9120-B029DD39F33C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EA3E6-3D4E-4E8B-951E-5A06A2A12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1C390DC-BBEC-42E2-ACE9-82ED9B3E3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C56168-07B3-4913-89A5-DBF81719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6C652C-F1FD-47C8-8494-AF2624B0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6E38B5-3B4F-4FA9-9192-FFB7FED3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39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EC52-5651-496F-85FB-DE7AD766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CEF53EB-4350-4A29-B577-336BE4D04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871536-F5D8-4639-8190-A8A65859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10C421-F91E-4C47-ADB9-DC0D9D09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0381E8-81F7-45F1-BD1C-294549F1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575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9111ED-AE5E-4A6A-A2F0-DBEE64E3C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6D38D0D-771A-44A7-AA87-7D5D3D883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5E6578-37C4-4B2A-B96D-8B915B94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84D734-407D-49C4-A7DC-CA92AC99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59E676-15F0-4A37-88B7-9F5FC6A4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913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C6CB9-5728-4E92-BD7F-28DDACA5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C5FC30-4C88-4318-B40A-8276AD65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9F967A-875E-41B9-B2ED-ABEF2EF6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5EEF1E-043D-4B38-990F-95E0B24F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9AC1F3-2060-453F-9708-BB2C7193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72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F1D4-E5F4-4AB8-8036-FD94D85A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6AE28C-A660-4CE2-B195-73E736DEE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6C142F-852C-47B7-ACB5-F15DDB8B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25344C-46C9-4AA2-94B5-1CFC0085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888043-27A3-4F2F-B0C9-F636B8A2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118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3F6B-796A-4B91-88DA-0F50EA2A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404D57-E8E0-4E9A-97E9-BB822111C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ACE7D1-BD46-4C6B-A0C7-750A774BF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F9593BB-629A-476F-A652-EDD0A6B7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9C2938-B768-4D92-AE14-E49EA0BF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BB3157-D4AE-432D-BA60-77798E98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250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07CE0-1659-4937-AEDF-BB40DAF7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CC275E-9FB5-4E4D-B631-83AF1F8C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6BE7C96-085C-44A2-A1EC-2C0CEB087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0ABE00A-BB76-45FA-B552-428CF61E0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3647AD-B879-4A25-8322-AEC143B53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6E87458-DA40-4CA3-86A3-75797B32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4767301-9DF5-43DF-B587-90504722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D579CD6-5211-4981-9943-455E386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430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408E3-3C04-426D-9752-E4A68F98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22069B-216D-4534-BF5B-D4236816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7E04844-F514-4CA3-9F37-10EAEC34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FEAC82E-0170-4EED-9227-29BE219F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5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769BD2-1C8A-4436-9C97-C1B0DF3E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207AE1D-3551-4528-B08E-4D465C48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AED13B2-47EB-426B-A234-82FC3BFA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47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EAFF0-F335-4AC4-9B17-DCC21E62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55FFE1-ACF8-4897-858D-31D481B5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D3DF57-3E9B-416C-A4A3-D67294B01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B45CEE-E058-42EA-9B05-AA9D30BF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22E2288-6D6B-4733-A67A-F2AF1820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B1399F5-2CC3-49CD-8563-31739F75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46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76A44-F14B-4785-8EE6-4352C0A1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B579E0D-4918-404D-A635-ECDBB1869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F49F435-6235-4DB7-A4CD-C14BF7904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3979A5-7245-46C2-9A66-6E2AB21B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C35E57C-5CFD-4938-AFCB-A4669C74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169A94-B6E1-4C89-A71D-B73678A5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422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4B9662B-DDE3-4E82-9E15-61E8DE83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40F6E2-281D-49BC-8187-34D224AAB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0B861B-F2D1-4B1C-B46E-78E4FB99C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DBDB-AECC-48A0-ADF4-DD793DEBE164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6C94FD-5432-4539-B26D-D6BE8B2E2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6C1365-7EA1-4BED-8ABF-E041B1D10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3483-7FCA-4590-BC0B-35CEEFFDC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1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723A9-BE76-4956-8C37-6C0F3FD44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891"/>
            <a:ext cx="9144000" cy="2387600"/>
          </a:xfrm>
        </p:spPr>
        <p:txBody>
          <a:bodyPr/>
          <a:lstStyle/>
          <a:p>
            <a:r>
              <a:rPr lang="da-DK" dirty="0"/>
              <a:t>Velkommen til årets Betonworkshop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9EFC4D-92C8-40C7-B36D-2C084FBAC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525" y="3336944"/>
            <a:ext cx="10608146" cy="21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4C3852-1F1D-97FE-265C-C2037B1C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 dirty="0"/>
              <a:t>Indlæggende kan findes her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1719B9B8-762F-BF0D-1587-AD925CF33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96" y="2240880"/>
            <a:ext cx="7325542" cy="3866778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1C68124-AD7E-A8B5-FB58-41870A60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538" y="2455720"/>
            <a:ext cx="3689755" cy="3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6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069A7-0743-44C6-8181-99834360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FD955B-5117-4102-A963-178702943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D3090A7-17CF-4CDA-A582-580985CC9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237" y="173903"/>
            <a:ext cx="9044192" cy="63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9B11C-048E-4DB7-9E43-14E46573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45D8F9-E525-4393-BA09-4720F799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6B46EE6-29C1-4838-97C6-475EAFD72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177" y="58418"/>
            <a:ext cx="9447492" cy="65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68EC9-048F-4C0B-B691-78E8F812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Praktiske oplysninger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AF5C8C-DC6A-4C70-BA93-ADBD5424C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Rygning</a:t>
            </a:r>
          </a:p>
          <a:p>
            <a:pPr marL="0" indent="0">
              <a:buNone/>
              <a:defRPr/>
            </a:pPr>
            <a:r>
              <a:rPr lang="da-DK" altLang="da-DK" sz="2800" dirty="0"/>
              <a:t>Der må udelukkende ryges ved opsatte aske-spande. Der er placeret 5 stationer i skolens ”skel-område”, da rygning ikke må foregå inde på grunden.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Kantinen</a:t>
            </a:r>
          </a:p>
          <a:p>
            <a:pPr marL="0" indent="0">
              <a:buNone/>
            </a:pPr>
            <a:r>
              <a:rPr lang="da-DK" dirty="0"/>
              <a:t>I kantinen kan der købes varm og kold mad. Man er velkommen til at medbringe sin egen mad og indtage den i kantinen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940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17D0F-5981-4AE2-BEA9-6A2766DA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vi forventer af jer: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B96D19-DB22-43EF-AD15-4557DA3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dirty="0"/>
              <a:t>Grupperne skal arbejde med at imødekommet det tema som er tildelt.</a:t>
            </a:r>
          </a:p>
          <a:p>
            <a:pPr marL="0" indent="0">
              <a:buNone/>
            </a:pPr>
            <a:r>
              <a:rPr lang="da-DK" dirty="0"/>
              <a:t>Blandt andet ved at inddrage den viden som opnås gennem</a:t>
            </a:r>
          </a:p>
          <a:p>
            <a:pPr marL="0" indent="0">
              <a:buNone/>
            </a:pPr>
            <a:r>
              <a:rPr lang="da-DK" dirty="0"/>
              <a:t>oplæggene. I løbet af workshoppen skal grupperne anskueliggøre</a:t>
            </a:r>
          </a:p>
          <a:p>
            <a:pPr marL="0" indent="0">
              <a:buNone/>
            </a:pPr>
            <a:r>
              <a:rPr lang="da-DK" dirty="0"/>
              <a:t>for vejlederne hvordan man tilgår opgaven. Det færdige resultat</a:t>
            </a:r>
          </a:p>
          <a:p>
            <a:pPr marL="0" indent="0">
              <a:buNone/>
            </a:pPr>
            <a:r>
              <a:rPr lang="da-DK" dirty="0"/>
              <a:t>skal være et ca. 200 liter stort betonelement.</a:t>
            </a:r>
          </a:p>
          <a:p>
            <a:pPr marL="0" indent="0">
              <a:buNone/>
            </a:pPr>
            <a:r>
              <a:rPr lang="da-DK" dirty="0"/>
              <a:t>Fredag formiddag skal det færdige betonelement fremvises. Grupperne</a:t>
            </a:r>
          </a:p>
          <a:p>
            <a:pPr marL="0" indent="0">
              <a:buNone/>
            </a:pPr>
            <a:r>
              <a:rPr lang="da-DK" dirty="0"/>
              <a:t>har omkring 5 minutter til at forklare dommerkomitéen</a:t>
            </a:r>
          </a:p>
          <a:p>
            <a:pPr marL="0" indent="0">
              <a:buNone/>
            </a:pPr>
            <a:r>
              <a:rPr lang="da-DK" dirty="0"/>
              <a:t>hvordan man er tilgået opgaven.</a:t>
            </a:r>
          </a:p>
          <a:p>
            <a:pPr marL="0" indent="0">
              <a:buNone/>
            </a:pPr>
            <a:r>
              <a:rPr lang="da-DK" dirty="0"/>
              <a:t>Dommerne vurderer gruppens arbejde ud fra:</a:t>
            </a:r>
          </a:p>
          <a:p>
            <a:pPr marL="0" indent="0">
              <a:buNone/>
            </a:pPr>
            <a:r>
              <a:rPr lang="da-DK" b="1" dirty="0"/>
              <a:t>Design: Æstetisk værdi</a:t>
            </a:r>
          </a:p>
          <a:p>
            <a:pPr marL="0" indent="0">
              <a:buNone/>
            </a:pPr>
            <a:r>
              <a:rPr lang="da-DK" b="1" dirty="0"/>
              <a:t>Funktion: Indfrielse af opgavens intention</a:t>
            </a:r>
          </a:p>
          <a:p>
            <a:pPr marL="0" indent="0">
              <a:buNone/>
            </a:pPr>
            <a:r>
              <a:rPr lang="da-DK" b="1" dirty="0"/>
              <a:t>Materiale: Udfordring af betons potentialer – formbarhed osv.</a:t>
            </a:r>
          </a:p>
          <a:p>
            <a:pPr marL="0" indent="0">
              <a:buNone/>
            </a:pPr>
            <a:r>
              <a:rPr lang="da-DK" b="1" dirty="0"/>
              <a:t>Tekniskset: Bæreevne, stabilitet</a:t>
            </a:r>
          </a:p>
          <a:p>
            <a:pPr marL="0" indent="0">
              <a:buNone/>
            </a:pPr>
            <a:r>
              <a:rPr lang="da-DK" b="1" dirty="0"/>
              <a:t>Helhed og proces: Samarbejde</a:t>
            </a:r>
          </a:p>
          <a:p>
            <a:pPr marL="0" indent="0">
              <a:buNone/>
            </a:pPr>
            <a:r>
              <a:rPr lang="da-DK" dirty="0"/>
              <a:t>Ved arbejdet i grupperne vil der være vejledere til rådighed.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539086D-607F-4F63-A46C-95F4511E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03" y="681037"/>
            <a:ext cx="3886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7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60F1ACB8-67B5-4580-809B-277FE65F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10" y="477309"/>
            <a:ext cx="8353425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800" b="1" dirty="0">
                <a:solidFill>
                  <a:prstClr val="black"/>
                </a:solidFill>
                <a:cs typeface="Arial" panose="020B0604020202020204" pitchFamily="34" charset="0"/>
              </a:rPr>
              <a:t>På workshoppen stilles følgende til rådighed: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Forskallingsbrædder (120x28 mm)			Findes i hal 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Regler (45x70 mm) 		</a:t>
            </a:r>
            <a:r>
              <a:rPr lang="da-DK" altLang="da-D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Findes i hal A</a:t>
            </a:r>
            <a:endParaRPr lang="da-DK" altLang="da-DK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Armeringsjern y 6/8/10				Findes udenfor hal 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Støbe-krydsfiner  	12x2500x1250 mm   </a:t>
            </a:r>
            <a:r>
              <a:rPr lang="da-DK" altLang="da-DK" sz="1600" b="1" dirty="0">
                <a:solidFill>
                  <a:prstClr val="black"/>
                </a:solidFill>
                <a:cs typeface="Arial" panose="020B0604020202020204" pitchFamily="34" charset="0"/>
              </a:rPr>
              <a:t>(Benyttes til flader mod betonen)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Konstruktions-krydsfiner   12x2440x1220 mm  </a:t>
            </a:r>
            <a:r>
              <a:rPr lang="da-DK" altLang="da-DK" sz="1600" b="1" dirty="0">
                <a:solidFill>
                  <a:prstClr val="black"/>
                </a:solidFill>
                <a:cs typeface="Arial" panose="020B0604020202020204" pitchFamily="34" charset="0"/>
              </a:rPr>
              <a:t>(Benyttes til ”buede” udskæringer og områder der ikke er berørt af beton)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Fleksible plastplader	 4x1000x2000 mm  </a:t>
            </a:r>
            <a:r>
              <a:rPr lang="da-DK" altLang="da-DK" sz="1600" b="1" dirty="0">
                <a:solidFill>
                  <a:prstClr val="black"/>
                </a:solidFill>
                <a:cs typeface="Arial" panose="020B0604020202020204" pitchFamily="34" charset="0"/>
              </a:rPr>
              <a:t>( Benyttes til krumme flader)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Hård masonit 	 5x2440x1220 </a:t>
            </a:r>
            <a:r>
              <a:rPr lang="da-DK" altLang="da-DK" sz="1600" b="1" dirty="0">
                <a:solidFill>
                  <a:prstClr val="black"/>
                </a:solidFill>
                <a:cs typeface="Arial" panose="020B0604020202020204" pitchFamily="34" charset="0"/>
              </a:rPr>
              <a:t>( Benyttes til krumme flader)</a:t>
            </a:r>
            <a:endParaRPr lang="da-DK" altLang="da-DK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EU paller 	1200x800 mm  (</a:t>
            </a:r>
            <a:r>
              <a:rPr lang="da-DK" altLang="da-DK" sz="1600" b="1" dirty="0">
                <a:solidFill>
                  <a:prstClr val="black"/>
                </a:solidFill>
                <a:cs typeface="Arial" panose="020B0604020202020204" pitchFamily="34" charset="0"/>
              </a:rPr>
              <a:t>Det færdige emne opstilles på EU pallen)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Søm/skruer, </a:t>
            </a:r>
            <a:r>
              <a:rPr lang="da-DK" altLang="da-DK" sz="2000" b="1" dirty="0" err="1">
                <a:solidFill>
                  <a:prstClr val="black"/>
                </a:solidFill>
                <a:cs typeface="Arial" panose="020B0604020202020204" pitchFamily="34" charset="0"/>
              </a:rPr>
              <a:t>formclamps</a:t>
            </a: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a-DK" altLang="da-DK" sz="2000" b="1" dirty="0" err="1">
                <a:solidFill>
                  <a:prstClr val="black"/>
                </a:solidFill>
                <a:cs typeface="Arial" panose="020B0604020202020204" pitchFamily="34" charset="0"/>
              </a:rPr>
              <a:t>m.m</a:t>
            </a:r>
            <a:r>
              <a:rPr lang="da-DK" altLang="da-DK" sz="2000" b="1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srgbClr val="FF0000"/>
                </a:solidFill>
                <a:cs typeface="Arial" panose="020B0604020202020204" pitchFamily="34" charset="0"/>
              </a:rPr>
              <a:t>Grupperne er velkomne til selv at medbringe andre typer formmaterialer.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da-DK" altLang="da-DK" sz="2000" b="1" dirty="0">
                <a:solidFill>
                  <a:srgbClr val="FF0000"/>
                </a:solidFill>
                <a:cs typeface="Arial" panose="020B0604020202020204" pitchFamily="34" charset="0"/>
              </a:rPr>
              <a:t>Der er kun skumplastmateriale i meget begrænset mængde.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da-DK" altLang="da-DK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ABF03A8-88FF-4E24-90D8-01E5E507E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2921" y="3676250"/>
            <a:ext cx="1539987" cy="115467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566DBD7-A682-43AC-84A2-2C0E1C3FA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502" y="3788949"/>
            <a:ext cx="1539988" cy="201032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23EADA9-29A1-40C0-8C9B-8BF01E721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856" y="106967"/>
            <a:ext cx="1606861" cy="155131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4BB8F14-441F-4D40-805A-3B61029B9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769" y="1971549"/>
            <a:ext cx="1539988" cy="109750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5255C13-0B14-460C-A72B-EE18BD5B9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666" y="1971549"/>
            <a:ext cx="1678256" cy="13123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AD6BB6-9E9D-9E3E-AF1A-60CC0FF0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568" y="1931602"/>
            <a:ext cx="3448911" cy="350101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46550E6-2079-2DDD-A110-2D4CE866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1553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QR-koder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D56BC7C-F42B-4D59-A84D-A72D8D87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6092" cy="3711109"/>
          </a:xfrm>
        </p:spPr>
        <p:txBody>
          <a:bodyPr/>
          <a:lstStyle/>
          <a:p>
            <a:r>
              <a:rPr lang="da-DK" dirty="0"/>
              <a:t>Vi vil gøre det muligt for fremtidige beskuere af betonelementerne at få viden om Betonworkshoppen og hele processen.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AE47BFD-E300-F4C5-4624-C1F69EDB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36507" y="1241882"/>
            <a:ext cx="2684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2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8A5D7-459A-467E-9E59-BC64A83E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D799A1-9104-45CA-9E58-743CF75A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 at finde jeres grupperum skal</a:t>
            </a:r>
          </a:p>
          <a:p>
            <a:pPr marL="0" indent="0">
              <a:buNone/>
            </a:pPr>
            <a:r>
              <a:rPr lang="da-DK" dirty="0"/>
              <a:t> i kigge på navneskiltet.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53A12F-44A1-43EB-8809-06B838AE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618012" y="2614985"/>
            <a:ext cx="2670573" cy="35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CB4ADBD-08DD-4E1A-8AA8-65B2BE112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3747" y="681037"/>
            <a:ext cx="4149525" cy="5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9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BC2F0-5C78-4E1B-AFDE-3BB3DF61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C0C70BD-E254-459A-B759-D180CE1DA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782" y="365125"/>
            <a:ext cx="9725287" cy="6416512"/>
          </a:xfrm>
        </p:spPr>
      </p:pic>
    </p:spTree>
    <p:extLst>
      <p:ext uri="{BB962C8B-B14F-4D97-AF65-F5344CB8AC3E}">
        <p14:creationId xmlns:p14="http://schemas.microsoft.com/office/powerpoint/2010/main" val="188919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878a95-8583-46cd-81de-25f6773f7ca6" xsi:nil="true"/>
    <lcf76f155ced4ddcb4097134ff3c332f xmlns="52310c38-d958-4ab0-950a-4446a1bcfbf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640B08316EF409627686FD627F3D9" ma:contentTypeVersion="12" ma:contentTypeDescription="Opret et nyt dokument." ma:contentTypeScope="" ma:versionID="ca5f039acdae4d1583c37a71fdd8f125">
  <xsd:schema xmlns:xsd="http://www.w3.org/2001/XMLSchema" xmlns:xs="http://www.w3.org/2001/XMLSchema" xmlns:p="http://schemas.microsoft.com/office/2006/metadata/properties" xmlns:ns2="52310c38-d958-4ab0-950a-4446a1bcfbf8" xmlns:ns3="b2878a95-8583-46cd-81de-25f6773f7ca6" targetNamespace="http://schemas.microsoft.com/office/2006/metadata/properties" ma:root="true" ma:fieldsID="8f84eb6bb9343da23462c00f8eea02d9" ns2:_="" ns3:_="">
    <xsd:import namespace="52310c38-d958-4ab0-950a-4446a1bcfbf8"/>
    <xsd:import namespace="b2878a95-8583-46cd-81de-25f6773f7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10c38-d958-4ab0-950a-4446a1bcf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62f0ec3f-494f-4fb8-b7a2-68c15feac8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78a95-8583-46cd-81de-25f6773f7ca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a32e1a-6fa0-484a-bb78-f477acf36796}" ma:internalName="TaxCatchAll" ma:showField="CatchAllData" ma:web="b2878a95-8583-46cd-81de-25f6773f7c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dhol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87E3DC-56F3-46B9-8D95-63DBC8E64A8F}">
  <ds:schemaRefs>
    <ds:schemaRef ds:uri="http://schemas.microsoft.com/office/2006/metadata/properties"/>
    <ds:schemaRef ds:uri="http://schemas.microsoft.com/office/infopath/2007/PartnerControls"/>
    <ds:schemaRef ds:uri="e32bbc5f-5d2d-4849-85a9-9c22c34b9179"/>
    <ds:schemaRef ds:uri="1ba32fc4-3aec-47e6-ae42-e58b1bcbe958"/>
  </ds:schemaRefs>
</ds:datastoreItem>
</file>

<file path=customXml/itemProps2.xml><?xml version="1.0" encoding="utf-8"?>
<ds:datastoreItem xmlns:ds="http://schemas.openxmlformats.org/officeDocument/2006/customXml" ds:itemID="{10FD1A0B-1DC9-47A6-8825-D053C7847EC9}"/>
</file>

<file path=customXml/itemProps3.xml><?xml version="1.0" encoding="utf-8"?>
<ds:datastoreItem xmlns:ds="http://schemas.openxmlformats.org/officeDocument/2006/customXml" ds:itemID="{12B9343A-471C-4377-A836-6917AC9C1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364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Velkommen til årets Betonworkshop</vt:lpstr>
      <vt:lpstr>PowerPoint-præsentation</vt:lpstr>
      <vt:lpstr>PowerPoint-præsentation</vt:lpstr>
      <vt:lpstr>Praktiske oplysninger</vt:lpstr>
      <vt:lpstr>Det vi forventer af jer:</vt:lpstr>
      <vt:lpstr>PowerPoint-præsentation</vt:lpstr>
      <vt:lpstr>QR-koder </vt:lpstr>
      <vt:lpstr>Gruppearbejde:</vt:lpstr>
      <vt:lpstr>PowerPoint-præsentation</vt:lpstr>
      <vt:lpstr>Indlæggende kan findes 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årets betonworkshop</dc:title>
  <dc:creator>Torben Dybdahl Jensen (TDJ - Faglærer - AMUN)</dc:creator>
  <cp:lastModifiedBy>Torben Dybdahl Jensen</cp:lastModifiedBy>
  <cp:revision>12</cp:revision>
  <cp:lastPrinted>2021-10-25T13:52:56Z</cp:lastPrinted>
  <dcterms:created xsi:type="dcterms:W3CDTF">2021-10-25T13:09:52Z</dcterms:created>
  <dcterms:modified xsi:type="dcterms:W3CDTF">2025-10-20T09:00:16Z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0x0101002CE640B08316EF409627686FD627F3D9</vt:lpwstr>
  </property>
  <property fmtid="{D5CDD505-2E9C-101B-9397-08002B2CF9AE}" pid="3" name="MediaServiceImageTags">
    <vt:lpwstr/>
  </property>
</Properties>
</file>