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438" r:id="rId2"/>
    <p:sldId id="471" r:id="rId3"/>
    <p:sldId id="472" r:id="rId4"/>
    <p:sldId id="470" r:id="rId5"/>
    <p:sldId id="461" r:id="rId6"/>
    <p:sldId id="459" r:id="rId7"/>
    <p:sldId id="473" r:id="rId8"/>
    <p:sldId id="477" r:id="rId9"/>
    <p:sldId id="474" r:id="rId10"/>
    <p:sldId id="456" r:id="rId11"/>
    <p:sldId id="476" r:id="rId12"/>
    <p:sldId id="475" r:id="rId13"/>
    <p:sldId id="445" r:id="rId14"/>
    <p:sldId id="365" r:id="rId15"/>
    <p:sldId id="437" r:id="rId16"/>
    <p:sldId id="364" r:id="rId17"/>
    <p:sldId id="441" r:id="rId18"/>
    <p:sldId id="375" r:id="rId19"/>
    <p:sldId id="376" r:id="rId20"/>
    <p:sldId id="379" r:id="rId21"/>
    <p:sldId id="381" r:id="rId22"/>
    <p:sldId id="446" r:id="rId23"/>
    <p:sldId id="382" r:id="rId24"/>
    <p:sldId id="392" r:id="rId25"/>
    <p:sldId id="393" r:id="rId26"/>
    <p:sldId id="406" r:id="rId27"/>
    <p:sldId id="407" r:id="rId28"/>
    <p:sldId id="408" r:id="rId29"/>
    <p:sldId id="409" r:id="rId30"/>
    <p:sldId id="478" r:id="rId31"/>
    <p:sldId id="444" r:id="rId32"/>
    <p:sldId id="440" r:id="rId33"/>
    <p:sldId id="457" r:id="rId34"/>
    <p:sldId id="458" r:id="rId35"/>
    <p:sldId id="460" r:id="rId36"/>
    <p:sldId id="453" r:id="rId37"/>
  </p:sldIdLst>
  <p:sldSz cx="9144000" cy="6858000" type="screen4x3"/>
  <p:notesSz cx="6888163" cy="100203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ers Ole Stubbe Solgaard" initials="AOSS" lastIdx="1" clrIdx="0">
    <p:extLst>
      <p:ext uri="{19B8F6BF-5375-455C-9EA6-DF929625EA0E}">
        <p15:presenceInfo xmlns:p15="http://schemas.microsoft.com/office/powerpoint/2012/main" userId="S-1-5-21-1086523440-118754835-1136263860-1539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11A52"/>
    <a:srgbClr val="546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B13E71-984B-42A9-84CB-CD7FAB58EBF6}" v="16" dt="2024-10-20T19:20:52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96" autoAdjust="0"/>
    <p:restoredTop sz="86478" autoAdjust="0"/>
  </p:normalViewPr>
  <p:slideViewPr>
    <p:cSldViewPr>
      <p:cViewPr varScale="1">
        <p:scale>
          <a:sx n="71" d="100"/>
          <a:sy n="71" d="100"/>
        </p:scale>
        <p:origin x="13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3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6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de-DE"/>
              <a:t>Bending Test 45mm slab, 3x8mm ComBAR, 
1100mm support</a:t>
            </a:r>
          </a:p>
        </c:rich>
      </c:tx>
      <c:layout>
        <c:manualLayout>
          <c:xMode val="edge"/>
          <c:yMode val="edge"/>
          <c:x val="0.23994031996000501"/>
          <c:y val="3.0878829719744746E-2"/>
        </c:manualLayout>
      </c:layout>
      <c:overlay val="0"/>
      <c:spPr>
        <a:noFill/>
        <a:ln w="2042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134128166915052"/>
          <c:y val="0.17102157602524684"/>
          <c:w val="0.82911077993045201"/>
          <c:h val="0.6603333074308142"/>
        </c:manualLayout>
      </c:layout>
      <c:scatterChart>
        <c:scatterStyle val="lineMarker"/>
        <c:varyColors val="0"/>
        <c:ser>
          <c:idx val="0"/>
          <c:order val="0"/>
          <c:spPr>
            <a:ln w="22973">
              <a:noFill/>
            </a:ln>
          </c:spPr>
          <c:marker>
            <c:symbol val="diamond"/>
            <c:size val="2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Tabelle1!$C$50:$C$7000</c:f>
              <c:numCache>
                <c:formatCode>General</c:formatCode>
                <c:ptCount val="69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1.2499999999999289E-2</c:v>
                </c:pt>
                <c:pt idx="10">
                  <c:v>1.8749999999998934E-2</c:v>
                </c:pt>
                <c:pt idx="11">
                  <c:v>2.4999999999999467E-2</c:v>
                </c:pt>
                <c:pt idx="12">
                  <c:v>3.125E-2</c:v>
                </c:pt>
                <c:pt idx="13">
                  <c:v>3.7499999999999645E-2</c:v>
                </c:pt>
                <c:pt idx="14">
                  <c:v>4.9999999999999822E-2</c:v>
                </c:pt>
                <c:pt idx="15">
                  <c:v>6.25E-2</c:v>
                </c:pt>
                <c:pt idx="16">
                  <c:v>6.8749999999999645E-2</c:v>
                </c:pt>
                <c:pt idx="17">
                  <c:v>6.8749999999999645E-2</c:v>
                </c:pt>
                <c:pt idx="18">
                  <c:v>6.8749999999999645E-2</c:v>
                </c:pt>
                <c:pt idx="19">
                  <c:v>6.8749999999999645E-2</c:v>
                </c:pt>
                <c:pt idx="20">
                  <c:v>6.8749999999999645E-2</c:v>
                </c:pt>
                <c:pt idx="21">
                  <c:v>6.8749999999999645E-2</c:v>
                </c:pt>
                <c:pt idx="22">
                  <c:v>6.8749999999999645E-2</c:v>
                </c:pt>
                <c:pt idx="23">
                  <c:v>6.8749999999999645E-2</c:v>
                </c:pt>
                <c:pt idx="24">
                  <c:v>6.8749999999999645E-2</c:v>
                </c:pt>
                <c:pt idx="25">
                  <c:v>6.8749999999999645E-2</c:v>
                </c:pt>
                <c:pt idx="26">
                  <c:v>6.8749999999999645E-2</c:v>
                </c:pt>
                <c:pt idx="27">
                  <c:v>6.8749999999999645E-2</c:v>
                </c:pt>
                <c:pt idx="28">
                  <c:v>7.5000000000000178E-2</c:v>
                </c:pt>
                <c:pt idx="29">
                  <c:v>8.7499999999999467E-2</c:v>
                </c:pt>
                <c:pt idx="30">
                  <c:v>9.3749999999999112E-2</c:v>
                </c:pt>
                <c:pt idx="31">
                  <c:v>0.10624999999999929</c:v>
                </c:pt>
                <c:pt idx="32">
                  <c:v>0.1125</c:v>
                </c:pt>
                <c:pt idx="33">
                  <c:v>0.125</c:v>
                </c:pt>
                <c:pt idx="34">
                  <c:v>0.13125000000000001</c:v>
                </c:pt>
                <c:pt idx="35">
                  <c:v>0.13749999999999929</c:v>
                </c:pt>
                <c:pt idx="36">
                  <c:v>0.15</c:v>
                </c:pt>
                <c:pt idx="37">
                  <c:v>0.15625</c:v>
                </c:pt>
                <c:pt idx="38">
                  <c:v>0.16874999999999929</c:v>
                </c:pt>
                <c:pt idx="39">
                  <c:v>0.18124999999999947</c:v>
                </c:pt>
                <c:pt idx="40">
                  <c:v>0.18749999999999911</c:v>
                </c:pt>
                <c:pt idx="41">
                  <c:v>0.2</c:v>
                </c:pt>
                <c:pt idx="42">
                  <c:v>0.20624999999999999</c:v>
                </c:pt>
                <c:pt idx="43">
                  <c:v>0.21875</c:v>
                </c:pt>
                <c:pt idx="44">
                  <c:v>0.23124999999999929</c:v>
                </c:pt>
                <c:pt idx="45">
                  <c:v>0.23749999999999893</c:v>
                </c:pt>
                <c:pt idx="46">
                  <c:v>0.25</c:v>
                </c:pt>
                <c:pt idx="47">
                  <c:v>0.25624999999999998</c:v>
                </c:pt>
                <c:pt idx="48">
                  <c:v>0.26874999999999999</c:v>
                </c:pt>
                <c:pt idx="49">
                  <c:v>0.28124999999999911</c:v>
                </c:pt>
                <c:pt idx="50">
                  <c:v>0.28749999999999998</c:v>
                </c:pt>
                <c:pt idx="51">
                  <c:v>0.3</c:v>
                </c:pt>
                <c:pt idx="52">
                  <c:v>0.3125</c:v>
                </c:pt>
                <c:pt idx="53">
                  <c:v>0.32499999999999929</c:v>
                </c:pt>
                <c:pt idx="54">
                  <c:v>0.33749999999999947</c:v>
                </c:pt>
                <c:pt idx="55">
                  <c:v>0.35</c:v>
                </c:pt>
                <c:pt idx="56">
                  <c:v>0.35625000000000001</c:v>
                </c:pt>
                <c:pt idx="57">
                  <c:v>0.36249999999999999</c:v>
                </c:pt>
                <c:pt idx="58">
                  <c:v>0.375</c:v>
                </c:pt>
                <c:pt idx="59">
                  <c:v>0.38749999999999929</c:v>
                </c:pt>
                <c:pt idx="60">
                  <c:v>0.39374999999999893</c:v>
                </c:pt>
                <c:pt idx="61">
                  <c:v>0.4</c:v>
                </c:pt>
                <c:pt idx="62">
                  <c:v>0.4</c:v>
                </c:pt>
                <c:pt idx="63">
                  <c:v>0.4</c:v>
                </c:pt>
                <c:pt idx="64">
                  <c:v>0.40625</c:v>
                </c:pt>
                <c:pt idx="65">
                  <c:v>0.40625</c:v>
                </c:pt>
                <c:pt idx="66">
                  <c:v>0.40625</c:v>
                </c:pt>
                <c:pt idx="67">
                  <c:v>0.40625</c:v>
                </c:pt>
                <c:pt idx="68">
                  <c:v>0.40625</c:v>
                </c:pt>
                <c:pt idx="69">
                  <c:v>0.40625</c:v>
                </c:pt>
                <c:pt idx="70">
                  <c:v>0.40625</c:v>
                </c:pt>
                <c:pt idx="71">
                  <c:v>0.40625</c:v>
                </c:pt>
                <c:pt idx="72">
                  <c:v>0.40625</c:v>
                </c:pt>
                <c:pt idx="73">
                  <c:v>0.40625</c:v>
                </c:pt>
                <c:pt idx="74">
                  <c:v>0.40625</c:v>
                </c:pt>
                <c:pt idx="75">
                  <c:v>0.40625</c:v>
                </c:pt>
                <c:pt idx="76">
                  <c:v>0.40625</c:v>
                </c:pt>
                <c:pt idx="77">
                  <c:v>0.40625</c:v>
                </c:pt>
                <c:pt idx="78">
                  <c:v>0.40625</c:v>
                </c:pt>
                <c:pt idx="79">
                  <c:v>0.40625</c:v>
                </c:pt>
                <c:pt idx="80">
                  <c:v>0.40625</c:v>
                </c:pt>
                <c:pt idx="81">
                  <c:v>0.40625</c:v>
                </c:pt>
                <c:pt idx="82">
                  <c:v>0.40625</c:v>
                </c:pt>
                <c:pt idx="83">
                  <c:v>0.40625</c:v>
                </c:pt>
                <c:pt idx="84">
                  <c:v>0.40625</c:v>
                </c:pt>
                <c:pt idx="85">
                  <c:v>0.40625</c:v>
                </c:pt>
                <c:pt idx="86">
                  <c:v>0.40625</c:v>
                </c:pt>
                <c:pt idx="87">
                  <c:v>0.40625</c:v>
                </c:pt>
                <c:pt idx="88">
                  <c:v>0.40625</c:v>
                </c:pt>
                <c:pt idx="89">
                  <c:v>0.41249999999999998</c:v>
                </c:pt>
                <c:pt idx="90">
                  <c:v>0.41874999999999929</c:v>
                </c:pt>
                <c:pt idx="91">
                  <c:v>0.41874999999999929</c:v>
                </c:pt>
                <c:pt idx="92">
                  <c:v>0.41874999999999929</c:v>
                </c:pt>
                <c:pt idx="93">
                  <c:v>0.41874999999999929</c:v>
                </c:pt>
                <c:pt idx="94">
                  <c:v>0.41874999999999929</c:v>
                </c:pt>
                <c:pt idx="95">
                  <c:v>0.41874999999999929</c:v>
                </c:pt>
                <c:pt idx="96">
                  <c:v>0.41874999999999929</c:v>
                </c:pt>
                <c:pt idx="97">
                  <c:v>0.41874999999999929</c:v>
                </c:pt>
                <c:pt idx="98">
                  <c:v>0.41874999999999929</c:v>
                </c:pt>
                <c:pt idx="99">
                  <c:v>0.41874999999999929</c:v>
                </c:pt>
                <c:pt idx="100">
                  <c:v>0.41874999999999929</c:v>
                </c:pt>
                <c:pt idx="101">
                  <c:v>0.41874999999999929</c:v>
                </c:pt>
                <c:pt idx="102">
                  <c:v>0.41874999999999929</c:v>
                </c:pt>
                <c:pt idx="103">
                  <c:v>0.41874999999999929</c:v>
                </c:pt>
                <c:pt idx="104">
                  <c:v>0.41874999999999929</c:v>
                </c:pt>
                <c:pt idx="105">
                  <c:v>0.41874999999999929</c:v>
                </c:pt>
                <c:pt idx="106">
                  <c:v>0.41874999999999929</c:v>
                </c:pt>
                <c:pt idx="107">
                  <c:v>0.41874999999999929</c:v>
                </c:pt>
                <c:pt idx="108">
                  <c:v>0.41874999999999929</c:v>
                </c:pt>
                <c:pt idx="109">
                  <c:v>0.41874999999999929</c:v>
                </c:pt>
                <c:pt idx="110">
                  <c:v>0.41874999999999929</c:v>
                </c:pt>
                <c:pt idx="111">
                  <c:v>0.41874999999999929</c:v>
                </c:pt>
                <c:pt idx="112">
                  <c:v>0.41874999999999929</c:v>
                </c:pt>
                <c:pt idx="113">
                  <c:v>0.41874999999999929</c:v>
                </c:pt>
                <c:pt idx="114">
                  <c:v>0.41874999999999929</c:v>
                </c:pt>
                <c:pt idx="115">
                  <c:v>0.41874999999999929</c:v>
                </c:pt>
                <c:pt idx="116">
                  <c:v>0.41874999999999929</c:v>
                </c:pt>
                <c:pt idx="117">
                  <c:v>0.41874999999999929</c:v>
                </c:pt>
                <c:pt idx="118">
                  <c:v>0.41874999999999929</c:v>
                </c:pt>
                <c:pt idx="119">
                  <c:v>0.41874999999999929</c:v>
                </c:pt>
                <c:pt idx="120">
                  <c:v>0.41874999999999929</c:v>
                </c:pt>
                <c:pt idx="121">
                  <c:v>0.41874999999999929</c:v>
                </c:pt>
                <c:pt idx="122">
                  <c:v>0.41874999999999929</c:v>
                </c:pt>
                <c:pt idx="123">
                  <c:v>0.41874999999999929</c:v>
                </c:pt>
                <c:pt idx="124">
                  <c:v>0.41874999999999929</c:v>
                </c:pt>
                <c:pt idx="125">
                  <c:v>0.41874999999999929</c:v>
                </c:pt>
                <c:pt idx="126">
                  <c:v>0.41874999999999929</c:v>
                </c:pt>
                <c:pt idx="127">
                  <c:v>0.41874999999999929</c:v>
                </c:pt>
                <c:pt idx="128">
                  <c:v>0.41874999999999929</c:v>
                </c:pt>
                <c:pt idx="129">
                  <c:v>0.41874999999999929</c:v>
                </c:pt>
                <c:pt idx="130">
                  <c:v>0.41874999999999929</c:v>
                </c:pt>
                <c:pt idx="131">
                  <c:v>0.41874999999999929</c:v>
                </c:pt>
                <c:pt idx="132">
                  <c:v>0.41874999999999929</c:v>
                </c:pt>
                <c:pt idx="133">
                  <c:v>0.41874999999999929</c:v>
                </c:pt>
                <c:pt idx="134">
                  <c:v>0.41874999999999929</c:v>
                </c:pt>
                <c:pt idx="135">
                  <c:v>0.41874999999999929</c:v>
                </c:pt>
                <c:pt idx="136">
                  <c:v>0.41874999999999929</c:v>
                </c:pt>
                <c:pt idx="137">
                  <c:v>0.41874999999999929</c:v>
                </c:pt>
                <c:pt idx="138">
                  <c:v>0.41874999999999929</c:v>
                </c:pt>
                <c:pt idx="139">
                  <c:v>0.41874999999999929</c:v>
                </c:pt>
                <c:pt idx="140">
                  <c:v>0.41874999999999929</c:v>
                </c:pt>
                <c:pt idx="141">
                  <c:v>0.41874999999999929</c:v>
                </c:pt>
                <c:pt idx="142">
                  <c:v>0.41874999999999929</c:v>
                </c:pt>
                <c:pt idx="143">
                  <c:v>0.41874999999999929</c:v>
                </c:pt>
                <c:pt idx="144">
                  <c:v>0.41874999999999929</c:v>
                </c:pt>
                <c:pt idx="145">
                  <c:v>0.41874999999999929</c:v>
                </c:pt>
                <c:pt idx="146">
                  <c:v>0.41874999999999929</c:v>
                </c:pt>
                <c:pt idx="147">
                  <c:v>0.41874999999999929</c:v>
                </c:pt>
                <c:pt idx="148">
                  <c:v>0.41874999999999929</c:v>
                </c:pt>
                <c:pt idx="149">
                  <c:v>0.41874999999999929</c:v>
                </c:pt>
                <c:pt idx="150">
                  <c:v>0.41874999999999929</c:v>
                </c:pt>
                <c:pt idx="151">
                  <c:v>0.41874999999999929</c:v>
                </c:pt>
                <c:pt idx="152">
                  <c:v>0.41874999999999929</c:v>
                </c:pt>
                <c:pt idx="153">
                  <c:v>0.41874999999999929</c:v>
                </c:pt>
                <c:pt idx="154">
                  <c:v>0.41874999999999929</c:v>
                </c:pt>
                <c:pt idx="155">
                  <c:v>0.41874999999999929</c:v>
                </c:pt>
                <c:pt idx="156">
                  <c:v>0.41874999999999929</c:v>
                </c:pt>
                <c:pt idx="157">
                  <c:v>0.41874999999999929</c:v>
                </c:pt>
                <c:pt idx="158">
                  <c:v>0.41874999999999929</c:v>
                </c:pt>
                <c:pt idx="159">
                  <c:v>0.41874999999999929</c:v>
                </c:pt>
                <c:pt idx="160">
                  <c:v>0.41874999999999929</c:v>
                </c:pt>
                <c:pt idx="161">
                  <c:v>0.41874999999999929</c:v>
                </c:pt>
                <c:pt idx="162">
                  <c:v>0.41874999999999929</c:v>
                </c:pt>
                <c:pt idx="163">
                  <c:v>0.41874999999999929</c:v>
                </c:pt>
                <c:pt idx="164">
                  <c:v>0.41874999999999929</c:v>
                </c:pt>
                <c:pt idx="165">
                  <c:v>0.41874999999999929</c:v>
                </c:pt>
                <c:pt idx="166">
                  <c:v>0.41874999999999929</c:v>
                </c:pt>
                <c:pt idx="167">
                  <c:v>0.41874999999999929</c:v>
                </c:pt>
                <c:pt idx="168">
                  <c:v>0.41874999999999929</c:v>
                </c:pt>
                <c:pt idx="169">
                  <c:v>0.41874999999999929</c:v>
                </c:pt>
                <c:pt idx="170">
                  <c:v>0.41874999999999929</c:v>
                </c:pt>
                <c:pt idx="171">
                  <c:v>0.41874999999999929</c:v>
                </c:pt>
                <c:pt idx="172">
                  <c:v>0.41874999999999929</c:v>
                </c:pt>
                <c:pt idx="173">
                  <c:v>0.41874999999999929</c:v>
                </c:pt>
                <c:pt idx="174">
                  <c:v>0.41874999999999929</c:v>
                </c:pt>
                <c:pt idx="175">
                  <c:v>0.41874999999999929</c:v>
                </c:pt>
                <c:pt idx="176">
                  <c:v>0.41874999999999929</c:v>
                </c:pt>
                <c:pt idx="177">
                  <c:v>0.41874999999999929</c:v>
                </c:pt>
                <c:pt idx="178">
                  <c:v>0.41874999999999929</c:v>
                </c:pt>
                <c:pt idx="179">
                  <c:v>0.41874999999999929</c:v>
                </c:pt>
                <c:pt idx="180">
                  <c:v>0.41874999999999929</c:v>
                </c:pt>
                <c:pt idx="181">
                  <c:v>0.41874999999999929</c:v>
                </c:pt>
                <c:pt idx="182">
                  <c:v>0.41874999999999929</c:v>
                </c:pt>
                <c:pt idx="183">
                  <c:v>0.41874999999999929</c:v>
                </c:pt>
                <c:pt idx="184">
                  <c:v>0.41874999999999929</c:v>
                </c:pt>
                <c:pt idx="185">
                  <c:v>0.41874999999999929</c:v>
                </c:pt>
                <c:pt idx="186">
                  <c:v>0.41874999999999929</c:v>
                </c:pt>
                <c:pt idx="187">
                  <c:v>0.41874999999999929</c:v>
                </c:pt>
                <c:pt idx="188">
                  <c:v>0.41874999999999929</c:v>
                </c:pt>
                <c:pt idx="189">
                  <c:v>0.41874999999999929</c:v>
                </c:pt>
                <c:pt idx="190">
                  <c:v>0.41874999999999929</c:v>
                </c:pt>
                <c:pt idx="191">
                  <c:v>0.41874999999999929</c:v>
                </c:pt>
                <c:pt idx="192">
                  <c:v>0.43749999999999911</c:v>
                </c:pt>
                <c:pt idx="193">
                  <c:v>0.45624999999999999</c:v>
                </c:pt>
                <c:pt idx="194">
                  <c:v>0.46875</c:v>
                </c:pt>
                <c:pt idx="195">
                  <c:v>0.48124999999999929</c:v>
                </c:pt>
                <c:pt idx="196">
                  <c:v>0.49999999999999911</c:v>
                </c:pt>
                <c:pt idx="197">
                  <c:v>0.51249999999999996</c:v>
                </c:pt>
                <c:pt idx="198">
                  <c:v>0.52499999999999947</c:v>
                </c:pt>
                <c:pt idx="199">
                  <c:v>0.53749999999999998</c:v>
                </c:pt>
                <c:pt idx="200">
                  <c:v>0.54999999999999893</c:v>
                </c:pt>
                <c:pt idx="201">
                  <c:v>0.5625</c:v>
                </c:pt>
                <c:pt idx="202">
                  <c:v>0.58125000000000004</c:v>
                </c:pt>
                <c:pt idx="203">
                  <c:v>0.59374999999999911</c:v>
                </c:pt>
                <c:pt idx="204">
                  <c:v>0.60624999999999996</c:v>
                </c:pt>
                <c:pt idx="205">
                  <c:v>0.61875000000000002</c:v>
                </c:pt>
                <c:pt idx="206">
                  <c:v>0.63124999999999998</c:v>
                </c:pt>
                <c:pt idx="207">
                  <c:v>0.64374999999999893</c:v>
                </c:pt>
                <c:pt idx="208">
                  <c:v>0.65624999999999911</c:v>
                </c:pt>
                <c:pt idx="209">
                  <c:v>0.66874999999999996</c:v>
                </c:pt>
                <c:pt idx="210">
                  <c:v>0.68124999999999947</c:v>
                </c:pt>
                <c:pt idx="211">
                  <c:v>0.69374999999999998</c:v>
                </c:pt>
                <c:pt idx="212">
                  <c:v>0.70624999999999893</c:v>
                </c:pt>
                <c:pt idx="213">
                  <c:v>0.72499999999999998</c:v>
                </c:pt>
                <c:pt idx="214">
                  <c:v>0.73750000000000004</c:v>
                </c:pt>
                <c:pt idx="215">
                  <c:v>0.74999999999999911</c:v>
                </c:pt>
                <c:pt idx="216">
                  <c:v>0.76249999999999996</c:v>
                </c:pt>
                <c:pt idx="217">
                  <c:v>0.77500000000000002</c:v>
                </c:pt>
                <c:pt idx="218">
                  <c:v>0.78749999999999998</c:v>
                </c:pt>
                <c:pt idx="219">
                  <c:v>0.79999999999999893</c:v>
                </c:pt>
                <c:pt idx="220">
                  <c:v>0.81249999999999911</c:v>
                </c:pt>
                <c:pt idx="221">
                  <c:v>0.82499999999999996</c:v>
                </c:pt>
                <c:pt idx="222">
                  <c:v>0.83749999999999947</c:v>
                </c:pt>
                <c:pt idx="223">
                  <c:v>0.85</c:v>
                </c:pt>
                <c:pt idx="224">
                  <c:v>0.86249999999999893</c:v>
                </c:pt>
                <c:pt idx="225">
                  <c:v>0.875</c:v>
                </c:pt>
                <c:pt idx="226">
                  <c:v>0.88124999999999998</c:v>
                </c:pt>
                <c:pt idx="227">
                  <c:v>0.89375000000000004</c:v>
                </c:pt>
                <c:pt idx="228">
                  <c:v>0.90624999999999911</c:v>
                </c:pt>
                <c:pt idx="229">
                  <c:v>0.91874999999999996</c:v>
                </c:pt>
                <c:pt idx="230">
                  <c:v>0.93125000000000002</c:v>
                </c:pt>
                <c:pt idx="231">
                  <c:v>0.94374999999999998</c:v>
                </c:pt>
                <c:pt idx="232">
                  <c:v>0.95624999999999893</c:v>
                </c:pt>
                <c:pt idx="233">
                  <c:v>0.96874999999999911</c:v>
                </c:pt>
                <c:pt idx="234">
                  <c:v>0.98124999999999996</c:v>
                </c:pt>
                <c:pt idx="235">
                  <c:v>1</c:v>
                </c:pt>
                <c:pt idx="236">
                  <c:v>1.0125</c:v>
                </c:pt>
                <c:pt idx="237">
                  <c:v>1.0249999999999999</c:v>
                </c:pt>
                <c:pt idx="238">
                  <c:v>1.0375000000000001</c:v>
                </c:pt>
                <c:pt idx="239">
                  <c:v>1.0562499999999999</c:v>
                </c:pt>
                <c:pt idx="240">
                  <c:v>1.0687500000000001</c:v>
                </c:pt>
                <c:pt idx="241">
                  <c:v>1.08125</c:v>
                </c:pt>
                <c:pt idx="242">
                  <c:v>1.1000000000000001</c:v>
                </c:pt>
                <c:pt idx="243">
                  <c:v>1.1125</c:v>
                </c:pt>
                <c:pt idx="244">
                  <c:v>1.1312500000000001</c:v>
                </c:pt>
                <c:pt idx="245">
                  <c:v>1.14375</c:v>
                </c:pt>
                <c:pt idx="246">
                  <c:v>1.15625</c:v>
                </c:pt>
                <c:pt idx="247">
                  <c:v>1.175</c:v>
                </c:pt>
                <c:pt idx="248">
                  <c:v>1.1875</c:v>
                </c:pt>
                <c:pt idx="249">
                  <c:v>1.20625</c:v>
                </c:pt>
                <c:pt idx="250">
                  <c:v>1.21875</c:v>
                </c:pt>
                <c:pt idx="251">
                  <c:v>1.23125</c:v>
                </c:pt>
                <c:pt idx="252">
                  <c:v>1.25</c:v>
                </c:pt>
                <c:pt idx="253">
                  <c:v>1.2625</c:v>
                </c:pt>
                <c:pt idx="254">
                  <c:v>1.2749999999999999</c:v>
                </c:pt>
                <c:pt idx="255">
                  <c:v>1.29375</c:v>
                </c:pt>
                <c:pt idx="256">
                  <c:v>1.3062499999999999</c:v>
                </c:pt>
                <c:pt idx="257">
                  <c:v>1.3187500000000001</c:v>
                </c:pt>
                <c:pt idx="258">
                  <c:v>1.3374999999999999</c:v>
                </c:pt>
                <c:pt idx="259">
                  <c:v>1.35</c:v>
                </c:pt>
                <c:pt idx="260">
                  <c:v>1.3625</c:v>
                </c:pt>
                <c:pt idx="261">
                  <c:v>1.3812500000000001</c:v>
                </c:pt>
                <c:pt idx="262">
                  <c:v>1.39375</c:v>
                </c:pt>
                <c:pt idx="263">
                  <c:v>1.40625</c:v>
                </c:pt>
                <c:pt idx="264">
                  <c:v>1.40625</c:v>
                </c:pt>
                <c:pt idx="265">
                  <c:v>1.40625</c:v>
                </c:pt>
                <c:pt idx="266">
                  <c:v>1.40625</c:v>
                </c:pt>
                <c:pt idx="267">
                  <c:v>1.40625</c:v>
                </c:pt>
                <c:pt idx="268">
                  <c:v>1.40625</c:v>
                </c:pt>
                <c:pt idx="269">
                  <c:v>1.40625</c:v>
                </c:pt>
                <c:pt idx="270">
                  <c:v>1.40625</c:v>
                </c:pt>
                <c:pt idx="271">
                  <c:v>1.40625</c:v>
                </c:pt>
                <c:pt idx="272">
                  <c:v>1.4125000000000001</c:v>
                </c:pt>
                <c:pt idx="273">
                  <c:v>1.425</c:v>
                </c:pt>
                <c:pt idx="274">
                  <c:v>1.4312499999999999</c:v>
                </c:pt>
                <c:pt idx="275">
                  <c:v>1.4312499999999999</c:v>
                </c:pt>
                <c:pt idx="276">
                  <c:v>1.4312499999999999</c:v>
                </c:pt>
                <c:pt idx="277">
                  <c:v>1.4312499999999999</c:v>
                </c:pt>
                <c:pt idx="278">
                  <c:v>1.4312499999999999</c:v>
                </c:pt>
                <c:pt idx="279">
                  <c:v>1.4312499999999999</c:v>
                </c:pt>
                <c:pt idx="280">
                  <c:v>1.4312499999999999</c:v>
                </c:pt>
                <c:pt idx="281">
                  <c:v>1.4375</c:v>
                </c:pt>
                <c:pt idx="282">
                  <c:v>1.4375</c:v>
                </c:pt>
                <c:pt idx="283">
                  <c:v>1.4375</c:v>
                </c:pt>
                <c:pt idx="284">
                  <c:v>1.4375</c:v>
                </c:pt>
                <c:pt idx="285">
                  <c:v>1.4375</c:v>
                </c:pt>
                <c:pt idx="286">
                  <c:v>1.4375</c:v>
                </c:pt>
                <c:pt idx="287">
                  <c:v>1.4375</c:v>
                </c:pt>
                <c:pt idx="288">
                  <c:v>1.4375</c:v>
                </c:pt>
                <c:pt idx="289">
                  <c:v>1.4375</c:v>
                </c:pt>
                <c:pt idx="290">
                  <c:v>1.4375</c:v>
                </c:pt>
                <c:pt idx="291">
                  <c:v>1.4375</c:v>
                </c:pt>
                <c:pt idx="292">
                  <c:v>1.4375</c:v>
                </c:pt>
                <c:pt idx="293">
                  <c:v>1.4375</c:v>
                </c:pt>
                <c:pt idx="294">
                  <c:v>1.4375</c:v>
                </c:pt>
                <c:pt idx="295">
                  <c:v>1.4375</c:v>
                </c:pt>
                <c:pt idx="296">
                  <c:v>1.4375</c:v>
                </c:pt>
                <c:pt idx="297">
                  <c:v>1.4375</c:v>
                </c:pt>
                <c:pt idx="298">
                  <c:v>1.4375</c:v>
                </c:pt>
                <c:pt idx="299">
                  <c:v>1.4375</c:v>
                </c:pt>
                <c:pt idx="300">
                  <c:v>1.4375</c:v>
                </c:pt>
                <c:pt idx="301">
                  <c:v>1.4375</c:v>
                </c:pt>
                <c:pt idx="302">
                  <c:v>1.4375</c:v>
                </c:pt>
                <c:pt idx="303">
                  <c:v>1.4375</c:v>
                </c:pt>
                <c:pt idx="304">
                  <c:v>1.4375</c:v>
                </c:pt>
                <c:pt idx="305">
                  <c:v>1.4375</c:v>
                </c:pt>
                <c:pt idx="306">
                  <c:v>1.4375</c:v>
                </c:pt>
                <c:pt idx="307">
                  <c:v>1.4375</c:v>
                </c:pt>
                <c:pt idx="308">
                  <c:v>1.4375</c:v>
                </c:pt>
                <c:pt idx="309">
                  <c:v>1.4375</c:v>
                </c:pt>
                <c:pt idx="310">
                  <c:v>1.4375</c:v>
                </c:pt>
                <c:pt idx="311">
                  <c:v>1.4375</c:v>
                </c:pt>
                <c:pt idx="312">
                  <c:v>1.4375</c:v>
                </c:pt>
                <c:pt idx="313">
                  <c:v>1.4375</c:v>
                </c:pt>
                <c:pt idx="314">
                  <c:v>1.4375</c:v>
                </c:pt>
                <c:pt idx="315">
                  <c:v>1.4375</c:v>
                </c:pt>
                <c:pt idx="316">
                  <c:v>1.4375</c:v>
                </c:pt>
                <c:pt idx="317">
                  <c:v>1.4375</c:v>
                </c:pt>
                <c:pt idx="318">
                  <c:v>1.4375</c:v>
                </c:pt>
                <c:pt idx="319">
                  <c:v>1.4375</c:v>
                </c:pt>
                <c:pt idx="320">
                  <c:v>1.4375</c:v>
                </c:pt>
                <c:pt idx="321">
                  <c:v>1.4375</c:v>
                </c:pt>
                <c:pt idx="322">
                  <c:v>1.4375</c:v>
                </c:pt>
                <c:pt idx="323">
                  <c:v>1.4375</c:v>
                </c:pt>
                <c:pt idx="324">
                  <c:v>1.4375</c:v>
                </c:pt>
                <c:pt idx="325">
                  <c:v>1.4375</c:v>
                </c:pt>
                <c:pt idx="326">
                  <c:v>1.4375</c:v>
                </c:pt>
                <c:pt idx="327">
                  <c:v>1.4375</c:v>
                </c:pt>
                <c:pt idx="328">
                  <c:v>1.4375</c:v>
                </c:pt>
                <c:pt idx="329">
                  <c:v>1.4375</c:v>
                </c:pt>
                <c:pt idx="330">
                  <c:v>1.4375</c:v>
                </c:pt>
                <c:pt idx="331">
                  <c:v>1.4375</c:v>
                </c:pt>
                <c:pt idx="332">
                  <c:v>1.4375</c:v>
                </c:pt>
                <c:pt idx="333">
                  <c:v>1.4375</c:v>
                </c:pt>
                <c:pt idx="334">
                  <c:v>1.4375</c:v>
                </c:pt>
                <c:pt idx="335">
                  <c:v>1.4375</c:v>
                </c:pt>
                <c:pt idx="336">
                  <c:v>1.4375</c:v>
                </c:pt>
                <c:pt idx="337">
                  <c:v>1.4375</c:v>
                </c:pt>
                <c:pt idx="338">
                  <c:v>1.4375</c:v>
                </c:pt>
                <c:pt idx="339">
                  <c:v>1.4375</c:v>
                </c:pt>
                <c:pt idx="340">
                  <c:v>1.4375</c:v>
                </c:pt>
                <c:pt idx="341">
                  <c:v>1.4375</c:v>
                </c:pt>
                <c:pt idx="342">
                  <c:v>1.4375</c:v>
                </c:pt>
                <c:pt idx="343">
                  <c:v>1.4375</c:v>
                </c:pt>
                <c:pt idx="344">
                  <c:v>1.4375</c:v>
                </c:pt>
                <c:pt idx="345">
                  <c:v>1.4375</c:v>
                </c:pt>
                <c:pt idx="346">
                  <c:v>1.4375</c:v>
                </c:pt>
                <c:pt idx="347">
                  <c:v>1.4375</c:v>
                </c:pt>
                <c:pt idx="348">
                  <c:v>1.4375</c:v>
                </c:pt>
                <c:pt idx="349">
                  <c:v>1.4375</c:v>
                </c:pt>
                <c:pt idx="350">
                  <c:v>1.4375</c:v>
                </c:pt>
                <c:pt idx="351">
                  <c:v>1.4375</c:v>
                </c:pt>
                <c:pt idx="352">
                  <c:v>1.4375</c:v>
                </c:pt>
                <c:pt idx="353">
                  <c:v>1.4375</c:v>
                </c:pt>
                <c:pt idx="354">
                  <c:v>1.4375</c:v>
                </c:pt>
                <c:pt idx="355">
                  <c:v>1.4375</c:v>
                </c:pt>
                <c:pt idx="356">
                  <c:v>1.4375</c:v>
                </c:pt>
                <c:pt idx="357">
                  <c:v>1.4375</c:v>
                </c:pt>
                <c:pt idx="358">
                  <c:v>1.4375</c:v>
                </c:pt>
                <c:pt idx="359">
                  <c:v>1.4375</c:v>
                </c:pt>
                <c:pt idx="360">
                  <c:v>1.4375</c:v>
                </c:pt>
                <c:pt idx="361">
                  <c:v>1.4375</c:v>
                </c:pt>
                <c:pt idx="362">
                  <c:v>1.4375</c:v>
                </c:pt>
                <c:pt idx="363">
                  <c:v>1.4375</c:v>
                </c:pt>
                <c:pt idx="364">
                  <c:v>1.4375</c:v>
                </c:pt>
                <c:pt idx="365">
                  <c:v>1.4375</c:v>
                </c:pt>
                <c:pt idx="366">
                  <c:v>1.4375</c:v>
                </c:pt>
                <c:pt idx="367">
                  <c:v>1.4375</c:v>
                </c:pt>
                <c:pt idx="368">
                  <c:v>1.4375</c:v>
                </c:pt>
                <c:pt idx="369">
                  <c:v>1.4375</c:v>
                </c:pt>
                <c:pt idx="370">
                  <c:v>1.4375</c:v>
                </c:pt>
                <c:pt idx="371">
                  <c:v>1.4437500000000001</c:v>
                </c:pt>
                <c:pt idx="372">
                  <c:v>1.45</c:v>
                </c:pt>
                <c:pt idx="373">
                  <c:v>1.45</c:v>
                </c:pt>
                <c:pt idx="374">
                  <c:v>1.45</c:v>
                </c:pt>
                <c:pt idx="375">
                  <c:v>1.45625</c:v>
                </c:pt>
                <c:pt idx="376">
                  <c:v>1.45625</c:v>
                </c:pt>
                <c:pt idx="377">
                  <c:v>1.45625</c:v>
                </c:pt>
                <c:pt idx="378">
                  <c:v>1.45625</c:v>
                </c:pt>
                <c:pt idx="379">
                  <c:v>1.45</c:v>
                </c:pt>
                <c:pt idx="380">
                  <c:v>1.45625</c:v>
                </c:pt>
                <c:pt idx="381">
                  <c:v>1.4624999999999999</c:v>
                </c:pt>
                <c:pt idx="382">
                  <c:v>1.46875</c:v>
                </c:pt>
                <c:pt idx="383">
                  <c:v>1.46875</c:v>
                </c:pt>
                <c:pt idx="384">
                  <c:v>1.46875</c:v>
                </c:pt>
                <c:pt idx="385">
                  <c:v>1.46875</c:v>
                </c:pt>
                <c:pt idx="386">
                  <c:v>1.46875</c:v>
                </c:pt>
                <c:pt idx="387">
                  <c:v>1.46875</c:v>
                </c:pt>
                <c:pt idx="388">
                  <c:v>1.46875</c:v>
                </c:pt>
                <c:pt idx="389">
                  <c:v>1.46875</c:v>
                </c:pt>
                <c:pt idx="390">
                  <c:v>1.46875</c:v>
                </c:pt>
                <c:pt idx="391">
                  <c:v>1.46875</c:v>
                </c:pt>
                <c:pt idx="392">
                  <c:v>1.46875</c:v>
                </c:pt>
                <c:pt idx="393">
                  <c:v>1.46875</c:v>
                </c:pt>
                <c:pt idx="394">
                  <c:v>1.46875</c:v>
                </c:pt>
                <c:pt idx="395">
                  <c:v>1.46875</c:v>
                </c:pt>
                <c:pt idx="396">
                  <c:v>1.46875</c:v>
                </c:pt>
                <c:pt idx="397">
                  <c:v>1.46875</c:v>
                </c:pt>
                <c:pt idx="398">
                  <c:v>1.46875</c:v>
                </c:pt>
                <c:pt idx="399">
                  <c:v>1.46875</c:v>
                </c:pt>
                <c:pt idx="400">
                  <c:v>1.46875</c:v>
                </c:pt>
                <c:pt idx="401">
                  <c:v>1.46875</c:v>
                </c:pt>
                <c:pt idx="402">
                  <c:v>1.46875</c:v>
                </c:pt>
                <c:pt idx="403">
                  <c:v>1.46875</c:v>
                </c:pt>
                <c:pt idx="404">
                  <c:v>1.46875</c:v>
                </c:pt>
                <c:pt idx="405">
                  <c:v>1.46875</c:v>
                </c:pt>
                <c:pt idx="406">
                  <c:v>1.46875</c:v>
                </c:pt>
                <c:pt idx="407">
                  <c:v>1.46875</c:v>
                </c:pt>
                <c:pt idx="408">
                  <c:v>1.4750000000000001</c:v>
                </c:pt>
                <c:pt idx="409">
                  <c:v>1.4750000000000001</c:v>
                </c:pt>
                <c:pt idx="410">
                  <c:v>1.4750000000000001</c:v>
                </c:pt>
                <c:pt idx="411">
                  <c:v>1.48125</c:v>
                </c:pt>
                <c:pt idx="412">
                  <c:v>1.4937499999999999</c:v>
                </c:pt>
                <c:pt idx="413">
                  <c:v>1.5125</c:v>
                </c:pt>
                <c:pt idx="414">
                  <c:v>1.53125</c:v>
                </c:pt>
                <c:pt idx="415">
                  <c:v>1.5375000000000001</c:v>
                </c:pt>
                <c:pt idx="416">
                  <c:v>1.5375000000000001</c:v>
                </c:pt>
                <c:pt idx="417">
                  <c:v>1.5375000000000001</c:v>
                </c:pt>
                <c:pt idx="418">
                  <c:v>1.5375000000000001</c:v>
                </c:pt>
                <c:pt idx="419">
                  <c:v>1.5375000000000001</c:v>
                </c:pt>
                <c:pt idx="420">
                  <c:v>1.5375000000000001</c:v>
                </c:pt>
                <c:pt idx="421">
                  <c:v>1.5375000000000001</c:v>
                </c:pt>
                <c:pt idx="422">
                  <c:v>1.5375000000000001</c:v>
                </c:pt>
                <c:pt idx="423">
                  <c:v>1.5375000000000001</c:v>
                </c:pt>
                <c:pt idx="424">
                  <c:v>1.5375000000000001</c:v>
                </c:pt>
                <c:pt idx="425">
                  <c:v>1.5375000000000001</c:v>
                </c:pt>
                <c:pt idx="426">
                  <c:v>1.5375000000000001</c:v>
                </c:pt>
                <c:pt idx="427">
                  <c:v>1.5375000000000001</c:v>
                </c:pt>
                <c:pt idx="428">
                  <c:v>1.5375000000000001</c:v>
                </c:pt>
                <c:pt idx="429">
                  <c:v>1.5375000000000001</c:v>
                </c:pt>
                <c:pt idx="430">
                  <c:v>1.5375000000000001</c:v>
                </c:pt>
                <c:pt idx="431">
                  <c:v>1.54375</c:v>
                </c:pt>
                <c:pt idx="432">
                  <c:v>1.5375000000000001</c:v>
                </c:pt>
                <c:pt idx="433">
                  <c:v>1.5375000000000001</c:v>
                </c:pt>
                <c:pt idx="434">
                  <c:v>1.5375000000000001</c:v>
                </c:pt>
                <c:pt idx="435">
                  <c:v>1.54375</c:v>
                </c:pt>
                <c:pt idx="436">
                  <c:v>1.5375000000000001</c:v>
                </c:pt>
                <c:pt idx="437">
                  <c:v>1.5375000000000001</c:v>
                </c:pt>
                <c:pt idx="438">
                  <c:v>1.54375</c:v>
                </c:pt>
                <c:pt idx="439">
                  <c:v>1.5375000000000001</c:v>
                </c:pt>
                <c:pt idx="440">
                  <c:v>1.5375000000000001</c:v>
                </c:pt>
                <c:pt idx="441">
                  <c:v>1.5375000000000001</c:v>
                </c:pt>
                <c:pt idx="442">
                  <c:v>1.54375</c:v>
                </c:pt>
                <c:pt idx="443">
                  <c:v>1.5375000000000001</c:v>
                </c:pt>
                <c:pt idx="444">
                  <c:v>1.5375000000000001</c:v>
                </c:pt>
                <c:pt idx="445">
                  <c:v>1.5375000000000001</c:v>
                </c:pt>
                <c:pt idx="446">
                  <c:v>1.5375000000000001</c:v>
                </c:pt>
                <c:pt idx="447">
                  <c:v>1.5375000000000001</c:v>
                </c:pt>
                <c:pt idx="448">
                  <c:v>1.5375000000000001</c:v>
                </c:pt>
                <c:pt idx="449">
                  <c:v>1.5375000000000001</c:v>
                </c:pt>
                <c:pt idx="450">
                  <c:v>1.5375000000000001</c:v>
                </c:pt>
                <c:pt idx="451">
                  <c:v>1.5375000000000001</c:v>
                </c:pt>
                <c:pt idx="452">
                  <c:v>1.5375000000000001</c:v>
                </c:pt>
                <c:pt idx="453">
                  <c:v>1.5375000000000001</c:v>
                </c:pt>
                <c:pt idx="454">
                  <c:v>1.5375000000000001</c:v>
                </c:pt>
                <c:pt idx="455">
                  <c:v>1.5375000000000001</c:v>
                </c:pt>
                <c:pt idx="456">
                  <c:v>1.54375</c:v>
                </c:pt>
                <c:pt idx="457">
                  <c:v>1.55</c:v>
                </c:pt>
                <c:pt idx="458">
                  <c:v>1.55</c:v>
                </c:pt>
                <c:pt idx="459">
                  <c:v>1.55</c:v>
                </c:pt>
                <c:pt idx="460">
                  <c:v>1.55</c:v>
                </c:pt>
                <c:pt idx="461">
                  <c:v>1.55</c:v>
                </c:pt>
                <c:pt idx="462">
                  <c:v>1.55</c:v>
                </c:pt>
                <c:pt idx="463">
                  <c:v>1.55</c:v>
                </c:pt>
                <c:pt idx="464">
                  <c:v>1.55</c:v>
                </c:pt>
                <c:pt idx="465">
                  <c:v>1.55</c:v>
                </c:pt>
                <c:pt idx="466">
                  <c:v>1.55</c:v>
                </c:pt>
                <c:pt idx="467">
                  <c:v>1.55</c:v>
                </c:pt>
                <c:pt idx="468">
                  <c:v>1.55</c:v>
                </c:pt>
                <c:pt idx="469">
                  <c:v>1.55</c:v>
                </c:pt>
                <c:pt idx="470">
                  <c:v>1.55</c:v>
                </c:pt>
                <c:pt idx="471">
                  <c:v>1.55</c:v>
                </c:pt>
                <c:pt idx="472">
                  <c:v>1.55</c:v>
                </c:pt>
                <c:pt idx="473">
                  <c:v>1.55</c:v>
                </c:pt>
                <c:pt idx="474">
                  <c:v>1.55</c:v>
                </c:pt>
                <c:pt idx="475">
                  <c:v>1.55</c:v>
                </c:pt>
                <c:pt idx="476">
                  <c:v>1.55</c:v>
                </c:pt>
                <c:pt idx="477">
                  <c:v>1.55</c:v>
                </c:pt>
                <c:pt idx="478">
                  <c:v>1.55</c:v>
                </c:pt>
                <c:pt idx="479">
                  <c:v>1.55</c:v>
                </c:pt>
                <c:pt idx="480">
                  <c:v>1.5562499999999999</c:v>
                </c:pt>
                <c:pt idx="481">
                  <c:v>1.5687500000000001</c:v>
                </c:pt>
                <c:pt idx="482">
                  <c:v>1.575</c:v>
                </c:pt>
                <c:pt idx="483">
                  <c:v>1.58125</c:v>
                </c:pt>
                <c:pt idx="484">
                  <c:v>1.58125</c:v>
                </c:pt>
                <c:pt idx="485">
                  <c:v>1.58125</c:v>
                </c:pt>
                <c:pt idx="486">
                  <c:v>1.58125</c:v>
                </c:pt>
                <c:pt idx="487">
                  <c:v>1.58125</c:v>
                </c:pt>
                <c:pt idx="488">
                  <c:v>1.58125</c:v>
                </c:pt>
                <c:pt idx="489">
                  <c:v>1.58125</c:v>
                </c:pt>
                <c:pt idx="490">
                  <c:v>1.5874999999999999</c:v>
                </c:pt>
                <c:pt idx="491">
                  <c:v>1.59375</c:v>
                </c:pt>
                <c:pt idx="492">
                  <c:v>1.60625</c:v>
                </c:pt>
                <c:pt idx="493">
                  <c:v>1.6125</c:v>
                </c:pt>
                <c:pt idx="494">
                  <c:v>1.6187499999999999</c:v>
                </c:pt>
                <c:pt idx="495">
                  <c:v>1.6312500000000001</c:v>
                </c:pt>
                <c:pt idx="496">
                  <c:v>1.6375</c:v>
                </c:pt>
                <c:pt idx="497">
                  <c:v>1.64375</c:v>
                </c:pt>
                <c:pt idx="498">
                  <c:v>1.65</c:v>
                </c:pt>
                <c:pt idx="499">
                  <c:v>1.6625000000000001</c:v>
                </c:pt>
                <c:pt idx="500">
                  <c:v>1.66875</c:v>
                </c:pt>
                <c:pt idx="501">
                  <c:v>1.675</c:v>
                </c:pt>
                <c:pt idx="502">
                  <c:v>1.675</c:v>
                </c:pt>
                <c:pt idx="503">
                  <c:v>1.6812499999999999</c:v>
                </c:pt>
                <c:pt idx="504">
                  <c:v>1.6812499999999999</c:v>
                </c:pt>
                <c:pt idx="505">
                  <c:v>1.6812499999999999</c:v>
                </c:pt>
                <c:pt idx="506">
                  <c:v>1.6875</c:v>
                </c:pt>
                <c:pt idx="507">
                  <c:v>1.70625</c:v>
                </c:pt>
                <c:pt idx="508">
                  <c:v>1.71875</c:v>
                </c:pt>
                <c:pt idx="509">
                  <c:v>1.73125</c:v>
                </c:pt>
                <c:pt idx="510">
                  <c:v>1.7437499999999999</c:v>
                </c:pt>
                <c:pt idx="511">
                  <c:v>1.7625</c:v>
                </c:pt>
                <c:pt idx="512">
                  <c:v>1.7749999999999999</c:v>
                </c:pt>
                <c:pt idx="513">
                  <c:v>1.7875000000000001</c:v>
                </c:pt>
                <c:pt idx="514">
                  <c:v>1.8</c:v>
                </c:pt>
                <c:pt idx="515">
                  <c:v>1.8125</c:v>
                </c:pt>
                <c:pt idx="516">
                  <c:v>1.83125</c:v>
                </c:pt>
                <c:pt idx="517">
                  <c:v>1.84375</c:v>
                </c:pt>
                <c:pt idx="518">
                  <c:v>1.85625</c:v>
                </c:pt>
                <c:pt idx="519">
                  <c:v>1.875</c:v>
                </c:pt>
                <c:pt idx="520">
                  <c:v>1.8875</c:v>
                </c:pt>
                <c:pt idx="521">
                  <c:v>1.90625</c:v>
                </c:pt>
                <c:pt idx="522">
                  <c:v>1.91875</c:v>
                </c:pt>
                <c:pt idx="523">
                  <c:v>1.9375</c:v>
                </c:pt>
                <c:pt idx="524">
                  <c:v>1.95</c:v>
                </c:pt>
                <c:pt idx="525">
                  <c:v>1.96875</c:v>
                </c:pt>
                <c:pt idx="526">
                  <c:v>1.9875</c:v>
                </c:pt>
                <c:pt idx="527">
                  <c:v>2</c:v>
                </c:pt>
                <c:pt idx="528">
                  <c:v>2.0187499999999998</c:v>
                </c:pt>
                <c:pt idx="529">
                  <c:v>2.0375000000000001</c:v>
                </c:pt>
                <c:pt idx="530">
                  <c:v>2.0812499999999998</c:v>
                </c:pt>
                <c:pt idx="531">
                  <c:v>2.2999999999999998</c:v>
                </c:pt>
                <c:pt idx="532">
                  <c:v>2.3312499999999998</c:v>
                </c:pt>
                <c:pt idx="533">
                  <c:v>2.3562500000000002</c:v>
                </c:pt>
                <c:pt idx="534">
                  <c:v>2.3812500000000001</c:v>
                </c:pt>
                <c:pt idx="535">
                  <c:v>2.4</c:v>
                </c:pt>
                <c:pt idx="536">
                  <c:v>2.4187500000000002</c:v>
                </c:pt>
                <c:pt idx="537">
                  <c:v>2.4437500000000001</c:v>
                </c:pt>
                <c:pt idx="538">
                  <c:v>2.4624999999999999</c:v>
                </c:pt>
                <c:pt idx="539">
                  <c:v>2.46875</c:v>
                </c:pt>
                <c:pt idx="540">
                  <c:v>2.46875</c:v>
                </c:pt>
                <c:pt idx="541">
                  <c:v>2.4750000000000001</c:v>
                </c:pt>
                <c:pt idx="542">
                  <c:v>2.4812500000000002</c:v>
                </c:pt>
                <c:pt idx="543">
                  <c:v>2.4874999999999998</c:v>
                </c:pt>
                <c:pt idx="544">
                  <c:v>2.4874999999999998</c:v>
                </c:pt>
                <c:pt idx="545">
                  <c:v>2.4874999999999998</c:v>
                </c:pt>
                <c:pt idx="546">
                  <c:v>2.4874999999999998</c:v>
                </c:pt>
                <c:pt idx="547">
                  <c:v>2.4874999999999998</c:v>
                </c:pt>
                <c:pt idx="548">
                  <c:v>2.4874999999999998</c:v>
                </c:pt>
                <c:pt idx="549">
                  <c:v>2.4874999999999998</c:v>
                </c:pt>
                <c:pt idx="550">
                  <c:v>2.4874999999999998</c:v>
                </c:pt>
                <c:pt idx="551">
                  <c:v>2.4874999999999998</c:v>
                </c:pt>
                <c:pt idx="552">
                  <c:v>2.4874999999999998</c:v>
                </c:pt>
                <c:pt idx="553">
                  <c:v>2.4874999999999998</c:v>
                </c:pt>
                <c:pt idx="554">
                  <c:v>2.4874999999999998</c:v>
                </c:pt>
                <c:pt idx="555">
                  <c:v>2.4874999999999998</c:v>
                </c:pt>
                <c:pt idx="556">
                  <c:v>2.4874999999999998</c:v>
                </c:pt>
                <c:pt idx="557">
                  <c:v>2.4874999999999998</c:v>
                </c:pt>
                <c:pt idx="558">
                  <c:v>2.4937499999999999</c:v>
                </c:pt>
                <c:pt idx="559">
                  <c:v>2.4937499999999999</c:v>
                </c:pt>
                <c:pt idx="560">
                  <c:v>2.4874999999999998</c:v>
                </c:pt>
                <c:pt idx="561">
                  <c:v>2.4937499999999999</c:v>
                </c:pt>
                <c:pt idx="562">
                  <c:v>2.4937499999999999</c:v>
                </c:pt>
                <c:pt idx="563">
                  <c:v>2.4937499999999999</c:v>
                </c:pt>
                <c:pt idx="564">
                  <c:v>2.4937499999999999</c:v>
                </c:pt>
                <c:pt idx="565">
                  <c:v>2.4937499999999999</c:v>
                </c:pt>
                <c:pt idx="566">
                  <c:v>2.4937499999999999</c:v>
                </c:pt>
                <c:pt idx="567">
                  <c:v>2.4937499999999999</c:v>
                </c:pt>
                <c:pt idx="568">
                  <c:v>2.4937499999999999</c:v>
                </c:pt>
                <c:pt idx="569">
                  <c:v>2.4937499999999999</c:v>
                </c:pt>
                <c:pt idx="570">
                  <c:v>2.4937499999999999</c:v>
                </c:pt>
                <c:pt idx="571">
                  <c:v>2.4937499999999999</c:v>
                </c:pt>
                <c:pt idx="572">
                  <c:v>2.4937499999999999</c:v>
                </c:pt>
                <c:pt idx="573">
                  <c:v>2.4937499999999999</c:v>
                </c:pt>
                <c:pt idx="574">
                  <c:v>2.5</c:v>
                </c:pt>
                <c:pt idx="575">
                  <c:v>2.5187499999999998</c:v>
                </c:pt>
                <c:pt idx="576">
                  <c:v>2.5375000000000001</c:v>
                </c:pt>
                <c:pt idx="577">
                  <c:v>2.5499999999999998</c:v>
                </c:pt>
                <c:pt idx="578">
                  <c:v>2.5499999999999998</c:v>
                </c:pt>
                <c:pt idx="579">
                  <c:v>2.5562499999999999</c:v>
                </c:pt>
                <c:pt idx="580">
                  <c:v>2.5499999999999998</c:v>
                </c:pt>
                <c:pt idx="581">
                  <c:v>2.5499999999999998</c:v>
                </c:pt>
                <c:pt idx="582">
                  <c:v>2.5562499999999999</c:v>
                </c:pt>
                <c:pt idx="583">
                  <c:v>2.5562499999999999</c:v>
                </c:pt>
                <c:pt idx="584">
                  <c:v>2.5562499999999999</c:v>
                </c:pt>
                <c:pt idx="585">
                  <c:v>2.5562499999999999</c:v>
                </c:pt>
                <c:pt idx="586">
                  <c:v>2.5562499999999999</c:v>
                </c:pt>
                <c:pt idx="587">
                  <c:v>2.5625</c:v>
                </c:pt>
                <c:pt idx="588">
                  <c:v>2.5687500000000001</c:v>
                </c:pt>
                <c:pt idx="589">
                  <c:v>2.5687500000000001</c:v>
                </c:pt>
                <c:pt idx="590">
                  <c:v>2.5687500000000001</c:v>
                </c:pt>
                <c:pt idx="591">
                  <c:v>2.5687500000000001</c:v>
                </c:pt>
                <c:pt idx="592">
                  <c:v>2.5687500000000001</c:v>
                </c:pt>
                <c:pt idx="593">
                  <c:v>2.5687500000000001</c:v>
                </c:pt>
                <c:pt idx="594">
                  <c:v>2.5687500000000001</c:v>
                </c:pt>
                <c:pt idx="595">
                  <c:v>2.5687500000000001</c:v>
                </c:pt>
                <c:pt idx="596">
                  <c:v>2.5687500000000001</c:v>
                </c:pt>
                <c:pt idx="597">
                  <c:v>2.5687500000000001</c:v>
                </c:pt>
                <c:pt idx="598">
                  <c:v>2.5687500000000001</c:v>
                </c:pt>
                <c:pt idx="599">
                  <c:v>2.5687500000000001</c:v>
                </c:pt>
                <c:pt idx="600">
                  <c:v>2.5687500000000001</c:v>
                </c:pt>
                <c:pt idx="601">
                  <c:v>2.5687500000000001</c:v>
                </c:pt>
                <c:pt idx="602">
                  <c:v>2.5687500000000001</c:v>
                </c:pt>
                <c:pt idx="603">
                  <c:v>2.5687500000000001</c:v>
                </c:pt>
                <c:pt idx="604">
                  <c:v>2.5687500000000001</c:v>
                </c:pt>
                <c:pt idx="605">
                  <c:v>2.5687500000000001</c:v>
                </c:pt>
                <c:pt idx="606">
                  <c:v>2.5687500000000001</c:v>
                </c:pt>
                <c:pt idx="607">
                  <c:v>2.5687500000000001</c:v>
                </c:pt>
                <c:pt idx="608">
                  <c:v>2.5687500000000001</c:v>
                </c:pt>
                <c:pt idx="609">
                  <c:v>2.5687500000000001</c:v>
                </c:pt>
                <c:pt idx="610">
                  <c:v>2.5687500000000001</c:v>
                </c:pt>
                <c:pt idx="611">
                  <c:v>2.5687500000000001</c:v>
                </c:pt>
                <c:pt idx="612">
                  <c:v>2.5687500000000001</c:v>
                </c:pt>
                <c:pt idx="613">
                  <c:v>2.5687500000000001</c:v>
                </c:pt>
                <c:pt idx="614">
                  <c:v>2.5687500000000001</c:v>
                </c:pt>
                <c:pt idx="615">
                  <c:v>2.5687500000000001</c:v>
                </c:pt>
                <c:pt idx="616">
                  <c:v>2.5687500000000001</c:v>
                </c:pt>
                <c:pt idx="617">
                  <c:v>2.5687500000000001</c:v>
                </c:pt>
                <c:pt idx="618">
                  <c:v>2.5687500000000001</c:v>
                </c:pt>
                <c:pt idx="619">
                  <c:v>2.5687500000000001</c:v>
                </c:pt>
                <c:pt idx="620">
                  <c:v>2.5687500000000001</c:v>
                </c:pt>
                <c:pt idx="621">
                  <c:v>2.5687500000000001</c:v>
                </c:pt>
                <c:pt idx="622">
                  <c:v>2.5687500000000001</c:v>
                </c:pt>
                <c:pt idx="623">
                  <c:v>2.5687500000000001</c:v>
                </c:pt>
                <c:pt idx="624">
                  <c:v>2.5687500000000001</c:v>
                </c:pt>
                <c:pt idx="625">
                  <c:v>2.5687500000000001</c:v>
                </c:pt>
                <c:pt idx="626">
                  <c:v>2.5687500000000001</c:v>
                </c:pt>
                <c:pt idx="627">
                  <c:v>2.5687500000000001</c:v>
                </c:pt>
                <c:pt idx="628">
                  <c:v>2.5687500000000001</c:v>
                </c:pt>
                <c:pt idx="629">
                  <c:v>2.5687500000000001</c:v>
                </c:pt>
                <c:pt idx="630">
                  <c:v>2.5687500000000001</c:v>
                </c:pt>
                <c:pt idx="631">
                  <c:v>2.5687500000000001</c:v>
                </c:pt>
                <c:pt idx="632">
                  <c:v>2.5687500000000001</c:v>
                </c:pt>
                <c:pt idx="633">
                  <c:v>2.5687500000000001</c:v>
                </c:pt>
                <c:pt idx="634">
                  <c:v>2.5750000000000002</c:v>
                </c:pt>
                <c:pt idx="635">
                  <c:v>2.5687500000000001</c:v>
                </c:pt>
                <c:pt idx="636">
                  <c:v>2.5750000000000002</c:v>
                </c:pt>
                <c:pt idx="637">
                  <c:v>2.5750000000000002</c:v>
                </c:pt>
                <c:pt idx="638">
                  <c:v>2.5687500000000001</c:v>
                </c:pt>
                <c:pt idx="639">
                  <c:v>2.5687500000000001</c:v>
                </c:pt>
                <c:pt idx="640">
                  <c:v>2.5687500000000001</c:v>
                </c:pt>
                <c:pt idx="641">
                  <c:v>2.5687500000000001</c:v>
                </c:pt>
                <c:pt idx="642">
                  <c:v>2.5687500000000001</c:v>
                </c:pt>
                <c:pt idx="643">
                  <c:v>2.5687500000000001</c:v>
                </c:pt>
                <c:pt idx="644">
                  <c:v>2.5687500000000001</c:v>
                </c:pt>
                <c:pt idx="645">
                  <c:v>2.5750000000000002</c:v>
                </c:pt>
                <c:pt idx="646">
                  <c:v>2.5687500000000001</c:v>
                </c:pt>
                <c:pt idx="647">
                  <c:v>2.5687500000000001</c:v>
                </c:pt>
                <c:pt idx="648">
                  <c:v>2.5750000000000002</c:v>
                </c:pt>
                <c:pt idx="649">
                  <c:v>2.5750000000000002</c:v>
                </c:pt>
                <c:pt idx="650">
                  <c:v>2.5750000000000002</c:v>
                </c:pt>
                <c:pt idx="651">
                  <c:v>2.5750000000000002</c:v>
                </c:pt>
                <c:pt idx="652">
                  <c:v>2.5812499999999998</c:v>
                </c:pt>
                <c:pt idx="653">
                  <c:v>2.5874999999999999</c:v>
                </c:pt>
                <c:pt idx="654">
                  <c:v>2.59375</c:v>
                </c:pt>
                <c:pt idx="655">
                  <c:v>2.59375</c:v>
                </c:pt>
                <c:pt idx="656">
                  <c:v>2.59375</c:v>
                </c:pt>
                <c:pt idx="657">
                  <c:v>2.59375</c:v>
                </c:pt>
                <c:pt idx="658">
                  <c:v>2.59375</c:v>
                </c:pt>
                <c:pt idx="659">
                  <c:v>2.59375</c:v>
                </c:pt>
                <c:pt idx="660">
                  <c:v>2.59375</c:v>
                </c:pt>
                <c:pt idx="661">
                  <c:v>2.59375</c:v>
                </c:pt>
                <c:pt idx="662">
                  <c:v>2.59375</c:v>
                </c:pt>
                <c:pt idx="663">
                  <c:v>2.59375</c:v>
                </c:pt>
                <c:pt idx="664">
                  <c:v>2.59375</c:v>
                </c:pt>
                <c:pt idx="665">
                  <c:v>2.59375</c:v>
                </c:pt>
                <c:pt idx="666">
                  <c:v>2.59375</c:v>
                </c:pt>
                <c:pt idx="667">
                  <c:v>2.59375</c:v>
                </c:pt>
                <c:pt idx="668">
                  <c:v>2.5874999999999999</c:v>
                </c:pt>
                <c:pt idx="669">
                  <c:v>2.59375</c:v>
                </c:pt>
                <c:pt idx="670">
                  <c:v>2.59375</c:v>
                </c:pt>
                <c:pt idx="671">
                  <c:v>2.59375</c:v>
                </c:pt>
                <c:pt idx="672">
                  <c:v>2.59375</c:v>
                </c:pt>
                <c:pt idx="673">
                  <c:v>2.59375</c:v>
                </c:pt>
                <c:pt idx="674">
                  <c:v>2.59375</c:v>
                </c:pt>
                <c:pt idx="675">
                  <c:v>2.59375</c:v>
                </c:pt>
                <c:pt idx="676">
                  <c:v>2.59375</c:v>
                </c:pt>
                <c:pt idx="677">
                  <c:v>2.59375</c:v>
                </c:pt>
                <c:pt idx="678">
                  <c:v>2.59375</c:v>
                </c:pt>
                <c:pt idx="679">
                  <c:v>2.59375</c:v>
                </c:pt>
                <c:pt idx="680">
                  <c:v>2.59375</c:v>
                </c:pt>
                <c:pt idx="681">
                  <c:v>2.59375</c:v>
                </c:pt>
                <c:pt idx="682">
                  <c:v>2.59375</c:v>
                </c:pt>
                <c:pt idx="683">
                  <c:v>2.59375</c:v>
                </c:pt>
                <c:pt idx="684">
                  <c:v>2.59375</c:v>
                </c:pt>
                <c:pt idx="685">
                  <c:v>2.59375</c:v>
                </c:pt>
                <c:pt idx="686">
                  <c:v>2.59375</c:v>
                </c:pt>
                <c:pt idx="687">
                  <c:v>2.59375</c:v>
                </c:pt>
                <c:pt idx="688">
                  <c:v>2.59375</c:v>
                </c:pt>
                <c:pt idx="689">
                  <c:v>2.59375</c:v>
                </c:pt>
                <c:pt idx="690">
                  <c:v>2.59375</c:v>
                </c:pt>
                <c:pt idx="691">
                  <c:v>2.59375</c:v>
                </c:pt>
                <c:pt idx="692">
                  <c:v>2.59375</c:v>
                </c:pt>
                <c:pt idx="693">
                  <c:v>2.59375</c:v>
                </c:pt>
                <c:pt idx="694">
                  <c:v>2.59375</c:v>
                </c:pt>
                <c:pt idx="695">
                  <c:v>2.59375</c:v>
                </c:pt>
                <c:pt idx="696">
                  <c:v>2.59375</c:v>
                </c:pt>
                <c:pt idx="697">
                  <c:v>2.59375</c:v>
                </c:pt>
                <c:pt idx="698">
                  <c:v>2.59375</c:v>
                </c:pt>
                <c:pt idx="699">
                  <c:v>2.59375</c:v>
                </c:pt>
                <c:pt idx="700">
                  <c:v>2.59375</c:v>
                </c:pt>
                <c:pt idx="701">
                  <c:v>2.59375</c:v>
                </c:pt>
                <c:pt idx="702">
                  <c:v>2.59375</c:v>
                </c:pt>
                <c:pt idx="703">
                  <c:v>2.59375</c:v>
                </c:pt>
                <c:pt idx="704">
                  <c:v>2.59375</c:v>
                </c:pt>
                <c:pt idx="705">
                  <c:v>2.59375</c:v>
                </c:pt>
                <c:pt idx="706">
                  <c:v>2.59375</c:v>
                </c:pt>
                <c:pt idx="707">
                  <c:v>2.59375</c:v>
                </c:pt>
                <c:pt idx="708">
                  <c:v>2.59375</c:v>
                </c:pt>
                <c:pt idx="709">
                  <c:v>2.6</c:v>
                </c:pt>
                <c:pt idx="710">
                  <c:v>2.6124999999999998</c:v>
                </c:pt>
                <c:pt idx="711">
                  <c:v>2.6187499999999999</c:v>
                </c:pt>
                <c:pt idx="712">
                  <c:v>2.6187499999999999</c:v>
                </c:pt>
                <c:pt idx="713">
                  <c:v>2.625</c:v>
                </c:pt>
                <c:pt idx="714">
                  <c:v>2.6437499999999998</c:v>
                </c:pt>
                <c:pt idx="715">
                  <c:v>2.65</c:v>
                </c:pt>
                <c:pt idx="716">
                  <c:v>2.65</c:v>
                </c:pt>
                <c:pt idx="717">
                  <c:v>2.65</c:v>
                </c:pt>
                <c:pt idx="718">
                  <c:v>2.65</c:v>
                </c:pt>
                <c:pt idx="719">
                  <c:v>2.65</c:v>
                </c:pt>
                <c:pt idx="720">
                  <c:v>2.65</c:v>
                </c:pt>
                <c:pt idx="721">
                  <c:v>2.65</c:v>
                </c:pt>
                <c:pt idx="722">
                  <c:v>2.65</c:v>
                </c:pt>
                <c:pt idx="723">
                  <c:v>2.65</c:v>
                </c:pt>
                <c:pt idx="724">
                  <c:v>2.65</c:v>
                </c:pt>
                <c:pt idx="725">
                  <c:v>2.65</c:v>
                </c:pt>
                <c:pt idx="726">
                  <c:v>2.65</c:v>
                </c:pt>
                <c:pt idx="727">
                  <c:v>2.65</c:v>
                </c:pt>
                <c:pt idx="728">
                  <c:v>2.65</c:v>
                </c:pt>
                <c:pt idx="729">
                  <c:v>2.65</c:v>
                </c:pt>
                <c:pt idx="730">
                  <c:v>2.65</c:v>
                </c:pt>
                <c:pt idx="731">
                  <c:v>2.65</c:v>
                </c:pt>
                <c:pt idx="732">
                  <c:v>2.65</c:v>
                </c:pt>
                <c:pt idx="733">
                  <c:v>2.65</c:v>
                </c:pt>
                <c:pt idx="734">
                  <c:v>2.65</c:v>
                </c:pt>
                <c:pt idx="735">
                  <c:v>2.65</c:v>
                </c:pt>
                <c:pt idx="736">
                  <c:v>2.65</c:v>
                </c:pt>
                <c:pt idx="737">
                  <c:v>2.65</c:v>
                </c:pt>
                <c:pt idx="738">
                  <c:v>2.65</c:v>
                </c:pt>
                <c:pt idx="739">
                  <c:v>2.65</c:v>
                </c:pt>
                <c:pt idx="740">
                  <c:v>2.65</c:v>
                </c:pt>
                <c:pt idx="741">
                  <c:v>2.65625</c:v>
                </c:pt>
                <c:pt idx="742">
                  <c:v>2.65625</c:v>
                </c:pt>
                <c:pt idx="743">
                  <c:v>2.65</c:v>
                </c:pt>
                <c:pt idx="744">
                  <c:v>2.65625</c:v>
                </c:pt>
                <c:pt idx="745">
                  <c:v>2.65625</c:v>
                </c:pt>
                <c:pt idx="746">
                  <c:v>2.65</c:v>
                </c:pt>
                <c:pt idx="747">
                  <c:v>2.65</c:v>
                </c:pt>
                <c:pt idx="748">
                  <c:v>2.65</c:v>
                </c:pt>
                <c:pt idx="749">
                  <c:v>2.65625</c:v>
                </c:pt>
                <c:pt idx="750">
                  <c:v>2.6749999999999998</c:v>
                </c:pt>
                <c:pt idx="751">
                  <c:v>2.6937500000000001</c:v>
                </c:pt>
                <c:pt idx="752">
                  <c:v>2.7124999999999999</c:v>
                </c:pt>
                <c:pt idx="753">
                  <c:v>2.7374999999999998</c:v>
                </c:pt>
                <c:pt idx="754">
                  <c:v>2.7562500000000001</c:v>
                </c:pt>
                <c:pt idx="755">
                  <c:v>2.7749999999999999</c:v>
                </c:pt>
                <c:pt idx="756">
                  <c:v>2.7937500000000002</c:v>
                </c:pt>
                <c:pt idx="757">
                  <c:v>2.8125</c:v>
                </c:pt>
                <c:pt idx="758">
                  <c:v>2.8374999999999999</c:v>
                </c:pt>
                <c:pt idx="759">
                  <c:v>2.8562500000000002</c:v>
                </c:pt>
                <c:pt idx="760">
                  <c:v>2.875</c:v>
                </c:pt>
                <c:pt idx="761">
                  <c:v>2.9</c:v>
                </c:pt>
                <c:pt idx="762">
                  <c:v>2.9187500000000002</c:v>
                </c:pt>
                <c:pt idx="763">
                  <c:v>2.9375</c:v>
                </c:pt>
                <c:pt idx="764">
                  <c:v>2.9624999999999999</c:v>
                </c:pt>
                <c:pt idx="765">
                  <c:v>2.9812500000000002</c:v>
                </c:pt>
                <c:pt idx="766">
                  <c:v>3</c:v>
                </c:pt>
                <c:pt idx="767">
                  <c:v>3.0249999999999999</c:v>
                </c:pt>
                <c:pt idx="768">
                  <c:v>3.0437500000000002</c:v>
                </c:pt>
                <c:pt idx="769">
                  <c:v>3.0687500000000001</c:v>
                </c:pt>
                <c:pt idx="770">
                  <c:v>3.0874999999999999</c:v>
                </c:pt>
                <c:pt idx="771">
                  <c:v>3.1124999999999998</c:v>
                </c:pt>
                <c:pt idx="772">
                  <c:v>3.1312500000000001</c:v>
                </c:pt>
                <c:pt idx="773">
                  <c:v>3.15</c:v>
                </c:pt>
                <c:pt idx="774">
                  <c:v>3.1749999999999998</c:v>
                </c:pt>
                <c:pt idx="775">
                  <c:v>3.1937500000000001</c:v>
                </c:pt>
                <c:pt idx="776">
                  <c:v>3.2124999999999999</c:v>
                </c:pt>
                <c:pt idx="777">
                  <c:v>3.2374999999999998</c:v>
                </c:pt>
                <c:pt idx="778">
                  <c:v>3.2562500000000001</c:v>
                </c:pt>
                <c:pt idx="779">
                  <c:v>3.2749999999999999</c:v>
                </c:pt>
                <c:pt idx="780">
                  <c:v>3.3</c:v>
                </c:pt>
                <c:pt idx="781">
                  <c:v>3.3187500000000001</c:v>
                </c:pt>
                <c:pt idx="782">
                  <c:v>3.3374999999999999</c:v>
                </c:pt>
                <c:pt idx="783">
                  <c:v>3.3624999999999998</c:v>
                </c:pt>
                <c:pt idx="784">
                  <c:v>3.3812500000000001</c:v>
                </c:pt>
                <c:pt idx="785">
                  <c:v>3.4</c:v>
                </c:pt>
                <c:pt idx="786">
                  <c:v>3.4249999999999998</c:v>
                </c:pt>
                <c:pt idx="787">
                  <c:v>3.4437500000000001</c:v>
                </c:pt>
                <c:pt idx="788">
                  <c:v>3.4624999999999999</c:v>
                </c:pt>
                <c:pt idx="789">
                  <c:v>3.4812500000000002</c:v>
                </c:pt>
                <c:pt idx="790">
                  <c:v>3.5062500000000001</c:v>
                </c:pt>
                <c:pt idx="791">
                  <c:v>3.5249999999999999</c:v>
                </c:pt>
                <c:pt idx="792">
                  <c:v>3.5437500000000002</c:v>
                </c:pt>
                <c:pt idx="793">
                  <c:v>3.5687500000000001</c:v>
                </c:pt>
                <c:pt idx="794">
                  <c:v>3.5874999999999999</c:v>
                </c:pt>
                <c:pt idx="795">
                  <c:v>3.6</c:v>
                </c:pt>
                <c:pt idx="796">
                  <c:v>3.625</c:v>
                </c:pt>
                <c:pt idx="797">
                  <c:v>3.6437499999999998</c:v>
                </c:pt>
                <c:pt idx="798">
                  <c:v>3.6625000000000001</c:v>
                </c:pt>
                <c:pt idx="799">
                  <c:v>3.6875</c:v>
                </c:pt>
                <c:pt idx="800">
                  <c:v>3.7062499999999998</c:v>
                </c:pt>
                <c:pt idx="801">
                  <c:v>3.7250000000000001</c:v>
                </c:pt>
                <c:pt idx="802">
                  <c:v>3.7312500000000002</c:v>
                </c:pt>
                <c:pt idx="803">
                  <c:v>3.7312500000000002</c:v>
                </c:pt>
                <c:pt idx="804">
                  <c:v>3.7374999999999998</c:v>
                </c:pt>
                <c:pt idx="805">
                  <c:v>3.7437499999999999</c:v>
                </c:pt>
                <c:pt idx="806">
                  <c:v>3.7625000000000002</c:v>
                </c:pt>
                <c:pt idx="807">
                  <c:v>3.78125</c:v>
                </c:pt>
                <c:pt idx="808">
                  <c:v>3.8</c:v>
                </c:pt>
                <c:pt idx="809">
                  <c:v>3.8187500000000001</c:v>
                </c:pt>
                <c:pt idx="810">
                  <c:v>3.84375</c:v>
                </c:pt>
                <c:pt idx="811">
                  <c:v>3.8624999999999998</c:v>
                </c:pt>
                <c:pt idx="812">
                  <c:v>3.8812500000000001</c:v>
                </c:pt>
                <c:pt idx="813">
                  <c:v>3.9</c:v>
                </c:pt>
                <c:pt idx="814">
                  <c:v>3.9187500000000002</c:v>
                </c:pt>
                <c:pt idx="815">
                  <c:v>3.9375</c:v>
                </c:pt>
                <c:pt idx="816">
                  <c:v>3.9624999999999999</c:v>
                </c:pt>
                <c:pt idx="817">
                  <c:v>3.9812500000000002</c:v>
                </c:pt>
                <c:pt idx="818">
                  <c:v>4</c:v>
                </c:pt>
                <c:pt idx="819">
                  <c:v>4.0187499999999998</c:v>
                </c:pt>
                <c:pt idx="820">
                  <c:v>4.0437500000000002</c:v>
                </c:pt>
                <c:pt idx="821">
                  <c:v>4.0687499999999996</c:v>
                </c:pt>
                <c:pt idx="822">
                  <c:v>4.09375</c:v>
                </c:pt>
                <c:pt idx="823">
                  <c:v>4.1124999999999998</c:v>
                </c:pt>
                <c:pt idx="824">
                  <c:v>4.1375000000000002</c:v>
                </c:pt>
                <c:pt idx="825">
                  <c:v>4.15625</c:v>
                </c:pt>
                <c:pt idx="826">
                  <c:v>4.1812500000000004</c:v>
                </c:pt>
                <c:pt idx="827">
                  <c:v>4.2</c:v>
                </c:pt>
                <c:pt idx="828">
                  <c:v>4.2249999999999996</c:v>
                </c:pt>
                <c:pt idx="829">
                  <c:v>4.25</c:v>
                </c:pt>
                <c:pt idx="830">
                  <c:v>4.2750000000000004</c:v>
                </c:pt>
                <c:pt idx="831">
                  <c:v>4.3062500000000004</c:v>
                </c:pt>
                <c:pt idx="832">
                  <c:v>4.34375</c:v>
                </c:pt>
                <c:pt idx="833">
                  <c:v>4.3937499999999998</c:v>
                </c:pt>
                <c:pt idx="834">
                  <c:v>4.6437499999999998</c:v>
                </c:pt>
                <c:pt idx="835">
                  <c:v>4.7</c:v>
                </c:pt>
                <c:pt idx="836">
                  <c:v>4.7249999999999996</c:v>
                </c:pt>
                <c:pt idx="837">
                  <c:v>4.7562499999999996</c:v>
                </c:pt>
                <c:pt idx="838">
                  <c:v>4.78125</c:v>
                </c:pt>
                <c:pt idx="839">
                  <c:v>4.8</c:v>
                </c:pt>
                <c:pt idx="840">
                  <c:v>4.8250000000000002</c:v>
                </c:pt>
                <c:pt idx="841">
                  <c:v>4.8499999999999996</c:v>
                </c:pt>
                <c:pt idx="842">
                  <c:v>4.875</c:v>
                </c:pt>
                <c:pt idx="843">
                  <c:v>4.9000000000000004</c:v>
                </c:pt>
                <c:pt idx="844">
                  <c:v>4.9249999999999998</c:v>
                </c:pt>
                <c:pt idx="845">
                  <c:v>4.95</c:v>
                </c:pt>
                <c:pt idx="846">
                  <c:v>4.9749999999999996</c:v>
                </c:pt>
                <c:pt idx="847">
                  <c:v>4.9937500000000004</c:v>
                </c:pt>
                <c:pt idx="848">
                  <c:v>5.0187499999999998</c:v>
                </c:pt>
                <c:pt idx="849">
                  <c:v>5.0437500000000002</c:v>
                </c:pt>
                <c:pt idx="850">
                  <c:v>5.0687499999999996</c:v>
                </c:pt>
                <c:pt idx="851">
                  <c:v>5.09375</c:v>
                </c:pt>
                <c:pt idx="852">
                  <c:v>5.1124999999999998</c:v>
                </c:pt>
                <c:pt idx="853">
                  <c:v>5.1375000000000002</c:v>
                </c:pt>
                <c:pt idx="854">
                  <c:v>5.1624999999999996</c:v>
                </c:pt>
                <c:pt idx="855">
                  <c:v>5.1812500000000004</c:v>
                </c:pt>
                <c:pt idx="856">
                  <c:v>5.2062499999999998</c:v>
                </c:pt>
                <c:pt idx="857">
                  <c:v>5.2312500000000002</c:v>
                </c:pt>
                <c:pt idx="858">
                  <c:v>5.25</c:v>
                </c:pt>
                <c:pt idx="859">
                  <c:v>5.2750000000000004</c:v>
                </c:pt>
                <c:pt idx="860">
                  <c:v>5.3</c:v>
                </c:pt>
                <c:pt idx="861">
                  <c:v>5.3250000000000002</c:v>
                </c:pt>
                <c:pt idx="862">
                  <c:v>5.34375</c:v>
                </c:pt>
                <c:pt idx="863">
                  <c:v>5.3687500000000004</c:v>
                </c:pt>
                <c:pt idx="864">
                  <c:v>5.3875000000000002</c:v>
                </c:pt>
                <c:pt idx="865">
                  <c:v>5.4124999999999996</c:v>
                </c:pt>
                <c:pt idx="866">
                  <c:v>5.4375</c:v>
                </c:pt>
                <c:pt idx="867">
                  <c:v>5.4562499999999998</c:v>
                </c:pt>
                <c:pt idx="868">
                  <c:v>5.4812500000000002</c:v>
                </c:pt>
                <c:pt idx="869">
                  <c:v>5.5062499999999996</c:v>
                </c:pt>
                <c:pt idx="870">
                  <c:v>5.5250000000000004</c:v>
                </c:pt>
                <c:pt idx="871">
                  <c:v>5.55</c:v>
                </c:pt>
                <c:pt idx="872">
                  <c:v>5.5750000000000002</c:v>
                </c:pt>
                <c:pt idx="873">
                  <c:v>5.59375</c:v>
                </c:pt>
                <c:pt idx="874">
                  <c:v>5.6187500000000004</c:v>
                </c:pt>
                <c:pt idx="875">
                  <c:v>5.6437499999999998</c:v>
                </c:pt>
                <c:pt idx="876">
                  <c:v>5.6624999999999996</c:v>
                </c:pt>
                <c:pt idx="877">
                  <c:v>5.6875</c:v>
                </c:pt>
                <c:pt idx="878">
                  <c:v>5.7125000000000004</c:v>
                </c:pt>
                <c:pt idx="879">
                  <c:v>5.7312500000000002</c:v>
                </c:pt>
                <c:pt idx="880">
                  <c:v>5.7562499999999996</c:v>
                </c:pt>
                <c:pt idx="881">
                  <c:v>5.78125</c:v>
                </c:pt>
                <c:pt idx="882">
                  <c:v>5.8</c:v>
                </c:pt>
                <c:pt idx="883">
                  <c:v>5.8250000000000002</c:v>
                </c:pt>
                <c:pt idx="884">
                  <c:v>5.84375</c:v>
                </c:pt>
                <c:pt idx="885">
                  <c:v>5.8687500000000004</c:v>
                </c:pt>
                <c:pt idx="886">
                  <c:v>5.8937499999999998</c:v>
                </c:pt>
                <c:pt idx="887">
                  <c:v>5.9124999999999996</c:v>
                </c:pt>
                <c:pt idx="888">
                  <c:v>5.9375</c:v>
                </c:pt>
                <c:pt idx="889">
                  <c:v>5.9625000000000004</c:v>
                </c:pt>
                <c:pt idx="890">
                  <c:v>5.9812500000000002</c:v>
                </c:pt>
                <c:pt idx="891">
                  <c:v>6.0062499999999996</c:v>
                </c:pt>
                <c:pt idx="892">
                  <c:v>6.03125</c:v>
                </c:pt>
                <c:pt idx="893">
                  <c:v>6.05</c:v>
                </c:pt>
                <c:pt idx="894">
                  <c:v>6.0750000000000002</c:v>
                </c:pt>
                <c:pt idx="895">
                  <c:v>6.1</c:v>
                </c:pt>
                <c:pt idx="896">
                  <c:v>6.1187500000000004</c:v>
                </c:pt>
                <c:pt idx="897">
                  <c:v>6.1437499999999998</c:v>
                </c:pt>
                <c:pt idx="898">
                  <c:v>6.1687500000000002</c:v>
                </c:pt>
                <c:pt idx="899">
                  <c:v>6.1875</c:v>
                </c:pt>
                <c:pt idx="900">
                  <c:v>6.2062499999999998</c:v>
                </c:pt>
                <c:pt idx="901">
                  <c:v>6.2312500000000002</c:v>
                </c:pt>
                <c:pt idx="902">
                  <c:v>6.25</c:v>
                </c:pt>
                <c:pt idx="903">
                  <c:v>6.2687499999999998</c:v>
                </c:pt>
                <c:pt idx="904">
                  <c:v>6.2937500000000002</c:v>
                </c:pt>
                <c:pt idx="905">
                  <c:v>6.2625000000000002</c:v>
                </c:pt>
                <c:pt idx="906">
                  <c:v>6.21875</c:v>
                </c:pt>
                <c:pt idx="907">
                  <c:v>6.2249999999999996</c:v>
                </c:pt>
                <c:pt idx="908">
                  <c:v>6.2374999999999998</c:v>
                </c:pt>
                <c:pt idx="909">
                  <c:v>6.25</c:v>
                </c:pt>
                <c:pt idx="910">
                  <c:v>6.2687499999999998</c:v>
                </c:pt>
                <c:pt idx="911">
                  <c:v>6.2874999999999996</c:v>
                </c:pt>
                <c:pt idx="912">
                  <c:v>6.3062500000000004</c:v>
                </c:pt>
                <c:pt idx="913">
                  <c:v>6.3250000000000002</c:v>
                </c:pt>
                <c:pt idx="914">
                  <c:v>6.34375</c:v>
                </c:pt>
                <c:pt idx="915">
                  <c:v>6.3624999999999998</c:v>
                </c:pt>
                <c:pt idx="916">
                  <c:v>6.3812499999999996</c:v>
                </c:pt>
                <c:pt idx="917">
                  <c:v>6.4</c:v>
                </c:pt>
                <c:pt idx="918">
                  <c:v>6.4187500000000002</c:v>
                </c:pt>
                <c:pt idx="919">
                  <c:v>6.4375</c:v>
                </c:pt>
                <c:pt idx="920">
                  <c:v>6.4562499999999998</c:v>
                </c:pt>
                <c:pt idx="921">
                  <c:v>6.4749999999999996</c:v>
                </c:pt>
                <c:pt idx="922">
                  <c:v>6.4937500000000004</c:v>
                </c:pt>
                <c:pt idx="923">
                  <c:v>6.5125000000000002</c:v>
                </c:pt>
                <c:pt idx="924">
                  <c:v>6.53125</c:v>
                </c:pt>
                <c:pt idx="925">
                  <c:v>6.55</c:v>
                </c:pt>
                <c:pt idx="926">
                  <c:v>6.5687499999999996</c:v>
                </c:pt>
                <c:pt idx="927">
                  <c:v>6.5875000000000004</c:v>
                </c:pt>
                <c:pt idx="928">
                  <c:v>6.6062500000000002</c:v>
                </c:pt>
                <c:pt idx="929">
                  <c:v>6.625</c:v>
                </c:pt>
                <c:pt idx="930">
                  <c:v>6.65</c:v>
                </c:pt>
                <c:pt idx="931">
                  <c:v>6.6687500000000002</c:v>
                </c:pt>
                <c:pt idx="932">
                  <c:v>6.6875</c:v>
                </c:pt>
                <c:pt idx="933">
                  <c:v>6.7062499999999998</c:v>
                </c:pt>
                <c:pt idx="934">
                  <c:v>6.7249999999999996</c:v>
                </c:pt>
                <c:pt idx="935">
                  <c:v>6.7437500000000004</c:v>
                </c:pt>
                <c:pt idx="936">
                  <c:v>6.7625000000000002</c:v>
                </c:pt>
                <c:pt idx="937">
                  <c:v>6.78125</c:v>
                </c:pt>
                <c:pt idx="938">
                  <c:v>6.8</c:v>
                </c:pt>
                <c:pt idx="939">
                  <c:v>6.8187499999999996</c:v>
                </c:pt>
                <c:pt idx="940">
                  <c:v>6.8375000000000004</c:v>
                </c:pt>
                <c:pt idx="941">
                  <c:v>6.8562500000000002</c:v>
                </c:pt>
                <c:pt idx="942">
                  <c:v>6.875</c:v>
                </c:pt>
                <c:pt idx="943">
                  <c:v>6.8937499999999998</c:v>
                </c:pt>
                <c:pt idx="944">
                  <c:v>6.9124999999999996</c:v>
                </c:pt>
                <c:pt idx="945">
                  <c:v>6.9312500000000004</c:v>
                </c:pt>
                <c:pt idx="946">
                  <c:v>6.95</c:v>
                </c:pt>
                <c:pt idx="947">
                  <c:v>6.96875</c:v>
                </c:pt>
                <c:pt idx="948">
                  <c:v>6.9874999999999998</c:v>
                </c:pt>
                <c:pt idx="949">
                  <c:v>7.0062499999999996</c:v>
                </c:pt>
                <c:pt idx="950">
                  <c:v>7.0250000000000004</c:v>
                </c:pt>
                <c:pt idx="951">
                  <c:v>7.0437500000000002</c:v>
                </c:pt>
                <c:pt idx="952">
                  <c:v>7.0625</c:v>
                </c:pt>
                <c:pt idx="953">
                  <c:v>7.0812499999999998</c:v>
                </c:pt>
                <c:pt idx="954">
                  <c:v>7.1062500000000002</c:v>
                </c:pt>
                <c:pt idx="955">
                  <c:v>7.125</c:v>
                </c:pt>
                <c:pt idx="956">
                  <c:v>7.1437499999999998</c:v>
                </c:pt>
                <c:pt idx="957">
                  <c:v>7.1624999999999996</c:v>
                </c:pt>
                <c:pt idx="958">
                  <c:v>7.1812500000000004</c:v>
                </c:pt>
                <c:pt idx="959">
                  <c:v>7.2</c:v>
                </c:pt>
                <c:pt idx="960">
                  <c:v>7.21875</c:v>
                </c:pt>
                <c:pt idx="961">
                  <c:v>7.2374999999999998</c:v>
                </c:pt>
                <c:pt idx="962">
                  <c:v>7.2562499999999996</c:v>
                </c:pt>
                <c:pt idx="963">
                  <c:v>7.2750000000000004</c:v>
                </c:pt>
                <c:pt idx="964">
                  <c:v>7.2937500000000002</c:v>
                </c:pt>
                <c:pt idx="965">
                  <c:v>7.3125</c:v>
                </c:pt>
                <c:pt idx="966">
                  <c:v>7.3312499999999998</c:v>
                </c:pt>
                <c:pt idx="967">
                  <c:v>7.35</c:v>
                </c:pt>
                <c:pt idx="968">
                  <c:v>7.3687500000000004</c:v>
                </c:pt>
                <c:pt idx="969">
                  <c:v>7.3875000000000002</c:v>
                </c:pt>
                <c:pt idx="970">
                  <c:v>7.40625</c:v>
                </c:pt>
                <c:pt idx="971">
                  <c:v>7.4249999999999998</c:v>
                </c:pt>
                <c:pt idx="972">
                  <c:v>7.4437499999999996</c:v>
                </c:pt>
                <c:pt idx="973">
                  <c:v>7.4625000000000004</c:v>
                </c:pt>
                <c:pt idx="974">
                  <c:v>7.4874999999999998</c:v>
                </c:pt>
                <c:pt idx="975">
                  <c:v>7.5062499999999996</c:v>
                </c:pt>
                <c:pt idx="976">
                  <c:v>7.5250000000000004</c:v>
                </c:pt>
                <c:pt idx="977">
                  <c:v>7.5437500000000002</c:v>
                </c:pt>
                <c:pt idx="978">
                  <c:v>7.5625</c:v>
                </c:pt>
                <c:pt idx="979">
                  <c:v>7.5812499999999998</c:v>
                </c:pt>
                <c:pt idx="980">
                  <c:v>7.6</c:v>
                </c:pt>
                <c:pt idx="981">
                  <c:v>7.6187500000000004</c:v>
                </c:pt>
                <c:pt idx="982">
                  <c:v>7.6375000000000002</c:v>
                </c:pt>
                <c:pt idx="983">
                  <c:v>7.6624999999999996</c:v>
                </c:pt>
                <c:pt idx="984">
                  <c:v>7.6812500000000004</c:v>
                </c:pt>
                <c:pt idx="985">
                  <c:v>7.7</c:v>
                </c:pt>
                <c:pt idx="986">
                  <c:v>7.7249999999999996</c:v>
                </c:pt>
                <c:pt idx="987">
                  <c:v>7.7437500000000004</c:v>
                </c:pt>
                <c:pt idx="988">
                  <c:v>7.7625000000000002</c:v>
                </c:pt>
                <c:pt idx="989">
                  <c:v>7.78125</c:v>
                </c:pt>
                <c:pt idx="990">
                  <c:v>7.8062500000000004</c:v>
                </c:pt>
                <c:pt idx="991">
                  <c:v>7.8125</c:v>
                </c:pt>
                <c:pt idx="992">
                  <c:v>7.8250000000000002</c:v>
                </c:pt>
                <c:pt idx="993">
                  <c:v>7.85</c:v>
                </c:pt>
                <c:pt idx="994">
                  <c:v>7.8687500000000004</c:v>
                </c:pt>
                <c:pt idx="995">
                  <c:v>7.8875000000000002</c:v>
                </c:pt>
                <c:pt idx="996">
                  <c:v>7.90625</c:v>
                </c:pt>
                <c:pt idx="997">
                  <c:v>7.9249999999999998</c:v>
                </c:pt>
                <c:pt idx="998">
                  <c:v>7.95</c:v>
                </c:pt>
                <c:pt idx="999">
                  <c:v>7.96875</c:v>
                </c:pt>
                <c:pt idx="1000">
                  <c:v>7.9874999999999998</c:v>
                </c:pt>
                <c:pt idx="1001">
                  <c:v>8.0062499999999996</c:v>
                </c:pt>
                <c:pt idx="1002">
                  <c:v>8.0250000000000004</c:v>
                </c:pt>
                <c:pt idx="1003">
                  <c:v>8.0500000000000007</c:v>
                </c:pt>
                <c:pt idx="1004">
                  <c:v>8.0687499999999996</c:v>
                </c:pt>
                <c:pt idx="1005">
                  <c:v>8.0875000000000004</c:v>
                </c:pt>
                <c:pt idx="1006">
                  <c:v>8.1062499999999993</c:v>
                </c:pt>
                <c:pt idx="1007">
                  <c:v>8.125</c:v>
                </c:pt>
                <c:pt idx="1008">
                  <c:v>8.1437500000000007</c:v>
                </c:pt>
                <c:pt idx="1009">
                  <c:v>8.1687499999999993</c:v>
                </c:pt>
                <c:pt idx="1010">
                  <c:v>8.1875</c:v>
                </c:pt>
                <c:pt idx="1011">
                  <c:v>8.2062500000000007</c:v>
                </c:pt>
                <c:pt idx="1012">
                  <c:v>8.2249999999999996</c:v>
                </c:pt>
                <c:pt idx="1013">
                  <c:v>8.2437500000000004</c:v>
                </c:pt>
                <c:pt idx="1014">
                  <c:v>8.2624999999999993</c:v>
                </c:pt>
                <c:pt idx="1015">
                  <c:v>8.2874999999999996</c:v>
                </c:pt>
                <c:pt idx="1016">
                  <c:v>8.3062500000000004</c:v>
                </c:pt>
                <c:pt idx="1017">
                  <c:v>8.3249999999999993</c:v>
                </c:pt>
                <c:pt idx="1018">
                  <c:v>8.34375</c:v>
                </c:pt>
                <c:pt idx="1019">
                  <c:v>8.3625000000000007</c:v>
                </c:pt>
                <c:pt idx="1020">
                  <c:v>8.3812499999999996</c:v>
                </c:pt>
                <c:pt idx="1021">
                  <c:v>8.4</c:v>
                </c:pt>
                <c:pt idx="1022">
                  <c:v>8.4250000000000007</c:v>
                </c:pt>
                <c:pt idx="1023">
                  <c:v>8.4437499999999996</c:v>
                </c:pt>
                <c:pt idx="1024">
                  <c:v>8.4625000000000004</c:v>
                </c:pt>
                <c:pt idx="1025">
                  <c:v>8.4812499999999993</c:v>
                </c:pt>
                <c:pt idx="1026">
                  <c:v>8.5</c:v>
                </c:pt>
                <c:pt idx="1027">
                  <c:v>8.5250000000000004</c:v>
                </c:pt>
                <c:pt idx="1028">
                  <c:v>8.5437499999999993</c:v>
                </c:pt>
                <c:pt idx="1029">
                  <c:v>8.5625</c:v>
                </c:pt>
                <c:pt idx="1030">
                  <c:v>8.5812500000000007</c:v>
                </c:pt>
                <c:pt idx="1031">
                  <c:v>8.6</c:v>
                </c:pt>
                <c:pt idx="1032">
                  <c:v>8.6187500000000004</c:v>
                </c:pt>
                <c:pt idx="1033">
                  <c:v>8.6374999999999993</c:v>
                </c:pt>
                <c:pt idx="1034">
                  <c:v>8.65625</c:v>
                </c:pt>
                <c:pt idx="1035">
                  <c:v>8.6750000000000007</c:v>
                </c:pt>
                <c:pt idx="1036">
                  <c:v>8.6999999999999993</c:v>
                </c:pt>
                <c:pt idx="1037">
                  <c:v>8.71875</c:v>
                </c:pt>
                <c:pt idx="1038">
                  <c:v>8.7375000000000007</c:v>
                </c:pt>
                <c:pt idx="1039">
                  <c:v>8.7624999999999993</c:v>
                </c:pt>
                <c:pt idx="1040">
                  <c:v>8.78125</c:v>
                </c:pt>
                <c:pt idx="1041">
                  <c:v>8.8000000000000007</c:v>
                </c:pt>
                <c:pt idx="1042">
                  <c:v>8.8187499999999996</c:v>
                </c:pt>
                <c:pt idx="1043">
                  <c:v>8.8375000000000004</c:v>
                </c:pt>
                <c:pt idx="1044">
                  <c:v>8.8625000000000007</c:v>
                </c:pt>
                <c:pt idx="1045">
                  <c:v>8.8812499999999996</c:v>
                </c:pt>
                <c:pt idx="1046">
                  <c:v>8.9</c:v>
                </c:pt>
                <c:pt idx="1047">
                  <c:v>8.9187499999999993</c:v>
                </c:pt>
                <c:pt idx="1048">
                  <c:v>8.9437499999999996</c:v>
                </c:pt>
                <c:pt idx="1049">
                  <c:v>8.9625000000000004</c:v>
                </c:pt>
                <c:pt idx="1050">
                  <c:v>8.9812499999999993</c:v>
                </c:pt>
                <c:pt idx="1051">
                  <c:v>9</c:v>
                </c:pt>
                <c:pt idx="1052">
                  <c:v>9.0250000000000004</c:v>
                </c:pt>
                <c:pt idx="1053">
                  <c:v>9.0437499999999993</c:v>
                </c:pt>
                <c:pt idx="1054">
                  <c:v>9.0687499999999996</c:v>
                </c:pt>
                <c:pt idx="1055">
                  <c:v>9.2312499999999993</c:v>
                </c:pt>
                <c:pt idx="1056">
                  <c:v>9.3187499999999996</c:v>
                </c:pt>
                <c:pt idx="1057">
                  <c:v>9.34375</c:v>
                </c:pt>
                <c:pt idx="1058">
                  <c:v>9.3687500000000004</c:v>
                </c:pt>
                <c:pt idx="1059">
                  <c:v>9.3874999999999993</c:v>
                </c:pt>
                <c:pt idx="1060">
                  <c:v>9.4124999999999996</c:v>
                </c:pt>
                <c:pt idx="1061">
                  <c:v>9.4375</c:v>
                </c:pt>
                <c:pt idx="1062">
                  <c:v>9.4625000000000004</c:v>
                </c:pt>
                <c:pt idx="1063">
                  <c:v>9.4875000000000007</c:v>
                </c:pt>
                <c:pt idx="1064">
                  <c:v>9.5062499999999996</c:v>
                </c:pt>
                <c:pt idx="1065">
                  <c:v>9.53125</c:v>
                </c:pt>
                <c:pt idx="1066">
                  <c:v>9.5500000000000007</c:v>
                </c:pt>
                <c:pt idx="1067">
                  <c:v>9.5749999999999993</c:v>
                </c:pt>
                <c:pt idx="1068">
                  <c:v>9.59375</c:v>
                </c:pt>
                <c:pt idx="1069">
                  <c:v>9.6187500000000004</c:v>
                </c:pt>
                <c:pt idx="1070">
                  <c:v>9.6437500000000007</c:v>
                </c:pt>
                <c:pt idx="1071">
                  <c:v>9.6624999999999996</c:v>
                </c:pt>
                <c:pt idx="1072">
                  <c:v>9.6875</c:v>
                </c:pt>
                <c:pt idx="1073">
                  <c:v>9.7062500000000007</c:v>
                </c:pt>
                <c:pt idx="1074">
                  <c:v>9.7312499999999993</c:v>
                </c:pt>
                <c:pt idx="1075">
                  <c:v>9.7562499999999996</c:v>
                </c:pt>
                <c:pt idx="1076">
                  <c:v>9.7750000000000004</c:v>
                </c:pt>
                <c:pt idx="1077">
                  <c:v>9.8000000000000007</c:v>
                </c:pt>
                <c:pt idx="1078">
                  <c:v>9.8187499999999996</c:v>
                </c:pt>
                <c:pt idx="1079">
                  <c:v>9.84375</c:v>
                </c:pt>
                <c:pt idx="1080">
                  <c:v>9.8625000000000007</c:v>
                </c:pt>
                <c:pt idx="1081">
                  <c:v>9.8874999999999993</c:v>
                </c:pt>
                <c:pt idx="1082">
                  <c:v>9.90625</c:v>
                </c:pt>
                <c:pt idx="1083">
                  <c:v>9.9312500000000004</c:v>
                </c:pt>
                <c:pt idx="1084">
                  <c:v>9.9499999999999993</c:v>
                </c:pt>
                <c:pt idx="1085">
                  <c:v>9.9749999999999996</c:v>
                </c:pt>
                <c:pt idx="1086">
                  <c:v>9.9937500000000004</c:v>
                </c:pt>
                <c:pt idx="1087">
                  <c:v>10.018750000000001</c:v>
                </c:pt>
                <c:pt idx="1088">
                  <c:v>10.0375</c:v>
                </c:pt>
                <c:pt idx="1089">
                  <c:v>10.0625</c:v>
                </c:pt>
                <c:pt idx="1090">
                  <c:v>10.081250000000001</c:v>
                </c:pt>
                <c:pt idx="1091">
                  <c:v>10.106249999999999</c:v>
                </c:pt>
                <c:pt idx="1092">
                  <c:v>10.125</c:v>
                </c:pt>
                <c:pt idx="1093">
                  <c:v>10.15</c:v>
                </c:pt>
                <c:pt idx="1094">
                  <c:v>10.168749999999999</c:v>
                </c:pt>
                <c:pt idx="1095">
                  <c:v>10.19375</c:v>
                </c:pt>
                <c:pt idx="1096">
                  <c:v>10.2125</c:v>
                </c:pt>
                <c:pt idx="1097">
                  <c:v>10.237500000000001</c:v>
                </c:pt>
                <c:pt idx="1098">
                  <c:v>10.25625</c:v>
                </c:pt>
                <c:pt idx="1099">
                  <c:v>10.275</c:v>
                </c:pt>
                <c:pt idx="1100">
                  <c:v>10.3</c:v>
                </c:pt>
                <c:pt idx="1101">
                  <c:v>10.324999999999999</c:v>
                </c:pt>
                <c:pt idx="1102">
                  <c:v>10.34375</c:v>
                </c:pt>
                <c:pt idx="1103">
                  <c:v>10.36875</c:v>
                </c:pt>
                <c:pt idx="1104">
                  <c:v>10.387499999999999</c:v>
                </c:pt>
                <c:pt idx="1105">
                  <c:v>10.4125</c:v>
                </c:pt>
                <c:pt idx="1106">
                  <c:v>10.43125</c:v>
                </c:pt>
                <c:pt idx="1107">
                  <c:v>10.456250000000001</c:v>
                </c:pt>
                <c:pt idx="1108">
                  <c:v>10.475</c:v>
                </c:pt>
                <c:pt idx="1109">
                  <c:v>10.5</c:v>
                </c:pt>
                <c:pt idx="1110">
                  <c:v>10.518750000000001</c:v>
                </c:pt>
                <c:pt idx="1111">
                  <c:v>10.543749999999999</c:v>
                </c:pt>
                <c:pt idx="1112">
                  <c:v>10.5625</c:v>
                </c:pt>
                <c:pt idx="1113">
                  <c:v>10.581250000000001</c:v>
                </c:pt>
                <c:pt idx="1114">
                  <c:v>10.606249999999999</c:v>
                </c:pt>
                <c:pt idx="1115">
                  <c:v>10.625</c:v>
                </c:pt>
                <c:pt idx="1116">
                  <c:v>10.65</c:v>
                </c:pt>
                <c:pt idx="1117">
                  <c:v>10.668749999999999</c:v>
                </c:pt>
                <c:pt idx="1118">
                  <c:v>10.69375</c:v>
                </c:pt>
                <c:pt idx="1119">
                  <c:v>10.71875</c:v>
                </c:pt>
                <c:pt idx="1120">
                  <c:v>10.737500000000001</c:v>
                </c:pt>
                <c:pt idx="1121">
                  <c:v>10.762499999999999</c:v>
                </c:pt>
                <c:pt idx="1122">
                  <c:v>10.7875</c:v>
                </c:pt>
                <c:pt idx="1123">
                  <c:v>10.80625</c:v>
                </c:pt>
                <c:pt idx="1124">
                  <c:v>10.831250000000001</c:v>
                </c:pt>
                <c:pt idx="1125">
                  <c:v>10.85</c:v>
                </c:pt>
                <c:pt idx="1126">
                  <c:v>10.86875</c:v>
                </c:pt>
                <c:pt idx="1127">
                  <c:v>10.893750000000001</c:v>
                </c:pt>
                <c:pt idx="1128">
                  <c:v>10.9125</c:v>
                </c:pt>
                <c:pt idx="1129">
                  <c:v>10.9375</c:v>
                </c:pt>
                <c:pt idx="1130">
                  <c:v>10.9625</c:v>
                </c:pt>
                <c:pt idx="1131">
                  <c:v>10.981249999999999</c:v>
                </c:pt>
                <c:pt idx="1132">
                  <c:v>11</c:v>
                </c:pt>
                <c:pt idx="1133">
                  <c:v>11.025</c:v>
                </c:pt>
                <c:pt idx="1134">
                  <c:v>11.043749999999999</c:v>
                </c:pt>
                <c:pt idx="1135">
                  <c:v>11.06875</c:v>
                </c:pt>
                <c:pt idx="1136">
                  <c:v>11.09375</c:v>
                </c:pt>
                <c:pt idx="1137">
                  <c:v>11.18125</c:v>
                </c:pt>
                <c:pt idx="1138">
                  <c:v>11.2875</c:v>
                </c:pt>
                <c:pt idx="1139">
                  <c:v>11.393750000000001</c:v>
                </c:pt>
                <c:pt idx="1140">
                  <c:v>11.46875</c:v>
                </c:pt>
                <c:pt idx="1141">
                  <c:v>11.56875</c:v>
                </c:pt>
                <c:pt idx="1142">
                  <c:v>11.675000000000001</c:v>
                </c:pt>
                <c:pt idx="1143">
                  <c:v>11.78125</c:v>
                </c:pt>
                <c:pt idx="1144">
                  <c:v>11.88125</c:v>
                </c:pt>
                <c:pt idx="1145">
                  <c:v>11.987500000000001</c:v>
                </c:pt>
                <c:pt idx="1146">
                  <c:v>12.0875</c:v>
                </c:pt>
                <c:pt idx="1147">
                  <c:v>12.19375</c:v>
                </c:pt>
                <c:pt idx="1148">
                  <c:v>12.293749999999999</c:v>
                </c:pt>
                <c:pt idx="1149">
                  <c:v>12.4</c:v>
                </c:pt>
                <c:pt idx="1150">
                  <c:v>12.5</c:v>
                </c:pt>
                <c:pt idx="1151">
                  <c:v>12.6</c:v>
                </c:pt>
                <c:pt idx="1152">
                  <c:v>12.706250000000001</c:v>
                </c:pt>
                <c:pt idx="1153">
                  <c:v>12.80625</c:v>
                </c:pt>
                <c:pt idx="1154">
                  <c:v>12.90625</c:v>
                </c:pt>
                <c:pt idx="1155">
                  <c:v>13.0625</c:v>
                </c:pt>
                <c:pt idx="1156">
                  <c:v>13.1875</c:v>
                </c:pt>
                <c:pt idx="1157">
                  <c:v>13.3</c:v>
                </c:pt>
                <c:pt idx="1158">
                  <c:v>13.4</c:v>
                </c:pt>
                <c:pt idx="1159">
                  <c:v>13.50625</c:v>
                </c:pt>
                <c:pt idx="1160">
                  <c:v>13.606249999999999</c:v>
                </c:pt>
                <c:pt idx="1161">
                  <c:v>13.706250000000001</c:v>
                </c:pt>
                <c:pt idx="1162">
                  <c:v>13.80625</c:v>
                </c:pt>
                <c:pt idx="1163">
                  <c:v>13.9</c:v>
                </c:pt>
                <c:pt idx="1164">
                  <c:v>13.987500000000001</c:v>
                </c:pt>
                <c:pt idx="1165">
                  <c:v>14.06875</c:v>
                </c:pt>
                <c:pt idx="1166">
                  <c:v>14.09375</c:v>
                </c:pt>
                <c:pt idx="1167">
                  <c:v>14.137499999999999</c:v>
                </c:pt>
                <c:pt idx="1168">
                  <c:v>14.225</c:v>
                </c:pt>
                <c:pt idx="1169">
                  <c:v>14.31875</c:v>
                </c:pt>
                <c:pt idx="1170">
                  <c:v>14.40625</c:v>
                </c:pt>
                <c:pt idx="1171">
                  <c:v>14.49375</c:v>
                </c:pt>
                <c:pt idx="1172">
                  <c:v>14.5875</c:v>
                </c:pt>
                <c:pt idx="1173">
                  <c:v>14.68125</c:v>
                </c:pt>
                <c:pt idx="1174">
                  <c:v>14.768750000000001</c:v>
                </c:pt>
                <c:pt idx="1175">
                  <c:v>14.856249999999999</c:v>
                </c:pt>
                <c:pt idx="1176">
                  <c:v>14.95</c:v>
                </c:pt>
                <c:pt idx="1177">
                  <c:v>15.0375</c:v>
                </c:pt>
                <c:pt idx="1178">
                  <c:v>14.95</c:v>
                </c:pt>
                <c:pt idx="1179">
                  <c:v>15.025</c:v>
                </c:pt>
                <c:pt idx="1180">
                  <c:v>15.125</c:v>
                </c:pt>
                <c:pt idx="1181">
                  <c:v>15.225</c:v>
                </c:pt>
                <c:pt idx="1182">
                  <c:v>15.324999999999999</c:v>
                </c:pt>
                <c:pt idx="1183">
                  <c:v>15.425000000000001</c:v>
                </c:pt>
                <c:pt idx="1184">
                  <c:v>15.53125</c:v>
                </c:pt>
                <c:pt idx="1185">
                  <c:v>15.63125</c:v>
                </c:pt>
                <c:pt idx="1186">
                  <c:v>15.731249999999999</c:v>
                </c:pt>
                <c:pt idx="1187">
                  <c:v>15.8375</c:v>
                </c:pt>
                <c:pt idx="1188">
                  <c:v>15.94375</c:v>
                </c:pt>
                <c:pt idx="1189">
                  <c:v>16.05</c:v>
                </c:pt>
                <c:pt idx="1190">
                  <c:v>16.181249999999999</c:v>
                </c:pt>
                <c:pt idx="1191">
                  <c:v>16.393750000000001</c:v>
                </c:pt>
                <c:pt idx="1192">
                  <c:v>16.524999999999999</c:v>
                </c:pt>
                <c:pt idx="1193">
                  <c:v>16.643750000000001</c:v>
                </c:pt>
                <c:pt idx="1194">
                  <c:v>16.756250000000001</c:v>
                </c:pt>
                <c:pt idx="1195">
                  <c:v>16.862500000000001</c:v>
                </c:pt>
                <c:pt idx="1196">
                  <c:v>16.975000000000001</c:v>
                </c:pt>
                <c:pt idx="1197">
                  <c:v>17.081250000000001</c:v>
                </c:pt>
                <c:pt idx="1198">
                  <c:v>17.2</c:v>
                </c:pt>
                <c:pt idx="1199">
                  <c:v>17.337499999999999</c:v>
                </c:pt>
                <c:pt idx="1200">
                  <c:v>17.45</c:v>
                </c:pt>
                <c:pt idx="1201">
                  <c:v>17.556249999999999</c:v>
                </c:pt>
                <c:pt idx="1202">
                  <c:v>17.662500000000001</c:v>
                </c:pt>
                <c:pt idx="1203">
                  <c:v>17.768750000000001</c:v>
                </c:pt>
                <c:pt idx="1204">
                  <c:v>17.875</c:v>
                </c:pt>
                <c:pt idx="1205">
                  <c:v>17.975000000000001</c:v>
                </c:pt>
                <c:pt idx="1206">
                  <c:v>18.081250000000001</c:v>
                </c:pt>
                <c:pt idx="1207">
                  <c:v>18.1875</c:v>
                </c:pt>
                <c:pt idx="1208">
                  <c:v>18.293749999999999</c:v>
                </c:pt>
                <c:pt idx="1209">
                  <c:v>18.399999999999999</c:v>
                </c:pt>
                <c:pt idx="1210">
                  <c:v>18.506250000000001</c:v>
                </c:pt>
                <c:pt idx="1211">
                  <c:v>18.612500000000001</c:v>
                </c:pt>
                <c:pt idx="1212">
                  <c:v>18.71875</c:v>
                </c:pt>
                <c:pt idx="1213">
                  <c:v>18.818750000000001</c:v>
                </c:pt>
                <c:pt idx="1214">
                  <c:v>18.925000000000001</c:v>
                </c:pt>
                <c:pt idx="1215">
                  <c:v>18.987500000000001</c:v>
                </c:pt>
                <c:pt idx="1216">
                  <c:v>19.012499999999999</c:v>
                </c:pt>
                <c:pt idx="1217">
                  <c:v>19.112500000000001</c:v>
                </c:pt>
                <c:pt idx="1218">
                  <c:v>19.212499999999999</c:v>
                </c:pt>
                <c:pt idx="1219">
                  <c:v>19.3125</c:v>
                </c:pt>
                <c:pt idx="1220">
                  <c:v>19.412500000000001</c:v>
                </c:pt>
                <c:pt idx="1221">
                  <c:v>19.512499999999999</c:v>
                </c:pt>
                <c:pt idx="1222">
                  <c:v>19.618749999999999</c:v>
                </c:pt>
                <c:pt idx="1223">
                  <c:v>19.71875</c:v>
                </c:pt>
                <c:pt idx="1224">
                  <c:v>19.818750000000001</c:v>
                </c:pt>
                <c:pt idx="1225">
                  <c:v>19.918749999999999</c:v>
                </c:pt>
                <c:pt idx="1226">
                  <c:v>20.018750000000001</c:v>
                </c:pt>
                <c:pt idx="1227">
                  <c:v>20.118749999999999</c:v>
                </c:pt>
                <c:pt idx="1228">
                  <c:v>20.21875</c:v>
                </c:pt>
                <c:pt idx="1229">
                  <c:v>20.324999999999999</c:v>
                </c:pt>
                <c:pt idx="1230">
                  <c:v>20.425000000000001</c:v>
                </c:pt>
                <c:pt idx="1231">
                  <c:v>20.487500000000001</c:v>
                </c:pt>
                <c:pt idx="1232">
                  <c:v>20.34375</c:v>
                </c:pt>
                <c:pt idx="1233">
                  <c:v>20.4375</c:v>
                </c:pt>
                <c:pt idx="1234">
                  <c:v>20.537500000000001</c:v>
                </c:pt>
                <c:pt idx="1235">
                  <c:v>20.637499999999999</c:v>
                </c:pt>
                <c:pt idx="1236">
                  <c:v>20.731249999999999</c:v>
                </c:pt>
                <c:pt idx="1237">
                  <c:v>20.831250000000001</c:v>
                </c:pt>
                <c:pt idx="1238">
                  <c:v>20.931249999999999</c:v>
                </c:pt>
                <c:pt idx="1239">
                  <c:v>21.024999999999999</c:v>
                </c:pt>
                <c:pt idx="1240">
                  <c:v>21.118749999999999</c:v>
                </c:pt>
                <c:pt idx="1241">
                  <c:v>21.21875</c:v>
                </c:pt>
                <c:pt idx="1242">
                  <c:v>21.3125</c:v>
                </c:pt>
                <c:pt idx="1243">
                  <c:v>21.40625</c:v>
                </c:pt>
                <c:pt idx="1244">
                  <c:v>21.5</c:v>
                </c:pt>
                <c:pt idx="1245">
                  <c:v>21.53125</c:v>
                </c:pt>
                <c:pt idx="1246">
                  <c:v>21.6</c:v>
                </c:pt>
                <c:pt idx="1247">
                  <c:v>21.693750000000001</c:v>
                </c:pt>
                <c:pt idx="1248">
                  <c:v>21.78125</c:v>
                </c:pt>
                <c:pt idx="1249">
                  <c:v>21.881250000000001</c:v>
                </c:pt>
                <c:pt idx="1250">
                  <c:v>21.975000000000001</c:v>
                </c:pt>
                <c:pt idx="1251">
                  <c:v>22.068750000000001</c:v>
                </c:pt>
                <c:pt idx="1252">
                  <c:v>22.162500000000001</c:v>
                </c:pt>
                <c:pt idx="1253">
                  <c:v>22.262499999999999</c:v>
                </c:pt>
                <c:pt idx="1254">
                  <c:v>22.362500000000001</c:v>
                </c:pt>
                <c:pt idx="1255">
                  <c:v>22.456250000000001</c:v>
                </c:pt>
                <c:pt idx="1256">
                  <c:v>22.556249999999999</c:v>
                </c:pt>
                <c:pt idx="1257">
                  <c:v>22.65625</c:v>
                </c:pt>
                <c:pt idx="1258">
                  <c:v>22.756250000000001</c:v>
                </c:pt>
                <c:pt idx="1259">
                  <c:v>22.856249999999999</c:v>
                </c:pt>
                <c:pt idx="1260">
                  <c:v>22.956250000000001</c:v>
                </c:pt>
                <c:pt idx="1261">
                  <c:v>23.056249999999999</c:v>
                </c:pt>
                <c:pt idx="1262">
                  <c:v>23.15625</c:v>
                </c:pt>
                <c:pt idx="1263">
                  <c:v>23.262499999999999</c:v>
                </c:pt>
                <c:pt idx="1264">
                  <c:v>23.362500000000001</c:v>
                </c:pt>
                <c:pt idx="1265">
                  <c:v>23.462499999999999</c:v>
                </c:pt>
                <c:pt idx="1266">
                  <c:v>23.5625</c:v>
                </c:pt>
                <c:pt idx="1267">
                  <c:v>23.662500000000001</c:v>
                </c:pt>
                <c:pt idx="1268">
                  <c:v>23.762499999999999</c:v>
                </c:pt>
                <c:pt idx="1269">
                  <c:v>23.868749999999999</c:v>
                </c:pt>
                <c:pt idx="1270">
                  <c:v>23.96875</c:v>
                </c:pt>
                <c:pt idx="1271">
                  <c:v>24.068750000000001</c:v>
                </c:pt>
                <c:pt idx="1272">
                  <c:v>24.168749999999999</c:v>
                </c:pt>
                <c:pt idx="1273">
                  <c:v>24.268750000000001</c:v>
                </c:pt>
                <c:pt idx="1274">
                  <c:v>24.368749999999999</c:v>
                </c:pt>
                <c:pt idx="1275">
                  <c:v>24.46875</c:v>
                </c:pt>
                <c:pt idx="1276">
                  <c:v>24.568750000000001</c:v>
                </c:pt>
                <c:pt idx="1277">
                  <c:v>24.675000000000001</c:v>
                </c:pt>
                <c:pt idx="1278">
                  <c:v>24.774999999999999</c:v>
                </c:pt>
                <c:pt idx="1279">
                  <c:v>24.875</c:v>
                </c:pt>
                <c:pt idx="1280">
                  <c:v>24.975000000000001</c:v>
                </c:pt>
                <c:pt idx="1281">
                  <c:v>25.074999999999999</c:v>
                </c:pt>
                <c:pt idx="1282">
                  <c:v>25.181249999999999</c:v>
                </c:pt>
                <c:pt idx="1283">
                  <c:v>25.28125</c:v>
                </c:pt>
                <c:pt idx="1284">
                  <c:v>25.381250000000001</c:v>
                </c:pt>
                <c:pt idx="1285">
                  <c:v>25.481249999999999</c:v>
                </c:pt>
                <c:pt idx="1286">
                  <c:v>25.581250000000001</c:v>
                </c:pt>
                <c:pt idx="1287">
                  <c:v>25.681249999999999</c:v>
                </c:pt>
                <c:pt idx="1288">
                  <c:v>25.774999999999999</c:v>
                </c:pt>
                <c:pt idx="1289">
                  <c:v>25.868749999999999</c:v>
                </c:pt>
                <c:pt idx="1290">
                  <c:v>25.96875</c:v>
                </c:pt>
                <c:pt idx="1291">
                  <c:v>26.068750000000001</c:v>
                </c:pt>
                <c:pt idx="1292">
                  <c:v>26.175000000000001</c:v>
                </c:pt>
                <c:pt idx="1293">
                  <c:v>26.28125</c:v>
                </c:pt>
                <c:pt idx="1294">
                  <c:v>26.387499999999999</c:v>
                </c:pt>
                <c:pt idx="1295">
                  <c:v>26.487500000000001</c:v>
                </c:pt>
                <c:pt idx="1296">
                  <c:v>26.59375</c:v>
                </c:pt>
                <c:pt idx="1297">
                  <c:v>26.7</c:v>
                </c:pt>
                <c:pt idx="1298">
                  <c:v>26.806249999999999</c:v>
                </c:pt>
                <c:pt idx="1299">
                  <c:v>26.918749999999999</c:v>
                </c:pt>
                <c:pt idx="1300">
                  <c:v>27.018750000000001</c:v>
                </c:pt>
                <c:pt idx="1301">
                  <c:v>27.125</c:v>
                </c:pt>
                <c:pt idx="1302">
                  <c:v>27.231249999999999</c:v>
                </c:pt>
                <c:pt idx="1303">
                  <c:v>27.337499999999999</c:v>
                </c:pt>
                <c:pt idx="1304">
                  <c:v>27.4375</c:v>
                </c:pt>
                <c:pt idx="1305">
                  <c:v>27.543749999999999</c:v>
                </c:pt>
                <c:pt idx="1306">
                  <c:v>27.643750000000001</c:v>
                </c:pt>
                <c:pt idx="1307">
                  <c:v>27.743749999999999</c:v>
                </c:pt>
                <c:pt idx="1308">
                  <c:v>27.85</c:v>
                </c:pt>
                <c:pt idx="1309">
                  <c:v>27.95</c:v>
                </c:pt>
                <c:pt idx="1310">
                  <c:v>28.05</c:v>
                </c:pt>
                <c:pt idx="1311">
                  <c:v>28.15625</c:v>
                </c:pt>
                <c:pt idx="1312">
                  <c:v>28.256250000000001</c:v>
                </c:pt>
                <c:pt idx="1313">
                  <c:v>28.356249999999999</c:v>
                </c:pt>
                <c:pt idx="1314">
                  <c:v>28.456250000000001</c:v>
                </c:pt>
                <c:pt idx="1315">
                  <c:v>28.5625</c:v>
                </c:pt>
                <c:pt idx="1316">
                  <c:v>28.662500000000001</c:v>
                </c:pt>
                <c:pt idx="1317">
                  <c:v>28.762499999999999</c:v>
                </c:pt>
                <c:pt idx="1318">
                  <c:v>28.862500000000001</c:v>
                </c:pt>
                <c:pt idx="1319">
                  <c:v>28.962499999999999</c:v>
                </c:pt>
                <c:pt idx="1320">
                  <c:v>29.056249999999999</c:v>
                </c:pt>
                <c:pt idx="1321">
                  <c:v>29.15</c:v>
                </c:pt>
                <c:pt idx="1322">
                  <c:v>29.162500000000001</c:v>
                </c:pt>
                <c:pt idx="1323">
                  <c:v>29.168749999999999</c:v>
                </c:pt>
                <c:pt idx="1324">
                  <c:v>29.262499999999999</c:v>
                </c:pt>
                <c:pt idx="1325">
                  <c:v>29.356249999999999</c:v>
                </c:pt>
                <c:pt idx="1326">
                  <c:v>29.456250000000001</c:v>
                </c:pt>
                <c:pt idx="1327">
                  <c:v>29.55</c:v>
                </c:pt>
                <c:pt idx="1328">
                  <c:v>29.65</c:v>
                </c:pt>
                <c:pt idx="1329">
                  <c:v>29.743749999999999</c:v>
                </c:pt>
                <c:pt idx="1330">
                  <c:v>29.84375</c:v>
                </c:pt>
                <c:pt idx="1331">
                  <c:v>29.9375</c:v>
                </c:pt>
                <c:pt idx="1332">
                  <c:v>30.037500000000001</c:v>
                </c:pt>
                <c:pt idx="1333">
                  <c:v>30.137499999999999</c:v>
                </c:pt>
                <c:pt idx="1334">
                  <c:v>30.237500000000001</c:v>
                </c:pt>
                <c:pt idx="1335">
                  <c:v>30.337499999999999</c:v>
                </c:pt>
                <c:pt idx="1336">
                  <c:v>30.4375</c:v>
                </c:pt>
                <c:pt idx="1337">
                  <c:v>30.537500000000001</c:v>
                </c:pt>
                <c:pt idx="1338">
                  <c:v>30.612500000000001</c:v>
                </c:pt>
                <c:pt idx="1339">
                  <c:v>30.59375</c:v>
                </c:pt>
                <c:pt idx="1340">
                  <c:v>30.65625</c:v>
                </c:pt>
                <c:pt idx="1341">
                  <c:v>30.75</c:v>
                </c:pt>
                <c:pt idx="1342">
                  <c:v>30.837499999999999</c:v>
                </c:pt>
                <c:pt idx="1343">
                  <c:v>30.931249999999999</c:v>
                </c:pt>
                <c:pt idx="1344">
                  <c:v>31.024999999999999</c:v>
                </c:pt>
                <c:pt idx="1345">
                  <c:v>31.112500000000001</c:v>
                </c:pt>
                <c:pt idx="1346">
                  <c:v>31.2</c:v>
                </c:pt>
                <c:pt idx="1347">
                  <c:v>31.287500000000001</c:v>
                </c:pt>
                <c:pt idx="1348">
                  <c:v>31.34375</c:v>
                </c:pt>
                <c:pt idx="1349">
                  <c:v>31.431249999999999</c:v>
                </c:pt>
                <c:pt idx="1350">
                  <c:v>31.53125</c:v>
                </c:pt>
                <c:pt idx="1351">
                  <c:v>31.625</c:v>
                </c:pt>
                <c:pt idx="1352">
                  <c:v>31.725000000000001</c:v>
                </c:pt>
                <c:pt idx="1353">
                  <c:v>31.824999999999999</c:v>
                </c:pt>
                <c:pt idx="1354">
                  <c:v>31.925000000000001</c:v>
                </c:pt>
                <c:pt idx="1355">
                  <c:v>32.024999999999999</c:v>
                </c:pt>
                <c:pt idx="1356">
                  <c:v>32.125</c:v>
                </c:pt>
                <c:pt idx="1357">
                  <c:v>32.225000000000001</c:v>
                </c:pt>
                <c:pt idx="1358">
                  <c:v>32.325000000000003</c:v>
                </c:pt>
                <c:pt idx="1359">
                  <c:v>32.424999999999997</c:v>
                </c:pt>
                <c:pt idx="1360">
                  <c:v>32.524999999999999</c:v>
                </c:pt>
                <c:pt idx="1361">
                  <c:v>32.625</c:v>
                </c:pt>
                <c:pt idx="1362">
                  <c:v>32.725000000000001</c:v>
                </c:pt>
                <c:pt idx="1363">
                  <c:v>32.825000000000003</c:v>
                </c:pt>
                <c:pt idx="1364">
                  <c:v>32.924999999999997</c:v>
                </c:pt>
                <c:pt idx="1365">
                  <c:v>33.018749999999997</c:v>
                </c:pt>
                <c:pt idx="1366">
                  <c:v>33.118749999999999</c:v>
                </c:pt>
                <c:pt idx="1367">
                  <c:v>33.21875</c:v>
                </c:pt>
                <c:pt idx="1368">
                  <c:v>33.318750000000001</c:v>
                </c:pt>
                <c:pt idx="1369">
                  <c:v>33.412500000000001</c:v>
                </c:pt>
                <c:pt idx="1370">
                  <c:v>33.518749999999997</c:v>
                </c:pt>
                <c:pt idx="1371">
                  <c:v>33.612499999999997</c:v>
                </c:pt>
                <c:pt idx="1372">
                  <c:v>33.712499999999999</c:v>
                </c:pt>
                <c:pt idx="1373">
                  <c:v>33.8125</c:v>
                </c:pt>
                <c:pt idx="1374">
                  <c:v>33.912500000000001</c:v>
                </c:pt>
                <c:pt idx="1375">
                  <c:v>34.012500000000003</c:v>
                </c:pt>
                <c:pt idx="1376">
                  <c:v>34.112499999999997</c:v>
                </c:pt>
                <c:pt idx="1377">
                  <c:v>34.206249999999997</c:v>
                </c:pt>
                <c:pt idx="1378">
                  <c:v>34.306249999999999</c:v>
                </c:pt>
                <c:pt idx="1379">
                  <c:v>34.40625</c:v>
                </c:pt>
                <c:pt idx="1380">
                  <c:v>34.506250000000001</c:v>
                </c:pt>
                <c:pt idx="1381">
                  <c:v>34.606250000000003</c:v>
                </c:pt>
                <c:pt idx="1382">
                  <c:v>34.706249999999997</c:v>
                </c:pt>
                <c:pt idx="1383">
                  <c:v>34.806249999999999</c:v>
                </c:pt>
                <c:pt idx="1384">
                  <c:v>34.90625</c:v>
                </c:pt>
                <c:pt idx="1385">
                  <c:v>35.006250000000001</c:v>
                </c:pt>
                <c:pt idx="1386">
                  <c:v>35.106250000000003</c:v>
                </c:pt>
                <c:pt idx="1387">
                  <c:v>35.206249999999997</c:v>
                </c:pt>
                <c:pt idx="1388">
                  <c:v>35.306249999999999</c:v>
                </c:pt>
                <c:pt idx="1389">
                  <c:v>35.412500000000001</c:v>
                </c:pt>
                <c:pt idx="1390">
                  <c:v>35.524999999999999</c:v>
                </c:pt>
                <c:pt idx="1391">
                  <c:v>35.631250000000001</c:v>
                </c:pt>
                <c:pt idx="1392">
                  <c:v>35.743749999999999</c:v>
                </c:pt>
                <c:pt idx="1393">
                  <c:v>35.85</c:v>
                </c:pt>
                <c:pt idx="1394">
                  <c:v>35.956249999999997</c:v>
                </c:pt>
                <c:pt idx="1395">
                  <c:v>36.056249999999999</c:v>
                </c:pt>
                <c:pt idx="1396">
                  <c:v>36.162500000000001</c:v>
                </c:pt>
                <c:pt idx="1397">
                  <c:v>36.262500000000003</c:v>
                </c:pt>
                <c:pt idx="1398">
                  <c:v>36.362499999999997</c:v>
                </c:pt>
                <c:pt idx="1399">
                  <c:v>36.462499999999999</c:v>
                </c:pt>
                <c:pt idx="1400">
                  <c:v>36.5625</c:v>
                </c:pt>
                <c:pt idx="1401">
                  <c:v>36.662500000000001</c:v>
                </c:pt>
                <c:pt idx="1402">
                  <c:v>36.762500000000003</c:v>
                </c:pt>
                <c:pt idx="1403">
                  <c:v>36.862499999999997</c:v>
                </c:pt>
                <c:pt idx="1404">
                  <c:v>36.956249999999997</c:v>
                </c:pt>
                <c:pt idx="1405">
                  <c:v>37.056249999999999</c:v>
                </c:pt>
                <c:pt idx="1406">
                  <c:v>37.15625</c:v>
                </c:pt>
                <c:pt idx="1407">
                  <c:v>37.256250000000001</c:v>
                </c:pt>
                <c:pt idx="1408">
                  <c:v>37.356250000000003</c:v>
                </c:pt>
                <c:pt idx="1409">
                  <c:v>37.456249999999997</c:v>
                </c:pt>
                <c:pt idx="1410">
                  <c:v>37.549999999999997</c:v>
                </c:pt>
                <c:pt idx="1411">
                  <c:v>37.65</c:v>
                </c:pt>
                <c:pt idx="1412">
                  <c:v>37.75</c:v>
                </c:pt>
                <c:pt idx="1413">
                  <c:v>37.84375</c:v>
                </c:pt>
                <c:pt idx="1414">
                  <c:v>37.943750000000001</c:v>
                </c:pt>
                <c:pt idx="1415">
                  <c:v>38.037500000000001</c:v>
                </c:pt>
                <c:pt idx="1416">
                  <c:v>38.137500000000003</c:v>
                </c:pt>
                <c:pt idx="1417">
                  <c:v>38.237499999999997</c:v>
                </c:pt>
                <c:pt idx="1418">
                  <c:v>38.337499999999999</c:v>
                </c:pt>
                <c:pt idx="1419">
                  <c:v>38.431249999999999</c:v>
                </c:pt>
                <c:pt idx="1420">
                  <c:v>38.53125</c:v>
                </c:pt>
                <c:pt idx="1421">
                  <c:v>38.631250000000001</c:v>
                </c:pt>
                <c:pt idx="1422">
                  <c:v>38.731250000000003</c:v>
                </c:pt>
                <c:pt idx="1423">
                  <c:v>38.831249999999997</c:v>
                </c:pt>
                <c:pt idx="1424">
                  <c:v>38.924999999999997</c:v>
                </c:pt>
                <c:pt idx="1425">
                  <c:v>39.024999999999999</c:v>
                </c:pt>
                <c:pt idx="1426">
                  <c:v>39.125</c:v>
                </c:pt>
                <c:pt idx="1427">
                  <c:v>39.225000000000001</c:v>
                </c:pt>
                <c:pt idx="1428">
                  <c:v>39.325000000000003</c:v>
                </c:pt>
                <c:pt idx="1429">
                  <c:v>39.424999999999997</c:v>
                </c:pt>
                <c:pt idx="1430">
                  <c:v>39.524999999999999</c:v>
                </c:pt>
                <c:pt idx="1431">
                  <c:v>39.631250000000001</c:v>
                </c:pt>
                <c:pt idx="1432">
                  <c:v>39.731250000000003</c:v>
                </c:pt>
                <c:pt idx="1433">
                  <c:v>39.818750000000001</c:v>
                </c:pt>
                <c:pt idx="1434">
                  <c:v>39.918750000000003</c:v>
                </c:pt>
                <c:pt idx="1435">
                  <c:v>40.018749999999997</c:v>
                </c:pt>
                <c:pt idx="1436">
                  <c:v>40.118749999999999</c:v>
                </c:pt>
                <c:pt idx="1437">
                  <c:v>40.225000000000001</c:v>
                </c:pt>
                <c:pt idx="1438">
                  <c:v>40.325000000000003</c:v>
                </c:pt>
                <c:pt idx="1439">
                  <c:v>40.424999999999997</c:v>
                </c:pt>
                <c:pt idx="1440">
                  <c:v>40.53125</c:v>
                </c:pt>
                <c:pt idx="1441">
                  <c:v>40.637500000000003</c:v>
                </c:pt>
                <c:pt idx="1442">
                  <c:v>40.75</c:v>
                </c:pt>
                <c:pt idx="1443">
                  <c:v>40.862499999999997</c:v>
                </c:pt>
                <c:pt idx="1444">
                  <c:v>40.96875</c:v>
                </c:pt>
                <c:pt idx="1445">
                  <c:v>41.075000000000003</c:v>
                </c:pt>
                <c:pt idx="1446">
                  <c:v>41.181249999999999</c:v>
                </c:pt>
                <c:pt idx="1447">
                  <c:v>41.28125</c:v>
                </c:pt>
                <c:pt idx="1448">
                  <c:v>41.387500000000003</c:v>
                </c:pt>
                <c:pt idx="1449">
                  <c:v>41.493749999999999</c:v>
                </c:pt>
                <c:pt idx="1450">
                  <c:v>41.59375</c:v>
                </c:pt>
                <c:pt idx="1451">
                  <c:v>41.7</c:v>
                </c:pt>
                <c:pt idx="1452">
                  <c:v>41.806249999999999</c:v>
                </c:pt>
                <c:pt idx="1453">
                  <c:v>41.90625</c:v>
                </c:pt>
                <c:pt idx="1454">
                  <c:v>42.012500000000003</c:v>
                </c:pt>
                <c:pt idx="1455">
                  <c:v>42.112499999999997</c:v>
                </c:pt>
                <c:pt idx="1456">
                  <c:v>42.212499999999999</c:v>
                </c:pt>
                <c:pt idx="1457">
                  <c:v>42.318750000000001</c:v>
                </c:pt>
                <c:pt idx="1458">
                  <c:v>42.418750000000003</c:v>
                </c:pt>
                <c:pt idx="1459">
                  <c:v>42.518749999999997</c:v>
                </c:pt>
                <c:pt idx="1460">
                  <c:v>42.618749999999999</c:v>
                </c:pt>
                <c:pt idx="1461">
                  <c:v>42.71875</c:v>
                </c:pt>
                <c:pt idx="1462">
                  <c:v>42.825000000000003</c:v>
                </c:pt>
                <c:pt idx="1463">
                  <c:v>42.924999999999997</c:v>
                </c:pt>
                <c:pt idx="1464">
                  <c:v>43.018749999999997</c:v>
                </c:pt>
                <c:pt idx="1465">
                  <c:v>43.118749999999999</c:v>
                </c:pt>
                <c:pt idx="1466">
                  <c:v>43.225000000000001</c:v>
                </c:pt>
                <c:pt idx="1467">
                  <c:v>43.318750000000001</c:v>
                </c:pt>
                <c:pt idx="1468">
                  <c:v>43.418750000000003</c:v>
                </c:pt>
                <c:pt idx="1469">
                  <c:v>43.518749999999997</c:v>
                </c:pt>
                <c:pt idx="1470">
                  <c:v>43.618749999999999</c:v>
                </c:pt>
                <c:pt idx="1471">
                  <c:v>43.71875</c:v>
                </c:pt>
                <c:pt idx="1472">
                  <c:v>43.818750000000001</c:v>
                </c:pt>
                <c:pt idx="1473">
                  <c:v>43.918750000000003</c:v>
                </c:pt>
                <c:pt idx="1474">
                  <c:v>44.018749999999997</c:v>
                </c:pt>
                <c:pt idx="1475">
                  <c:v>44.118749999999999</c:v>
                </c:pt>
                <c:pt idx="1476">
                  <c:v>44.212499999999999</c:v>
                </c:pt>
                <c:pt idx="1477">
                  <c:v>44.3125</c:v>
                </c:pt>
                <c:pt idx="1478">
                  <c:v>44.412500000000001</c:v>
                </c:pt>
                <c:pt idx="1479">
                  <c:v>44.506250000000001</c:v>
                </c:pt>
                <c:pt idx="1480">
                  <c:v>44.606250000000003</c:v>
                </c:pt>
                <c:pt idx="1481">
                  <c:v>44.706249999999997</c:v>
                </c:pt>
                <c:pt idx="1482">
                  <c:v>44.806249999999999</c:v>
                </c:pt>
                <c:pt idx="1483">
                  <c:v>44.9</c:v>
                </c:pt>
                <c:pt idx="1484">
                  <c:v>45.012500000000003</c:v>
                </c:pt>
                <c:pt idx="1485">
                  <c:v>45.125</c:v>
                </c:pt>
                <c:pt idx="1486">
                  <c:v>45.225000000000001</c:v>
                </c:pt>
                <c:pt idx="1487">
                  <c:v>45.331249999999997</c:v>
                </c:pt>
                <c:pt idx="1488">
                  <c:v>45.431249999999999</c:v>
                </c:pt>
                <c:pt idx="1489">
                  <c:v>45.53125</c:v>
                </c:pt>
                <c:pt idx="1490">
                  <c:v>45.631250000000001</c:v>
                </c:pt>
                <c:pt idx="1491">
                  <c:v>45.731250000000003</c:v>
                </c:pt>
                <c:pt idx="1492">
                  <c:v>45.831249999999997</c:v>
                </c:pt>
                <c:pt idx="1493">
                  <c:v>45.931249999999999</c:v>
                </c:pt>
                <c:pt idx="1494">
                  <c:v>46.03125</c:v>
                </c:pt>
                <c:pt idx="1495">
                  <c:v>46.131250000000001</c:v>
                </c:pt>
                <c:pt idx="1496">
                  <c:v>46.2</c:v>
                </c:pt>
                <c:pt idx="1497">
                  <c:v>46.237499999999997</c:v>
                </c:pt>
                <c:pt idx="1498">
                  <c:v>46.325000000000003</c:v>
                </c:pt>
                <c:pt idx="1499">
                  <c:v>46.418750000000003</c:v>
                </c:pt>
                <c:pt idx="1500">
                  <c:v>46.518749999999997</c:v>
                </c:pt>
                <c:pt idx="1501">
                  <c:v>46.612499999999997</c:v>
                </c:pt>
                <c:pt idx="1502">
                  <c:v>46.712499999999999</c:v>
                </c:pt>
                <c:pt idx="1503">
                  <c:v>46.8125</c:v>
                </c:pt>
                <c:pt idx="1504">
                  <c:v>46.912500000000001</c:v>
                </c:pt>
                <c:pt idx="1505">
                  <c:v>47.012500000000003</c:v>
                </c:pt>
                <c:pt idx="1506">
                  <c:v>47.112499999999997</c:v>
                </c:pt>
                <c:pt idx="1507">
                  <c:v>47.212499999999999</c:v>
                </c:pt>
                <c:pt idx="1508">
                  <c:v>47.318750000000001</c:v>
                </c:pt>
                <c:pt idx="1509">
                  <c:v>47.418750000000003</c:v>
                </c:pt>
                <c:pt idx="1510">
                  <c:v>47.524999999999999</c:v>
                </c:pt>
                <c:pt idx="1511">
                  <c:v>47.625</c:v>
                </c:pt>
                <c:pt idx="1512">
                  <c:v>47.725000000000001</c:v>
                </c:pt>
                <c:pt idx="1513">
                  <c:v>47.831249999999997</c:v>
                </c:pt>
                <c:pt idx="1514">
                  <c:v>47.931249999999999</c:v>
                </c:pt>
                <c:pt idx="1515">
                  <c:v>48.037500000000001</c:v>
                </c:pt>
                <c:pt idx="1516">
                  <c:v>48.137500000000003</c:v>
                </c:pt>
                <c:pt idx="1517">
                  <c:v>48.243749999999999</c:v>
                </c:pt>
                <c:pt idx="1518">
                  <c:v>48.34375</c:v>
                </c:pt>
                <c:pt idx="1519">
                  <c:v>48.443750000000001</c:v>
                </c:pt>
                <c:pt idx="1520">
                  <c:v>48.543750000000003</c:v>
                </c:pt>
                <c:pt idx="1521">
                  <c:v>48.643749999999997</c:v>
                </c:pt>
                <c:pt idx="1522">
                  <c:v>48.75</c:v>
                </c:pt>
                <c:pt idx="1523">
                  <c:v>48.85</c:v>
                </c:pt>
                <c:pt idx="1524">
                  <c:v>48.95</c:v>
                </c:pt>
                <c:pt idx="1525">
                  <c:v>49.05</c:v>
                </c:pt>
                <c:pt idx="1526">
                  <c:v>49.15</c:v>
                </c:pt>
                <c:pt idx="1527">
                  <c:v>49.25</c:v>
                </c:pt>
                <c:pt idx="1528">
                  <c:v>49.35</c:v>
                </c:pt>
                <c:pt idx="1529">
                  <c:v>49.443750000000001</c:v>
                </c:pt>
                <c:pt idx="1530">
                  <c:v>49.543750000000003</c:v>
                </c:pt>
                <c:pt idx="1531">
                  <c:v>49.643749999999997</c:v>
                </c:pt>
                <c:pt idx="1532">
                  <c:v>49.743749999999999</c:v>
                </c:pt>
                <c:pt idx="1533">
                  <c:v>49.837499999999999</c:v>
                </c:pt>
                <c:pt idx="1534">
                  <c:v>49.9375</c:v>
                </c:pt>
                <c:pt idx="1535">
                  <c:v>50.03125</c:v>
                </c:pt>
                <c:pt idx="1536">
                  <c:v>50.131250000000001</c:v>
                </c:pt>
                <c:pt idx="1537">
                  <c:v>50.225000000000001</c:v>
                </c:pt>
                <c:pt idx="1538">
                  <c:v>50.325000000000003</c:v>
                </c:pt>
                <c:pt idx="1539">
                  <c:v>50.424999999999997</c:v>
                </c:pt>
                <c:pt idx="1540">
                  <c:v>50.518749999999997</c:v>
                </c:pt>
                <c:pt idx="1541">
                  <c:v>50.618749999999999</c:v>
                </c:pt>
                <c:pt idx="1542">
                  <c:v>50.71875</c:v>
                </c:pt>
                <c:pt idx="1543">
                  <c:v>50.818750000000001</c:v>
                </c:pt>
                <c:pt idx="1544">
                  <c:v>50.918750000000003</c:v>
                </c:pt>
                <c:pt idx="1545">
                  <c:v>51.018749999999997</c:v>
                </c:pt>
                <c:pt idx="1546">
                  <c:v>51.118749999999999</c:v>
                </c:pt>
                <c:pt idx="1547">
                  <c:v>51.21875</c:v>
                </c:pt>
                <c:pt idx="1548">
                  <c:v>51.268749999999997</c:v>
                </c:pt>
                <c:pt idx="1549">
                  <c:v>51.325000000000003</c:v>
                </c:pt>
                <c:pt idx="1550">
                  <c:v>51.418750000000003</c:v>
                </c:pt>
                <c:pt idx="1551">
                  <c:v>51.518749999999997</c:v>
                </c:pt>
                <c:pt idx="1552">
                  <c:v>51.618749999999999</c:v>
                </c:pt>
                <c:pt idx="1553">
                  <c:v>51.71875</c:v>
                </c:pt>
                <c:pt idx="1554">
                  <c:v>51.818750000000001</c:v>
                </c:pt>
                <c:pt idx="1555">
                  <c:v>51.918750000000003</c:v>
                </c:pt>
                <c:pt idx="1556">
                  <c:v>52.018749999999997</c:v>
                </c:pt>
                <c:pt idx="1557">
                  <c:v>52.112499999999997</c:v>
                </c:pt>
                <c:pt idx="1558">
                  <c:v>52.21875</c:v>
                </c:pt>
                <c:pt idx="1559">
                  <c:v>52.318750000000001</c:v>
                </c:pt>
                <c:pt idx="1560">
                  <c:v>52.418750000000003</c:v>
                </c:pt>
                <c:pt idx="1561">
                  <c:v>52.518749999999997</c:v>
                </c:pt>
                <c:pt idx="1562">
                  <c:v>52.618749999999999</c:v>
                </c:pt>
                <c:pt idx="1563">
                  <c:v>52.71875</c:v>
                </c:pt>
                <c:pt idx="1564">
                  <c:v>52.825000000000003</c:v>
                </c:pt>
                <c:pt idx="1565">
                  <c:v>52.924999999999997</c:v>
                </c:pt>
                <c:pt idx="1566">
                  <c:v>53.024999999999999</c:v>
                </c:pt>
                <c:pt idx="1567">
                  <c:v>53.131250000000001</c:v>
                </c:pt>
                <c:pt idx="1568">
                  <c:v>53.231250000000003</c:v>
                </c:pt>
                <c:pt idx="1569">
                  <c:v>53.331249999999997</c:v>
                </c:pt>
                <c:pt idx="1570">
                  <c:v>53.431249999999999</c:v>
                </c:pt>
                <c:pt idx="1571">
                  <c:v>53.53125</c:v>
                </c:pt>
                <c:pt idx="1572">
                  <c:v>53.637500000000003</c:v>
                </c:pt>
                <c:pt idx="1573">
                  <c:v>53.737499999999997</c:v>
                </c:pt>
                <c:pt idx="1574">
                  <c:v>53.837499999999999</c:v>
                </c:pt>
                <c:pt idx="1575">
                  <c:v>53.943750000000001</c:v>
                </c:pt>
                <c:pt idx="1576">
                  <c:v>54.043750000000003</c:v>
                </c:pt>
                <c:pt idx="1577">
                  <c:v>54.143749999999997</c:v>
                </c:pt>
                <c:pt idx="1578">
                  <c:v>54.243749999999999</c:v>
                </c:pt>
                <c:pt idx="1579">
                  <c:v>54.35</c:v>
                </c:pt>
                <c:pt idx="1580">
                  <c:v>54.45</c:v>
                </c:pt>
                <c:pt idx="1581">
                  <c:v>54.55</c:v>
                </c:pt>
                <c:pt idx="1582">
                  <c:v>54.65</c:v>
                </c:pt>
                <c:pt idx="1583">
                  <c:v>54.75</c:v>
                </c:pt>
                <c:pt idx="1584">
                  <c:v>54.85</c:v>
                </c:pt>
                <c:pt idx="1585">
                  <c:v>54.95</c:v>
                </c:pt>
                <c:pt idx="1586">
                  <c:v>55.05</c:v>
                </c:pt>
                <c:pt idx="1587">
                  <c:v>55.15</c:v>
                </c:pt>
                <c:pt idx="1588">
                  <c:v>55.25</c:v>
                </c:pt>
                <c:pt idx="1589">
                  <c:v>55.35</c:v>
                </c:pt>
                <c:pt idx="1590">
                  <c:v>55.45</c:v>
                </c:pt>
                <c:pt idx="1591">
                  <c:v>55.55</c:v>
                </c:pt>
                <c:pt idx="1592">
                  <c:v>55.643749999999997</c:v>
                </c:pt>
                <c:pt idx="1593">
                  <c:v>55.743749999999999</c:v>
                </c:pt>
                <c:pt idx="1594">
                  <c:v>55.84375</c:v>
                </c:pt>
                <c:pt idx="1595">
                  <c:v>55.9375</c:v>
                </c:pt>
                <c:pt idx="1596">
                  <c:v>56.037500000000001</c:v>
                </c:pt>
                <c:pt idx="1597">
                  <c:v>56.137500000000003</c:v>
                </c:pt>
                <c:pt idx="1598">
                  <c:v>56.231250000000003</c:v>
                </c:pt>
                <c:pt idx="1599">
                  <c:v>56.331249999999997</c:v>
                </c:pt>
                <c:pt idx="1600">
                  <c:v>56.431249999999999</c:v>
                </c:pt>
                <c:pt idx="1601">
                  <c:v>56.524999999999999</c:v>
                </c:pt>
                <c:pt idx="1602">
                  <c:v>56.625</c:v>
                </c:pt>
                <c:pt idx="1603">
                  <c:v>56.725000000000001</c:v>
                </c:pt>
                <c:pt idx="1604">
                  <c:v>56.825000000000003</c:v>
                </c:pt>
                <c:pt idx="1605">
                  <c:v>56.924999999999997</c:v>
                </c:pt>
                <c:pt idx="1606">
                  <c:v>57.024999999999999</c:v>
                </c:pt>
                <c:pt idx="1607">
                  <c:v>57.125</c:v>
                </c:pt>
                <c:pt idx="1608">
                  <c:v>57.225000000000001</c:v>
                </c:pt>
                <c:pt idx="1609">
                  <c:v>57.3125</c:v>
                </c:pt>
                <c:pt idx="1610">
                  <c:v>57.393749999999997</c:v>
                </c:pt>
                <c:pt idx="1611">
                  <c:v>57.487499999999997</c:v>
                </c:pt>
                <c:pt idx="1612">
                  <c:v>57.59375</c:v>
                </c:pt>
                <c:pt idx="1613">
                  <c:v>57.6875</c:v>
                </c:pt>
                <c:pt idx="1614">
                  <c:v>57.787500000000001</c:v>
                </c:pt>
                <c:pt idx="1615">
                  <c:v>57.893749999999997</c:v>
                </c:pt>
                <c:pt idx="1616">
                  <c:v>57.993749999999999</c:v>
                </c:pt>
                <c:pt idx="1617">
                  <c:v>58.09375</c:v>
                </c:pt>
                <c:pt idx="1618">
                  <c:v>58.1875</c:v>
                </c:pt>
                <c:pt idx="1619">
                  <c:v>58.287500000000001</c:v>
                </c:pt>
                <c:pt idx="1620">
                  <c:v>58.381250000000001</c:v>
                </c:pt>
                <c:pt idx="1621">
                  <c:v>58.475000000000001</c:v>
                </c:pt>
                <c:pt idx="1622">
                  <c:v>58.575000000000003</c:v>
                </c:pt>
                <c:pt idx="1623">
                  <c:v>58.674999999999997</c:v>
                </c:pt>
                <c:pt idx="1624">
                  <c:v>58.768749999999997</c:v>
                </c:pt>
                <c:pt idx="1625">
                  <c:v>58.868749999999999</c:v>
                </c:pt>
                <c:pt idx="1626">
                  <c:v>58.96875</c:v>
                </c:pt>
                <c:pt idx="1627">
                  <c:v>59.0625</c:v>
                </c:pt>
                <c:pt idx="1628">
                  <c:v>59.162500000000001</c:v>
                </c:pt>
                <c:pt idx="1629">
                  <c:v>59.262500000000003</c:v>
                </c:pt>
                <c:pt idx="1630">
                  <c:v>59.362499999999997</c:v>
                </c:pt>
                <c:pt idx="1631">
                  <c:v>59.456249999999997</c:v>
                </c:pt>
                <c:pt idx="1632">
                  <c:v>59.556249999999999</c:v>
                </c:pt>
                <c:pt idx="1633">
                  <c:v>59.65625</c:v>
                </c:pt>
                <c:pt idx="1634">
                  <c:v>59.75</c:v>
                </c:pt>
                <c:pt idx="1635">
                  <c:v>59.85</c:v>
                </c:pt>
                <c:pt idx="1636">
                  <c:v>59.95</c:v>
                </c:pt>
                <c:pt idx="1637">
                  <c:v>60.05</c:v>
                </c:pt>
                <c:pt idx="1638">
                  <c:v>60.143749999999997</c:v>
                </c:pt>
                <c:pt idx="1639">
                  <c:v>60.243749999999999</c:v>
                </c:pt>
                <c:pt idx="1640">
                  <c:v>60.34375</c:v>
                </c:pt>
                <c:pt idx="1641">
                  <c:v>60.443750000000001</c:v>
                </c:pt>
                <c:pt idx="1642">
                  <c:v>60.543750000000003</c:v>
                </c:pt>
                <c:pt idx="1643">
                  <c:v>60.637500000000003</c:v>
                </c:pt>
                <c:pt idx="1644">
                  <c:v>60.737499999999997</c:v>
                </c:pt>
                <c:pt idx="1645">
                  <c:v>60.837499999999999</c:v>
                </c:pt>
                <c:pt idx="1646">
                  <c:v>60.931249999999999</c:v>
                </c:pt>
                <c:pt idx="1647">
                  <c:v>61.03125</c:v>
                </c:pt>
                <c:pt idx="1648">
                  <c:v>61.131250000000001</c:v>
                </c:pt>
                <c:pt idx="1649">
                  <c:v>61.225000000000001</c:v>
                </c:pt>
                <c:pt idx="1650">
                  <c:v>61.325000000000003</c:v>
                </c:pt>
                <c:pt idx="1651">
                  <c:v>61.424999999999997</c:v>
                </c:pt>
                <c:pt idx="1652">
                  <c:v>61.518749999999997</c:v>
                </c:pt>
                <c:pt idx="1653">
                  <c:v>61.618749999999999</c:v>
                </c:pt>
                <c:pt idx="1654">
                  <c:v>61.71875</c:v>
                </c:pt>
                <c:pt idx="1655">
                  <c:v>61.8125</c:v>
                </c:pt>
                <c:pt idx="1656">
                  <c:v>61.912500000000001</c:v>
                </c:pt>
                <c:pt idx="1657">
                  <c:v>62.012500000000003</c:v>
                </c:pt>
                <c:pt idx="1658">
                  <c:v>62.106250000000003</c:v>
                </c:pt>
                <c:pt idx="1659">
                  <c:v>62.206249999999997</c:v>
                </c:pt>
                <c:pt idx="1660">
                  <c:v>62.3</c:v>
                </c:pt>
                <c:pt idx="1661">
                  <c:v>62.4</c:v>
                </c:pt>
                <c:pt idx="1662">
                  <c:v>62.5</c:v>
                </c:pt>
                <c:pt idx="1663">
                  <c:v>62.6</c:v>
                </c:pt>
                <c:pt idx="1664">
                  <c:v>62.7</c:v>
                </c:pt>
                <c:pt idx="1665">
                  <c:v>62.8</c:v>
                </c:pt>
                <c:pt idx="1666">
                  <c:v>62.9</c:v>
                </c:pt>
                <c:pt idx="1667">
                  <c:v>62.993749999999999</c:v>
                </c:pt>
                <c:pt idx="1668">
                  <c:v>63.09375</c:v>
                </c:pt>
                <c:pt idx="1669">
                  <c:v>63.193750000000001</c:v>
                </c:pt>
                <c:pt idx="1670">
                  <c:v>63.293750000000003</c:v>
                </c:pt>
                <c:pt idx="1671">
                  <c:v>63.393749999999997</c:v>
                </c:pt>
                <c:pt idx="1672">
                  <c:v>63.493749999999999</c:v>
                </c:pt>
                <c:pt idx="1673">
                  <c:v>63.59375</c:v>
                </c:pt>
                <c:pt idx="1674">
                  <c:v>63.6875</c:v>
                </c:pt>
                <c:pt idx="1675">
                  <c:v>63.787500000000001</c:v>
                </c:pt>
                <c:pt idx="1676">
                  <c:v>63.887500000000003</c:v>
                </c:pt>
                <c:pt idx="1677">
                  <c:v>63.987499999999997</c:v>
                </c:pt>
                <c:pt idx="1678">
                  <c:v>64.087500000000006</c:v>
                </c:pt>
                <c:pt idx="1679">
                  <c:v>64.1875</c:v>
                </c:pt>
                <c:pt idx="1680">
                  <c:v>64.28125</c:v>
                </c:pt>
                <c:pt idx="1681">
                  <c:v>64.362499999999997</c:v>
                </c:pt>
                <c:pt idx="1682">
                  <c:v>64.375</c:v>
                </c:pt>
                <c:pt idx="1683">
                  <c:v>64.375</c:v>
                </c:pt>
                <c:pt idx="1684">
                  <c:v>64.375</c:v>
                </c:pt>
                <c:pt idx="1685">
                  <c:v>64.368750000000006</c:v>
                </c:pt>
                <c:pt idx="1686">
                  <c:v>64.368750000000006</c:v>
                </c:pt>
                <c:pt idx="1687">
                  <c:v>64.375</c:v>
                </c:pt>
                <c:pt idx="1688">
                  <c:v>64.368750000000006</c:v>
                </c:pt>
                <c:pt idx="1689">
                  <c:v>64.368750000000006</c:v>
                </c:pt>
                <c:pt idx="1690">
                  <c:v>64.375</c:v>
                </c:pt>
                <c:pt idx="1691">
                  <c:v>64.368750000000006</c:v>
                </c:pt>
                <c:pt idx="1692">
                  <c:v>64.375</c:v>
                </c:pt>
                <c:pt idx="1693">
                  <c:v>64.375</c:v>
                </c:pt>
                <c:pt idx="1694">
                  <c:v>64.375</c:v>
                </c:pt>
                <c:pt idx="1695">
                  <c:v>64.375</c:v>
                </c:pt>
                <c:pt idx="1696">
                  <c:v>64.375</c:v>
                </c:pt>
                <c:pt idx="1697">
                  <c:v>64.368750000000006</c:v>
                </c:pt>
                <c:pt idx="1698">
                  <c:v>64.375</c:v>
                </c:pt>
                <c:pt idx="1699">
                  <c:v>64.375</c:v>
                </c:pt>
                <c:pt idx="1700">
                  <c:v>64.368750000000006</c:v>
                </c:pt>
                <c:pt idx="1701">
                  <c:v>64.368750000000006</c:v>
                </c:pt>
                <c:pt idx="1702">
                  <c:v>64.368750000000006</c:v>
                </c:pt>
                <c:pt idx="1703">
                  <c:v>64.368750000000006</c:v>
                </c:pt>
                <c:pt idx="1704">
                  <c:v>64.368750000000006</c:v>
                </c:pt>
                <c:pt idx="1705">
                  <c:v>64.368750000000006</c:v>
                </c:pt>
                <c:pt idx="1706">
                  <c:v>64.368750000000006</c:v>
                </c:pt>
                <c:pt idx="1707">
                  <c:v>64.368750000000006</c:v>
                </c:pt>
                <c:pt idx="1708">
                  <c:v>64.368750000000006</c:v>
                </c:pt>
                <c:pt idx="1709">
                  <c:v>64.368750000000006</c:v>
                </c:pt>
                <c:pt idx="1710">
                  <c:v>64.368750000000006</c:v>
                </c:pt>
                <c:pt idx="1711">
                  <c:v>64.375</c:v>
                </c:pt>
                <c:pt idx="1712">
                  <c:v>64.375</c:v>
                </c:pt>
                <c:pt idx="1713">
                  <c:v>64.375</c:v>
                </c:pt>
                <c:pt idx="1714">
                  <c:v>64.375</c:v>
                </c:pt>
                <c:pt idx="1715">
                  <c:v>64.375</c:v>
                </c:pt>
                <c:pt idx="1716">
                  <c:v>64.525000007124618</c:v>
                </c:pt>
                <c:pt idx="1717">
                  <c:v>64.675000014249235</c:v>
                </c:pt>
                <c:pt idx="1718">
                  <c:v>64.825000021373853</c:v>
                </c:pt>
                <c:pt idx="1719">
                  <c:v>64.975000028498471</c:v>
                </c:pt>
                <c:pt idx="1720">
                  <c:v>65.125000035623088</c:v>
                </c:pt>
                <c:pt idx="1721">
                  <c:v>65.275000042747706</c:v>
                </c:pt>
                <c:pt idx="1722">
                  <c:v>65.425000049872324</c:v>
                </c:pt>
                <c:pt idx="1723">
                  <c:v>65.575000056996942</c:v>
                </c:pt>
                <c:pt idx="1724">
                  <c:v>65.725000064121559</c:v>
                </c:pt>
                <c:pt idx="1725">
                  <c:v>65.875000071246177</c:v>
                </c:pt>
                <c:pt idx="1726">
                  <c:v>66.025000078370795</c:v>
                </c:pt>
                <c:pt idx="1727">
                  <c:v>66.175000085495412</c:v>
                </c:pt>
                <c:pt idx="1728">
                  <c:v>66.32500009262003</c:v>
                </c:pt>
                <c:pt idx="1729">
                  <c:v>66.475000099744648</c:v>
                </c:pt>
                <c:pt idx="1730">
                  <c:v>66.625000106869265</c:v>
                </c:pt>
                <c:pt idx="1731">
                  <c:v>66.775000113993883</c:v>
                </c:pt>
                <c:pt idx="1732">
                  <c:v>66.925000121118501</c:v>
                </c:pt>
                <c:pt idx="1733">
                  <c:v>67.075000128243119</c:v>
                </c:pt>
                <c:pt idx="1734">
                  <c:v>67.225000135367736</c:v>
                </c:pt>
                <c:pt idx="1735">
                  <c:v>67.375000142492354</c:v>
                </c:pt>
                <c:pt idx="1736">
                  <c:v>67.525000149616972</c:v>
                </c:pt>
                <c:pt idx="1737">
                  <c:v>67.675000156741589</c:v>
                </c:pt>
                <c:pt idx="1738">
                  <c:v>67.825000163866207</c:v>
                </c:pt>
                <c:pt idx="1739">
                  <c:v>67.975000170990825</c:v>
                </c:pt>
                <c:pt idx="1740">
                  <c:v>68.125000178115442</c:v>
                </c:pt>
                <c:pt idx="1741">
                  <c:v>68.27500018524006</c:v>
                </c:pt>
                <c:pt idx="1742">
                  <c:v>68.425000192364678</c:v>
                </c:pt>
                <c:pt idx="1743">
                  <c:v>68.575000199489295</c:v>
                </c:pt>
                <c:pt idx="1744">
                  <c:v>68.725000206613913</c:v>
                </c:pt>
                <c:pt idx="1745">
                  <c:v>68.875000213738531</c:v>
                </c:pt>
                <c:pt idx="1746">
                  <c:v>69.025000220863149</c:v>
                </c:pt>
                <c:pt idx="1747">
                  <c:v>69.175000227987766</c:v>
                </c:pt>
                <c:pt idx="1748">
                  <c:v>69.325000235112384</c:v>
                </c:pt>
                <c:pt idx="1749">
                  <c:v>69.475000242237002</c:v>
                </c:pt>
                <c:pt idx="1750">
                  <c:v>69.625000249361619</c:v>
                </c:pt>
                <c:pt idx="1751">
                  <c:v>69.775000256486237</c:v>
                </c:pt>
                <c:pt idx="1752">
                  <c:v>69.925000263610855</c:v>
                </c:pt>
                <c:pt idx="1753">
                  <c:v>70.075000270735472</c:v>
                </c:pt>
                <c:pt idx="1754">
                  <c:v>70.22500027786009</c:v>
                </c:pt>
                <c:pt idx="1755">
                  <c:v>70.375000284984708</c:v>
                </c:pt>
                <c:pt idx="1756">
                  <c:v>70.525000292109326</c:v>
                </c:pt>
                <c:pt idx="1757">
                  <c:v>70.675000299233943</c:v>
                </c:pt>
                <c:pt idx="1758">
                  <c:v>70.825000306358561</c:v>
                </c:pt>
                <c:pt idx="1759">
                  <c:v>70.975000313483179</c:v>
                </c:pt>
                <c:pt idx="1760">
                  <c:v>71.125000320607796</c:v>
                </c:pt>
                <c:pt idx="1761">
                  <c:v>71.275000327732414</c:v>
                </c:pt>
                <c:pt idx="1762">
                  <c:v>71.425000334857032</c:v>
                </c:pt>
                <c:pt idx="1763">
                  <c:v>71.575000341981649</c:v>
                </c:pt>
                <c:pt idx="1764">
                  <c:v>71.725000349106267</c:v>
                </c:pt>
                <c:pt idx="1765">
                  <c:v>71.875000356230885</c:v>
                </c:pt>
                <c:pt idx="1766">
                  <c:v>72.025000363355502</c:v>
                </c:pt>
                <c:pt idx="1767">
                  <c:v>72.17500037048012</c:v>
                </c:pt>
                <c:pt idx="1768">
                  <c:v>72.325000377604738</c:v>
                </c:pt>
                <c:pt idx="1769">
                  <c:v>72.475000384729356</c:v>
                </c:pt>
                <c:pt idx="1770">
                  <c:v>72.625000391853973</c:v>
                </c:pt>
                <c:pt idx="1771">
                  <c:v>72.775000398978591</c:v>
                </c:pt>
                <c:pt idx="1772">
                  <c:v>72.925000406103209</c:v>
                </c:pt>
                <c:pt idx="1773">
                  <c:v>73.075000413227826</c:v>
                </c:pt>
                <c:pt idx="1774">
                  <c:v>73.225000420352444</c:v>
                </c:pt>
                <c:pt idx="1775">
                  <c:v>73.375000427477062</c:v>
                </c:pt>
                <c:pt idx="1776">
                  <c:v>73.525000434601679</c:v>
                </c:pt>
                <c:pt idx="1777">
                  <c:v>73.675000441726297</c:v>
                </c:pt>
                <c:pt idx="1778">
                  <c:v>73.825000448850915</c:v>
                </c:pt>
                <c:pt idx="1779">
                  <c:v>73.975000455975533</c:v>
                </c:pt>
                <c:pt idx="1780">
                  <c:v>74.12500046310015</c:v>
                </c:pt>
                <c:pt idx="1781">
                  <c:v>74.275000470224768</c:v>
                </c:pt>
                <c:pt idx="1782">
                  <c:v>74.425000477349386</c:v>
                </c:pt>
                <c:pt idx="1783">
                  <c:v>74.575000484474003</c:v>
                </c:pt>
                <c:pt idx="1784">
                  <c:v>74.725000491598621</c:v>
                </c:pt>
                <c:pt idx="1785">
                  <c:v>74.875000498723239</c:v>
                </c:pt>
                <c:pt idx="1786">
                  <c:v>75.025000505847856</c:v>
                </c:pt>
                <c:pt idx="1787">
                  <c:v>75.175000512972474</c:v>
                </c:pt>
                <c:pt idx="1788">
                  <c:v>75.325000520097092</c:v>
                </c:pt>
                <c:pt idx="1789">
                  <c:v>75.475000527221709</c:v>
                </c:pt>
                <c:pt idx="1790">
                  <c:v>75.625000534346327</c:v>
                </c:pt>
                <c:pt idx="1791">
                  <c:v>75.775000541470945</c:v>
                </c:pt>
                <c:pt idx="1792">
                  <c:v>75.925000548595563</c:v>
                </c:pt>
                <c:pt idx="1793">
                  <c:v>76.07500055572018</c:v>
                </c:pt>
                <c:pt idx="1794">
                  <c:v>76.225000562844798</c:v>
                </c:pt>
                <c:pt idx="1795">
                  <c:v>76.375000569969416</c:v>
                </c:pt>
                <c:pt idx="1796">
                  <c:v>76.525000577094033</c:v>
                </c:pt>
                <c:pt idx="1797">
                  <c:v>76.675000584218651</c:v>
                </c:pt>
                <c:pt idx="1798">
                  <c:v>76.825000591343269</c:v>
                </c:pt>
                <c:pt idx="1799">
                  <c:v>76.975000598467886</c:v>
                </c:pt>
                <c:pt idx="1800">
                  <c:v>77.125000605592504</c:v>
                </c:pt>
                <c:pt idx="1801">
                  <c:v>77.275000612717122</c:v>
                </c:pt>
                <c:pt idx="1802">
                  <c:v>77.42500061984174</c:v>
                </c:pt>
                <c:pt idx="1803">
                  <c:v>77.575000626966357</c:v>
                </c:pt>
                <c:pt idx="1804">
                  <c:v>77.725000634090975</c:v>
                </c:pt>
                <c:pt idx="1805">
                  <c:v>77.875000641215593</c:v>
                </c:pt>
                <c:pt idx="1806">
                  <c:v>78.02500064834021</c:v>
                </c:pt>
                <c:pt idx="1807">
                  <c:v>78.175000655464828</c:v>
                </c:pt>
                <c:pt idx="1808">
                  <c:v>78.325000662589446</c:v>
                </c:pt>
                <c:pt idx="1809">
                  <c:v>78.475000669714063</c:v>
                </c:pt>
                <c:pt idx="1810">
                  <c:v>78.625000676838681</c:v>
                </c:pt>
                <c:pt idx="1811">
                  <c:v>78.775000683963299</c:v>
                </c:pt>
                <c:pt idx="1812">
                  <c:v>78.925000691087916</c:v>
                </c:pt>
                <c:pt idx="1813">
                  <c:v>79.075000698212534</c:v>
                </c:pt>
                <c:pt idx="1814">
                  <c:v>79.225000705337152</c:v>
                </c:pt>
                <c:pt idx="1815">
                  <c:v>79.37500071246177</c:v>
                </c:pt>
                <c:pt idx="1816">
                  <c:v>79.525000719586387</c:v>
                </c:pt>
                <c:pt idx="1817">
                  <c:v>79.675000726711005</c:v>
                </c:pt>
                <c:pt idx="1818">
                  <c:v>79.825000733835623</c:v>
                </c:pt>
                <c:pt idx="1819">
                  <c:v>79.97500074096024</c:v>
                </c:pt>
                <c:pt idx="1820">
                  <c:v>80.125000748084858</c:v>
                </c:pt>
                <c:pt idx="1821">
                  <c:v>80.275000755209476</c:v>
                </c:pt>
                <c:pt idx="1822">
                  <c:v>80.425000762334093</c:v>
                </c:pt>
                <c:pt idx="1823">
                  <c:v>80.575000769458711</c:v>
                </c:pt>
                <c:pt idx="1824">
                  <c:v>80.725000776583329</c:v>
                </c:pt>
                <c:pt idx="1825">
                  <c:v>80.875000783707947</c:v>
                </c:pt>
                <c:pt idx="1826">
                  <c:v>81.025000790832564</c:v>
                </c:pt>
                <c:pt idx="1827">
                  <c:v>81.175000797957182</c:v>
                </c:pt>
                <c:pt idx="1828">
                  <c:v>81.3250008050818</c:v>
                </c:pt>
                <c:pt idx="1829">
                  <c:v>81.475000812206417</c:v>
                </c:pt>
                <c:pt idx="1830">
                  <c:v>81.625000819331035</c:v>
                </c:pt>
                <c:pt idx="1831">
                  <c:v>81.775000826455653</c:v>
                </c:pt>
                <c:pt idx="1832">
                  <c:v>81.92500083358027</c:v>
                </c:pt>
                <c:pt idx="1833">
                  <c:v>82.075000840704888</c:v>
                </c:pt>
                <c:pt idx="1834">
                  <c:v>82.225000847829506</c:v>
                </c:pt>
                <c:pt idx="1835">
                  <c:v>82.375000854954123</c:v>
                </c:pt>
                <c:pt idx="1836">
                  <c:v>82.525000862078741</c:v>
                </c:pt>
                <c:pt idx="1837">
                  <c:v>82.675000869203359</c:v>
                </c:pt>
                <c:pt idx="1838">
                  <c:v>82.825000876327977</c:v>
                </c:pt>
                <c:pt idx="1839">
                  <c:v>82.975000883452594</c:v>
                </c:pt>
                <c:pt idx="1840">
                  <c:v>83.125000890577212</c:v>
                </c:pt>
                <c:pt idx="1841">
                  <c:v>83.27500089770183</c:v>
                </c:pt>
                <c:pt idx="1842">
                  <c:v>83.425000904826447</c:v>
                </c:pt>
                <c:pt idx="1843">
                  <c:v>83.575000911951065</c:v>
                </c:pt>
                <c:pt idx="1844">
                  <c:v>83.725000919075683</c:v>
                </c:pt>
                <c:pt idx="1845">
                  <c:v>83.8750009262003</c:v>
                </c:pt>
                <c:pt idx="1846">
                  <c:v>84.025000933324918</c:v>
                </c:pt>
                <c:pt idx="1847">
                  <c:v>84.175000940449536</c:v>
                </c:pt>
                <c:pt idx="1848">
                  <c:v>84.325000947574154</c:v>
                </c:pt>
                <c:pt idx="1849">
                  <c:v>84.475000954698771</c:v>
                </c:pt>
                <c:pt idx="1850">
                  <c:v>84.625000961823389</c:v>
                </c:pt>
                <c:pt idx="1851">
                  <c:v>84.775000968948007</c:v>
                </c:pt>
                <c:pt idx="1852">
                  <c:v>84.925000976072624</c:v>
                </c:pt>
                <c:pt idx="1853">
                  <c:v>85.075000983197242</c:v>
                </c:pt>
                <c:pt idx="1854">
                  <c:v>85.22500099032186</c:v>
                </c:pt>
                <c:pt idx="1855">
                  <c:v>85.375000997446477</c:v>
                </c:pt>
                <c:pt idx="1856">
                  <c:v>85.525001004571095</c:v>
                </c:pt>
                <c:pt idx="1857">
                  <c:v>85.675001011695713</c:v>
                </c:pt>
                <c:pt idx="1858">
                  <c:v>85.825001018820331</c:v>
                </c:pt>
                <c:pt idx="1859">
                  <c:v>85.975001025944948</c:v>
                </c:pt>
                <c:pt idx="1860">
                  <c:v>86.125001033069566</c:v>
                </c:pt>
                <c:pt idx="1861">
                  <c:v>86.275001040194184</c:v>
                </c:pt>
                <c:pt idx="1862">
                  <c:v>86.425001047318801</c:v>
                </c:pt>
                <c:pt idx="1863">
                  <c:v>86.575001054443419</c:v>
                </c:pt>
                <c:pt idx="1864">
                  <c:v>86.725001061568037</c:v>
                </c:pt>
                <c:pt idx="1865">
                  <c:v>86.875001068692654</c:v>
                </c:pt>
                <c:pt idx="1866">
                  <c:v>87.025001075817272</c:v>
                </c:pt>
                <c:pt idx="1867">
                  <c:v>87.17500108294189</c:v>
                </c:pt>
                <c:pt idx="1868">
                  <c:v>87.325001090066507</c:v>
                </c:pt>
                <c:pt idx="1869">
                  <c:v>87.475001097191125</c:v>
                </c:pt>
                <c:pt idx="1870">
                  <c:v>87.625001104315743</c:v>
                </c:pt>
                <c:pt idx="1871">
                  <c:v>87.775001111440361</c:v>
                </c:pt>
                <c:pt idx="1872">
                  <c:v>87.925001118564978</c:v>
                </c:pt>
                <c:pt idx="1873">
                  <c:v>88.075001125689596</c:v>
                </c:pt>
                <c:pt idx="1874">
                  <c:v>88.225001132814214</c:v>
                </c:pt>
                <c:pt idx="1875">
                  <c:v>88.375001139938831</c:v>
                </c:pt>
                <c:pt idx="1876">
                  <c:v>88.525001147063449</c:v>
                </c:pt>
                <c:pt idx="1877">
                  <c:v>88.675001154188067</c:v>
                </c:pt>
                <c:pt idx="1878">
                  <c:v>88.825001161312684</c:v>
                </c:pt>
                <c:pt idx="1879">
                  <c:v>88.975001168437302</c:v>
                </c:pt>
                <c:pt idx="1880">
                  <c:v>89.12500117556192</c:v>
                </c:pt>
                <c:pt idx="1881">
                  <c:v>89.275001182686538</c:v>
                </c:pt>
                <c:pt idx="1882">
                  <c:v>89.425001189811155</c:v>
                </c:pt>
                <c:pt idx="1883">
                  <c:v>89.575001196935773</c:v>
                </c:pt>
                <c:pt idx="1884">
                  <c:v>89.725001204060391</c:v>
                </c:pt>
                <c:pt idx="1885">
                  <c:v>89.875001211185008</c:v>
                </c:pt>
                <c:pt idx="1886">
                  <c:v>90.025001218309626</c:v>
                </c:pt>
                <c:pt idx="1887">
                  <c:v>90.175001225434244</c:v>
                </c:pt>
                <c:pt idx="1888">
                  <c:v>90.325001232558861</c:v>
                </c:pt>
                <c:pt idx="1889">
                  <c:v>90.475001239683479</c:v>
                </c:pt>
                <c:pt idx="1890">
                  <c:v>90.625001246808097</c:v>
                </c:pt>
                <c:pt idx="1891">
                  <c:v>90.775001253932714</c:v>
                </c:pt>
                <c:pt idx="1892">
                  <c:v>90.925001261057332</c:v>
                </c:pt>
                <c:pt idx="1893">
                  <c:v>91.07500126818195</c:v>
                </c:pt>
                <c:pt idx="1894">
                  <c:v>91.225001275306568</c:v>
                </c:pt>
                <c:pt idx="1895">
                  <c:v>91.375001282431185</c:v>
                </c:pt>
                <c:pt idx="1896">
                  <c:v>91.525001289555803</c:v>
                </c:pt>
                <c:pt idx="1897">
                  <c:v>91.675001296680421</c:v>
                </c:pt>
                <c:pt idx="1898">
                  <c:v>91.825001303805038</c:v>
                </c:pt>
                <c:pt idx="1899">
                  <c:v>91.975001310929656</c:v>
                </c:pt>
                <c:pt idx="1900">
                  <c:v>92.125001318054274</c:v>
                </c:pt>
                <c:pt idx="1901">
                  <c:v>92.275001325178891</c:v>
                </c:pt>
                <c:pt idx="1902">
                  <c:v>92.425001332303509</c:v>
                </c:pt>
                <c:pt idx="1903">
                  <c:v>92.575001339428127</c:v>
                </c:pt>
                <c:pt idx="1904">
                  <c:v>92.725001346552745</c:v>
                </c:pt>
                <c:pt idx="1905">
                  <c:v>92.875001353677362</c:v>
                </c:pt>
                <c:pt idx="1906">
                  <c:v>93.02500136080198</c:v>
                </c:pt>
                <c:pt idx="1907">
                  <c:v>93.175001367926598</c:v>
                </c:pt>
                <c:pt idx="1908">
                  <c:v>93.325001375051215</c:v>
                </c:pt>
                <c:pt idx="1909">
                  <c:v>93.475001382175833</c:v>
                </c:pt>
                <c:pt idx="1910">
                  <c:v>93.625001389300451</c:v>
                </c:pt>
                <c:pt idx="1911">
                  <c:v>93.775001396425068</c:v>
                </c:pt>
                <c:pt idx="1912">
                  <c:v>93.925001403549686</c:v>
                </c:pt>
                <c:pt idx="1913">
                  <c:v>94.075001410674304</c:v>
                </c:pt>
                <c:pt idx="1914">
                  <c:v>94.225001417798921</c:v>
                </c:pt>
                <c:pt idx="1915">
                  <c:v>94.375001424923539</c:v>
                </c:pt>
                <c:pt idx="1916">
                  <c:v>94.525001432048157</c:v>
                </c:pt>
                <c:pt idx="1917">
                  <c:v>94.675001439172775</c:v>
                </c:pt>
                <c:pt idx="1918">
                  <c:v>94.825001446297392</c:v>
                </c:pt>
                <c:pt idx="1919">
                  <c:v>94.97500145342201</c:v>
                </c:pt>
                <c:pt idx="1920">
                  <c:v>95.125001460546628</c:v>
                </c:pt>
                <c:pt idx="1921">
                  <c:v>95.275001467671245</c:v>
                </c:pt>
                <c:pt idx="1922">
                  <c:v>95.425001474795863</c:v>
                </c:pt>
                <c:pt idx="1923">
                  <c:v>95.575001481920481</c:v>
                </c:pt>
                <c:pt idx="1924">
                  <c:v>95.725001489045098</c:v>
                </c:pt>
                <c:pt idx="1925">
                  <c:v>95.875001496169716</c:v>
                </c:pt>
                <c:pt idx="1926">
                  <c:v>96.025001503294334</c:v>
                </c:pt>
                <c:pt idx="1927">
                  <c:v>96.175001510418952</c:v>
                </c:pt>
                <c:pt idx="1928">
                  <c:v>96.325001517543569</c:v>
                </c:pt>
                <c:pt idx="1929">
                  <c:v>96.475001524668187</c:v>
                </c:pt>
                <c:pt idx="1930">
                  <c:v>96.625001531792805</c:v>
                </c:pt>
                <c:pt idx="1931">
                  <c:v>96.775001538917422</c:v>
                </c:pt>
                <c:pt idx="1932">
                  <c:v>96.92500154604204</c:v>
                </c:pt>
                <c:pt idx="1933">
                  <c:v>97.075001553166658</c:v>
                </c:pt>
                <c:pt idx="1934">
                  <c:v>97.225001560291275</c:v>
                </c:pt>
                <c:pt idx="1935">
                  <c:v>97.375001567415893</c:v>
                </c:pt>
                <c:pt idx="1936">
                  <c:v>97.525001574540511</c:v>
                </c:pt>
                <c:pt idx="1937">
                  <c:v>97.675001581665128</c:v>
                </c:pt>
                <c:pt idx="1938">
                  <c:v>97.825001588789746</c:v>
                </c:pt>
                <c:pt idx="1939">
                  <c:v>97.975001595914364</c:v>
                </c:pt>
                <c:pt idx="1940">
                  <c:v>98.125001603038982</c:v>
                </c:pt>
                <c:pt idx="1941">
                  <c:v>98.275001610163599</c:v>
                </c:pt>
                <c:pt idx="1942">
                  <c:v>98.425001617288217</c:v>
                </c:pt>
                <c:pt idx="1943">
                  <c:v>98.575001624412835</c:v>
                </c:pt>
                <c:pt idx="1944">
                  <c:v>98.725001631537452</c:v>
                </c:pt>
                <c:pt idx="1945">
                  <c:v>98.87500163866207</c:v>
                </c:pt>
                <c:pt idx="1946">
                  <c:v>99.025001645786688</c:v>
                </c:pt>
                <c:pt idx="1947">
                  <c:v>99.175001652911305</c:v>
                </c:pt>
                <c:pt idx="1948">
                  <c:v>99.325001660035923</c:v>
                </c:pt>
                <c:pt idx="1949">
                  <c:v>99.475001667160541</c:v>
                </c:pt>
                <c:pt idx="1950">
                  <c:v>99.625001674285159</c:v>
                </c:pt>
                <c:pt idx="1951">
                  <c:v>99.775001681409776</c:v>
                </c:pt>
                <c:pt idx="1952">
                  <c:v>99.925001688534394</c:v>
                </c:pt>
                <c:pt idx="1953">
                  <c:v>100.07500169565901</c:v>
                </c:pt>
                <c:pt idx="1954">
                  <c:v>100.22500170278363</c:v>
                </c:pt>
                <c:pt idx="1955">
                  <c:v>100.37500170990825</c:v>
                </c:pt>
                <c:pt idx="1956">
                  <c:v>100.52500171703286</c:v>
                </c:pt>
                <c:pt idx="1957">
                  <c:v>100.67500172415748</c:v>
                </c:pt>
                <c:pt idx="1958">
                  <c:v>100.8250017312821</c:v>
                </c:pt>
                <c:pt idx="1959">
                  <c:v>100.97500173840672</c:v>
                </c:pt>
                <c:pt idx="1960">
                  <c:v>101.12500174553134</c:v>
                </c:pt>
                <c:pt idx="1961">
                  <c:v>101.27500175265595</c:v>
                </c:pt>
                <c:pt idx="1962">
                  <c:v>101.42500175978057</c:v>
                </c:pt>
                <c:pt idx="1963">
                  <c:v>101.57500176690519</c:v>
                </c:pt>
                <c:pt idx="1964">
                  <c:v>101.72500177402981</c:v>
                </c:pt>
                <c:pt idx="1965">
                  <c:v>101.87500178115442</c:v>
                </c:pt>
                <c:pt idx="1966">
                  <c:v>102.02500178827904</c:v>
                </c:pt>
                <c:pt idx="1967">
                  <c:v>102.17500179540366</c:v>
                </c:pt>
                <c:pt idx="1968">
                  <c:v>102.32500180252828</c:v>
                </c:pt>
                <c:pt idx="1969">
                  <c:v>102.47500180965289</c:v>
                </c:pt>
                <c:pt idx="1970">
                  <c:v>102.62500181677751</c:v>
                </c:pt>
                <c:pt idx="1971">
                  <c:v>102.77500182390213</c:v>
                </c:pt>
                <c:pt idx="1972">
                  <c:v>102.92500183102675</c:v>
                </c:pt>
                <c:pt idx="1973">
                  <c:v>103.07500183815137</c:v>
                </c:pt>
                <c:pt idx="1974">
                  <c:v>103.22500184527598</c:v>
                </c:pt>
                <c:pt idx="1975">
                  <c:v>103.3750018524006</c:v>
                </c:pt>
                <c:pt idx="1976">
                  <c:v>103.52500185952522</c:v>
                </c:pt>
                <c:pt idx="1977">
                  <c:v>103.67500186664984</c:v>
                </c:pt>
                <c:pt idx="1978">
                  <c:v>103.82500187377445</c:v>
                </c:pt>
                <c:pt idx="1979">
                  <c:v>103.97500188089907</c:v>
                </c:pt>
                <c:pt idx="1980">
                  <c:v>104.12500188802369</c:v>
                </c:pt>
                <c:pt idx="1981">
                  <c:v>104.27500189514831</c:v>
                </c:pt>
                <c:pt idx="1982">
                  <c:v>104.42500190227292</c:v>
                </c:pt>
                <c:pt idx="1983">
                  <c:v>104.57500190939754</c:v>
                </c:pt>
                <c:pt idx="1984">
                  <c:v>104.72500191652216</c:v>
                </c:pt>
                <c:pt idx="1985">
                  <c:v>104.87500192364678</c:v>
                </c:pt>
                <c:pt idx="1986">
                  <c:v>105.0250019307714</c:v>
                </c:pt>
                <c:pt idx="1987">
                  <c:v>105.17500193789601</c:v>
                </c:pt>
                <c:pt idx="1988">
                  <c:v>105.32500194502063</c:v>
                </c:pt>
                <c:pt idx="1989">
                  <c:v>105.47500195214525</c:v>
                </c:pt>
                <c:pt idx="1990">
                  <c:v>105.62500195926987</c:v>
                </c:pt>
                <c:pt idx="1991">
                  <c:v>105.77500196639448</c:v>
                </c:pt>
                <c:pt idx="1992">
                  <c:v>105.9250019735191</c:v>
                </c:pt>
                <c:pt idx="1993">
                  <c:v>106.07500198064372</c:v>
                </c:pt>
                <c:pt idx="1994">
                  <c:v>106.22500198776834</c:v>
                </c:pt>
                <c:pt idx="1995">
                  <c:v>106.37500199489295</c:v>
                </c:pt>
                <c:pt idx="1996">
                  <c:v>106.52500200201757</c:v>
                </c:pt>
                <c:pt idx="1997">
                  <c:v>106.67500200914219</c:v>
                </c:pt>
                <c:pt idx="1998">
                  <c:v>106.82500201626681</c:v>
                </c:pt>
                <c:pt idx="1999">
                  <c:v>106.97500202339143</c:v>
                </c:pt>
                <c:pt idx="2000">
                  <c:v>107.12500203051604</c:v>
                </c:pt>
                <c:pt idx="2001">
                  <c:v>107.27500203764066</c:v>
                </c:pt>
                <c:pt idx="2002">
                  <c:v>107.42500204476528</c:v>
                </c:pt>
                <c:pt idx="2003">
                  <c:v>107.5750020518899</c:v>
                </c:pt>
                <c:pt idx="2004">
                  <c:v>107.72500205901451</c:v>
                </c:pt>
                <c:pt idx="2005">
                  <c:v>107.87500206613913</c:v>
                </c:pt>
                <c:pt idx="2006">
                  <c:v>108.02500207326375</c:v>
                </c:pt>
                <c:pt idx="2007">
                  <c:v>108.17500208038837</c:v>
                </c:pt>
                <c:pt idx="2008">
                  <c:v>108.32500208751298</c:v>
                </c:pt>
                <c:pt idx="2009">
                  <c:v>108.4750020946376</c:v>
                </c:pt>
                <c:pt idx="2010">
                  <c:v>108.62500210176222</c:v>
                </c:pt>
                <c:pt idx="2011">
                  <c:v>108.77500210888684</c:v>
                </c:pt>
                <c:pt idx="2012">
                  <c:v>108.92500211601146</c:v>
                </c:pt>
                <c:pt idx="2013">
                  <c:v>109.07500212313607</c:v>
                </c:pt>
                <c:pt idx="2014">
                  <c:v>109.22500213026069</c:v>
                </c:pt>
                <c:pt idx="2015">
                  <c:v>109.37500213738531</c:v>
                </c:pt>
                <c:pt idx="2016">
                  <c:v>109.52500214450993</c:v>
                </c:pt>
                <c:pt idx="2017">
                  <c:v>109.67500215163454</c:v>
                </c:pt>
                <c:pt idx="2018">
                  <c:v>109.82500215875916</c:v>
                </c:pt>
                <c:pt idx="2019">
                  <c:v>109.97500216588378</c:v>
                </c:pt>
                <c:pt idx="2020">
                  <c:v>110.1250021730084</c:v>
                </c:pt>
                <c:pt idx="2021">
                  <c:v>110.27500218013301</c:v>
                </c:pt>
                <c:pt idx="2022">
                  <c:v>110.42500218725763</c:v>
                </c:pt>
                <c:pt idx="2023">
                  <c:v>110.57500219438225</c:v>
                </c:pt>
                <c:pt idx="2024">
                  <c:v>110.72500220150687</c:v>
                </c:pt>
                <c:pt idx="2025">
                  <c:v>110.87500220863149</c:v>
                </c:pt>
                <c:pt idx="2026">
                  <c:v>111.0250022157561</c:v>
                </c:pt>
                <c:pt idx="2027">
                  <c:v>111.17500222288072</c:v>
                </c:pt>
                <c:pt idx="2028">
                  <c:v>111.32500223000534</c:v>
                </c:pt>
                <c:pt idx="2029">
                  <c:v>111.47500223712996</c:v>
                </c:pt>
                <c:pt idx="2030">
                  <c:v>111.62500224425457</c:v>
                </c:pt>
                <c:pt idx="2031">
                  <c:v>111.77500225137919</c:v>
                </c:pt>
                <c:pt idx="2032">
                  <c:v>111.92500225850381</c:v>
                </c:pt>
                <c:pt idx="2033">
                  <c:v>112.07500226562843</c:v>
                </c:pt>
                <c:pt idx="2034">
                  <c:v>112.22500227275304</c:v>
                </c:pt>
                <c:pt idx="2035">
                  <c:v>112.37500227987766</c:v>
                </c:pt>
                <c:pt idx="2036">
                  <c:v>112.52500228700228</c:v>
                </c:pt>
                <c:pt idx="2037">
                  <c:v>112.6750022941269</c:v>
                </c:pt>
                <c:pt idx="2038">
                  <c:v>112.82500230125152</c:v>
                </c:pt>
                <c:pt idx="2039">
                  <c:v>112.97500230837613</c:v>
                </c:pt>
                <c:pt idx="2040">
                  <c:v>113.12500231550075</c:v>
                </c:pt>
                <c:pt idx="2041">
                  <c:v>113.27500232262537</c:v>
                </c:pt>
                <c:pt idx="2042">
                  <c:v>113.42500232974999</c:v>
                </c:pt>
                <c:pt idx="2043">
                  <c:v>113.5750023368746</c:v>
                </c:pt>
                <c:pt idx="2044">
                  <c:v>113.72500234399922</c:v>
                </c:pt>
                <c:pt idx="2045">
                  <c:v>113.87500235112384</c:v>
                </c:pt>
                <c:pt idx="2046">
                  <c:v>114.02500235824846</c:v>
                </c:pt>
                <c:pt idx="2047">
                  <c:v>114.17500236537308</c:v>
                </c:pt>
                <c:pt idx="2048">
                  <c:v>114.32500237249769</c:v>
                </c:pt>
                <c:pt idx="2049">
                  <c:v>114.47500237962231</c:v>
                </c:pt>
                <c:pt idx="2050">
                  <c:v>114.62500238674693</c:v>
                </c:pt>
                <c:pt idx="2051">
                  <c:v>114.77500239387155</c:v>
                </c:pt>
                <c:pt idx="2052">
                  <c:v>114.92500240099616</c:v>
                </c:pt>
                <c:pt idx="2053">
                  <c:v>115.07500240812078</c:v>
                </c:pt>
                <c:pt idx="2054">
                  <c:v>115.2250024152454</c:v>
                </c:pt>
                <c:pt idx="2055">
                  <c:v>115.37500242237002</c:v>
                </c:pt>
                <c:pt idx="2056">
                  <c:v>115.52500242949463</c:v>
                </c:pt>
                <c:pt idx="2057">
                  <c:v>115.67500243661925</c:v>
                </c:pt>
                <c:pt idx="2058">
                  <c:v>115.82500244374387</c:v>
                </c:pt>
                <c:pt idx="2059">
                  <c:v>115.97500245086849</c:v>
                </c:pt>
                <c:pt idx="2060">
                  <c:v>116.12500245799311</c:v>
                </c:pt>
                <c:pt idx="2061">
                  <c:v>116.27500246511772</c:v>
                </c:pt>
                <c:pt idx="2062">
                  <c:v>116.42500247224234</c:v>
                </c:pt>
                <c:pt idx="2063">
                  <c:v>116.57500247936696</c:v>
                </c:pt>
                <c:pt idx="2064">
                  <c:v>116.72500248649158</c:v>
                </c:pt>
                <c:pt idx="2065">
                  <c:v>116.87500249361619</c:v>
                </c:pt>
                <c:pt idx="2066">
                  <c:v>117.02500250074081</c:v>
                </c:pt>
                <c:pt idx="2067">
                  <c:v>117.17500250786543</c:v>
                </c:pt>
                <c:pt idx="2068">
                  <c:v>117.32500251499005</c:v>
                </c:pt>
                <c:pt idx="2069">
                  <c:v>117.47500252211466</c:v>
                </c:pt>
                <c:pt idx="2070">
                  <c:v>117.62500252923928</c:v>
                </c:pt>
                <c:pt idx="2071">
                  <c:v>117.7750025363639</c:v>
                </c:pt>
                <c:pt idx="2072">
                  <c:v>117.92500254348852</c:v>
                </c:pt>
                <c:pt idx="2073">
                  <c:v>118.07500255061314</c:v>
                </c:pt>
                <c:pt idx="2074">
                  <c:v>118.22500255773775</c:v>
                </c:pt>
                <c:pt idx="2075">
                  <c:v>118.37500256486237</c:v>
                </c:pt>
                <c:pt idx="2076">
                  <c:v>118.52500257198699</c:v>
                </c:pt>
                <c:pt idx="2077">
                  <c:v>118.67500257911161</c:v>
                </c:pt>
                <c:pt idx="2078">
                  <c:v>118.82500258623622</c:v>
                </c:pt>
                <c:pt idx="2079">
                  <c:v>118.97500259336084</c:v>
                </c:pt>
                <c:pt idx="2080">
                  <c:v>119.12500260048546</c:v>
                </c:pt>
                <c:pt idx="2081">
                  <c:v>119.27500260761008</c:v>
                </c:pt>
                <c:pt idx="2082">
                  <c:v>119.42500261473469</c:v>
                </c:pt>
                <c:pt idx="2083">
                  <c:v>119.57500262185931</c:v>
                </c:pt>
                <c:pt idx="2084">
                  <c:v>119.72500262898393</c:v>
                </c:pt>
                <c:pt idx="2085">
                  <c:v>119.87500263610855</c:v>
                </c:pt>
                <c:pt idx="2086">
                  <c:v>120.02500264323317</c:v>
                </c:pt>
                <c:pt idx="2087">
                  <c:v>120.17500265035778</c:v>
                </c:pt>
                <c:pt idx="2088">
                  <c:v>120.3250026574824</c:v>
                </c:pt>
                <c:pt idx="2089">
                  <c:v>120.47500266460702</c:v>
                </c:pt>
                <c:pt idx="2090">
                  <c:v>120.62500267173164</c:v>
                </c:pt>
                <c:pt idx="2091">
                  <c:v>120.77500267885625</c:v>
                </c:pt>
                <c:pt idx="2092">
                  <c:v>120.92500268598087</c:v>
                </c:pt>
                <c:pt idx="2093">
                  <c:v>121.07500269310549</c:v>
                </c:pt>
                <c:pt idx="2094">
                  <c:v>121.22500270023011</c:v>
                </c:pt>
                <c:pt idx="2095">
                  <c:v>121.37500270735472</c:v>
                </c:pt>
                <c:pt idx="2096">
                  <c:v>121.52500271447934</c:v>
                </c:pt>
                <c:pt idx="2097">
                  <c:v>121.67500272160396</c:v>
                </c:pt>
                <c:pt idx="2098">
                  <c:v>121.82500272872858</c:v>
                </c:pt>
                <c:pt idx="2099">
                  <c:v>121.9750027358532</c:v>
                </c:pt>
                <c:pt idx="2100">
                  <c:v>122.12500274297781</c:v>
                </c:pt>
                <c:pt idx="2101">
                  <c:v>122.27500275010243</c:v>
                </c:pt>
                <c:pt idx="2102">
                  <c:v>122.42500275722705</c:v>
                </c:pt>
                <c:pt idx="2103">
                  <c:v>122.57500276435167</c:v>
                </c:pt>
                <c:pt idx="2104">
                  <c:v>122.72500277147628</c:v>
                </c:pt>
                <c:pt idx="2105">
                  <c:v>122.8750027786009</c:v>
                </c:pt>
                <c:pt idx="2106">
                  <c:v>123.02500278572552</c:v>
                </c:pt>
                <c:pt idx="2107">
                  <c:v>123.17500279285014</c:v>
                </c:pt>
                <c:pt idx="2108">
                  <c:v>123.32500279997475</c:v>
                </c:pt>
                <c:pt idx="2109">
                  <c:v>123.47500280709937</c:v>
                </c:pt>
                <c:pt idx="2110">
                  <c:v>123.62500281422399</c:v>
                </c:pt>
                <c:pt idx="2111">
                  <c:v>123.77500282134861</c:v>
                </c:pt>
                <c:pt idx="2112">
                  <c:v>123.92500282847323</c:v>
                </c:pt>
                <c:pt idx="2113">
                  <c:v>124.07500283559784</c:v>
                </c:pt>
                <c:pt idx="2114">
                  <c:v>124.22500284272246</c:v>
                </c:pt>
                <c:pt idx="2115">
                  <c:v>124.37500284984708</c:v>
                </c:pt>
                <c:pt idx="2116">
                  <c:v>124.5250028569717</c:v>
                </c:pt>
                <c:pt idx="2117">
                  <c:v>124.67500286409631</c:v>
                </c:pt>
                <c:pt idx="2118">
                  <c:v>124.82500287122093</c:v>
                </c:pt>
                <c:pt idx="2119">
                  <c:v>124.97500287834555</c:v>
                </c:pt>
                <c:pt idx="2120">
                  <c:v>125.12500288547017</c:v>
                </c:pt>
                <c:pt idx="2121">
                  <c:v>125.27500289259478</c:v>
                </c:pt>
                <c:pt idx="2122">
                  <c:v>125.4250028997194</c:v>
                </c:pt>
                <c:pt idx="2123">
                  <c:v>125.57500290684402</c:v>
                </c:pt>
                <c:pt idx="2124">
                  <c:v>125.72500291396864</c:v>
                </c:pt>
                <c:pt idx="2125">
                  <c:v>125.87500292109326</c:v>
                </c:pt>
                <c:pt idx="2126">
                  <c:v>126.02500292821787</c:v>
                </c:pt>
                <c:pt idx="2127">
                  <c:v>126.17500293534249</c:v>
                </c:pt>
                <c:pt idx="2128">
                  <c:v>126.32500294246711</c:v>
                </c:pt>
                <c:pt idx="2129">
                  <c:v>126.47500294959173</c:v>
                </c:pt>
                <c:pt idx="2130">
                  <c:v>126.62500295671634</c:v>
                </c:pt>
                <c:pt idx="2131">
                  <c:v>126.77500296384096</c:v>
                </c:pt>
                <c:pt idx="2132">
                  <c:v>126.92500297096558</c:v>
                </c:pt>
                <c:pt idx="2133">
                  <c:v>127.0750029780902</c:v>
                </c:pt>
                <c:pt idx="2134">
                  <c:v>127.22500298521481</c:v>
                </c:pt>
                <c:pt idx="2135">
                  <c:v>127.37500299233943</c:v>
                </c:pt>
                <c:pt idx="2136">
                  <c:v>127.52500299946405</c:v>
                </c:pt>
                <c:pt idx="2137">
                  <c:v>127.67500300658867</c:v>
                </c:pt>
                <c:pt idx="2138">
                  <c:v>127.82500301371329</c:v>
                </c:pt>
                <c:pt idx="2139">
                  <c:v>127.9750030208379</c:v>
                </c:pt>
                <c:pt idx="2140">
                  <c:v>128.12500302796252</c:v>
                </c:pt>
                <c:pt idx="2141">
                  <c:v>128.27500303508714</c:v>
                </c:pt>
                <c:pt idx="2142">
                  <c:v>128.42500304221176</c:v>
                </c:pt>
                <c:pt idx="2143">
                  <c:v>128.57500304933637</c:v>
                </c:pt>
                <c:pt idx="2144">
                  <c:v>128.72500305646099</c:v>
                </c:pt>
                <c:pt idx="2145">
                  <c:v>128.87500306358561</c:v>
                </c:pt>
                <c:pt idx="2146">
                  <c:v>129.02500307071023</c:v>
                </c:pt>
                <c:pt idx="2147">
                  <c:v>129.17500307783484</c:v>
                </c:pt>
                <c:pt idx="2148">
                  <c:v>129.32500308495946</c:v>
                </c:pt>
                <c:pt idx="2149">
                  <c:v>129.47500309208408</c:v>
                </c:pt>
                <c:pt idx="2150">
                  <c:v>129.6250030992087</c:v>
                </c:pt>
                <c:pt idx="2151">
                  <c:v>129.77500310633332</c:v>
                </c:pt>
                <c:pt idx="2152">
                  <c:v>129.92500311345793</c:v>
                </c:pt>
                <c:pt idx="2153">
                  <c:v>130.07500312058255</c:v>
                </c:pt>
                <c:pt idx="2154">
                  <c:v>130.22500312770717</c:v>
                </c:pt>
                <c:pt idx="2155">
                  <c:v>130.37500313483179</c:v>
                </c:pt>
                <c:pt idx="2156">
                  <c:v>130.5250031419564</c:v>
                </c:pt>
                <c:pt idx="2157">
                  <c:v>130.67500314908102</c:v>
                </c:pt>
                <c:pt idx="2158">
                  <c:v>130.82500315620564</c:v>
                </c:pt>
                <c:pt idx="2159">
                  <c:v>130.97500316333026</c:v>
                </c:pt>
                <c:pt idx="2160">
                  <c:v>131.12500317045487</c:v>
                </c:pt>
                <c:pt idx="2161">
                  <c:v>131.27500317757949</c:v>
                </c:pt>
                <c:pt idx="2162">
                  <c:v>131.42500318470411</c:v>
                </c:pt>
                <c:pt idx="2163">
                  <c:v>131.57500319182873</c:v>
                </c:pt>
                <c:pt idx="2164">
                  <c:v>131.72500319895335</c:v>
                </c:pt>
                <c:pt idx="2165">
                  <c:v>131.87500320607796</c:v>
                </c:pt>
                <c:pt idx="2166">
                  <c:v>132.02500321320258</c:v>
                </c:pt>
                <c:pt idx="2167">
                  <c:v>132.1750032203272</c:v>
                </c:pt>
                <c:pt idx="2168">
                  <c:v>132.32500322745182</c:v>
                </c:pt>
                <c:pt idx="2169">
                  <c:v>132.47500323457643</c:v>
                </c:pt>
                <c:pt idx="2170">
                  <c:v>132.62500324170105</c:v>
                </c:pt>
                <c:pt idx="2171">
                  <c:v>132.77500324882567</c:v>
                </c:pt>
                <c:pt idx="2172">
                  <c:v>132.92500325595029</c:v>
                </c:pt>
                <c:pt idx="2173">
                  <c:v>133.0750032630749</c:v>
                </c:pt>
                <c:pt idx="2174">
                  <c:v>133.22500327019952</c:v>
                </c:pt>
                <c:pt idx="2175">
                  <c:v>133.37500327732414</c:v>
                </c:pt>
                <c:pt idx="2176">
                  <c:v>133.52500328444876</c:v>
                </c:pt>
                <c:pt idx="2177">
                  <c:v>133.67500329157338</c:v>
                </c:pt>
                <c:pt idx="2178">
                  <c:v>133.82500329869799</c:v>
                </c:pt>
                <c:pt idx="2179">
                  <c:v>133.97500330582261</c:v>
                </c:pt>
                <c:pt idx="2180">
                  <c:v>134.12500331294723</c:v>
                </c:pt>
                <c:pt idx="2181">
                  <c:v>134.27500332007185</c:v>
                </c:pt>
                <c:pt idx="2182">
                  <c:v>134.42500332719646</c:v>
                </c:pt>
                <c:pt idx="2183">
                  <c:v>134.57500333432108</c:v>
                </c:pt>
                <c:pt idx="2184">
                  <c:v>134.7250033414457</c:v>
                </c:pt>
                <c:pt idx="2185">
                  <c:v>134.87500334857032</c:v>
                </c:pt>
                <c:pt idx="2186">
                  <c:v>135.02500335569493</c:v>
                </c:pt>
                <c:pt idx="2187">
                  <c:v>135.17500336281955</c:v>
                </c:pt>
                <c:pt idx="2188">
                  <c:v>135.32500336994417</c:v>
                </c:pt>
                <c:pt idx="2189">
                  <c:v>135.47500337706879</c:v>
                </c:pt>
                <c:pt idx="2190">
                  <c:v>135.62500338419341</c:v>
                </c:pt>
                <c:pt idx="2191">
                  <c:v>135.77500339131802</c:v>
                </c:pt>
                <c:pt idx="2192">
                  <c:v>135.92500339844264</c:v>
                </c:pt>
                <c:pt idx="2193">
                  <c:v>136.07500340556726</c:v>
                </c:pt>
                <c:pt idx="2194">
                  <c:v>136.22500341269188</c:v>
                </c:pt>
                <c:pt idx="2195">
                  <c:v>136.37500341981649</c:v>
                </c:pt>
                <c:pt idx="2196">
                  <c:v>136.52500342694111</c:v>
                </c:pt>
                <c:pt idx="2197">
                  <c:v>136.67500343406573</c:v>
                </c:pt>
                <c:pt idx="2198">
                  <c:v>136.82500344119035</c:v>
                </c:pt>
                <c:pt idx="2199">
                  <c:v>136.97500344831496</c:v>
                </c:pt>
                <c:pt idx="2200">
                  <c:v>137.12500345543958</c:v>
                </c:pt>
                <c:pt idx="2201">
                  <c:v>137.2750034625642</c:v>
                </c:pt>
                <c:pt idx="2202">
                  <c:v>137.42500346968882</c:v>
                </c:pt>
                <c:pt idx="2203">
                  <c:v>137.57500347681344</c:v>
                </c:pt>
                <c:pt idx="2204">
                  <c:v>137.72500348393805</c:v>
                </c:pt>
                <c:pt idx="2205">
                  <c:v>137.87500349106267</c:v>
                </c:pt>
                <c:pt idx="2206">
                  <c:v>138.02500349818729</c:v>
                </c:pt>
                <c:pt idx="2207">
                  <c:v>138.17500350531191</c:v>
                </c:pt>
                <c:pt idx="2208">
                  <c:v>138.32500351243652</c:v>
                </c:pt>
                <c:pt idx="2209">
                  <c:v>138.47500351956114</c:v>
                </c:pt>
                <c:pt idx="2210">
                  <c:v>138.62500352668576</c:v>
                </c:pt>
                <c:pt idx="2211">
                  <c:v>138.77500353381038</c:v>
                </c:pt>
                <c:pt idx="2212">
                  <c:v>138.92500354093499</c:v>
                </c:pt>
                <c:pt idx="2213">
                  <c:v>139.07500354805961</c:v>
                </c:pt>
                <c:pt idx="2214">
                  <c:v>139.22500355518423</c:v>
                </c:pt>
                <c:pt idx="2215">
                  <c:v>139.37500356230885</c:v>
                </c:pt>
                <c:pt idx="2216">
                  <c:v>139.52500356943347</c:v>
                </c:pt>
                <c:pt idx="2217">
                  <c:v>139.67500357655808</c:v>
                </c:pt>
                <c:pt idx="2218">
                  <c:v>139.8250035836827</c:v>
                </c:pt>
                <c:pt idx="2219">
                  <c:v>139.97500359080732</c:v>
                </c:pt>
                <c:pt idx="2220">
                  <c:v>140.12500359793194</c:v>
                </c:pt>
                <c:pt idx="2221">
                  <c:v>140.27500360505655</c:v>
                </c:pt>
                <c:pt idx="2222">
                  <c:v>140.42500361218117</c:v>
                </c:pt>
                <c:pt idx="2223">
                  <c:v>140.57500361930579</c:v>
                </c:pt>
                <c:pt idx="2224">
                  <c:v>140.72500362643041</c:v>
                </c:pt>
                <c:pt idx="2225">
                  <c:v>140.87500363355502</c:v>
                </c:pt>
                <c:pt idx="2226">
                  <c:v>141.02500364067964</c:v>
                </c:pt>
                <c:pt idx="2227">
                  <c:v>141.17500364780426</c:v>
                </c:pt>
                <c:pt idx="2228">
                  <c:v>141.32500365492888</c:v>
                </c:pt>
                <c:pt idx="2229">
                  <c:v>141.4750036620535</c:v>
                </c:pt>
                <c:pt idx="2230">
                  <c:v>141.62500366917811</c:v>
                </c:pt>
                <c:pt idx="2231">
                  <c:v>141.77500367630273</c:v>
                </c:pt>
                <c:pt idx="2232">
                  <c:v>141.92500368342735</c:v>
                </c:pt>
                <c:pt idx="2233">
                  <c:v>142.07500369055197</c:v>
                </c:pt>
                <c:pt idx="2234">
                  <c:v>142.22500369767658</c:v>
                </c:pt>
                <c:pt idx="2235">
                  <c:v>142.3750037048012</c:v>
                </c:pt>
                <c:pt idx="2236">
                  <c:v>142.52500371192582</c:v>
                </c:pt>
                <c:pt idx="2237">
                  <c:v>142.67500371905044</c:v>
                </c:pt>
                <c:pt idx="2238">
                  <c:v>142.82500372617505</c:v>
                </c:pt>
                <c:pt idx="2239">
                  <c:v>142.97500373329967</c:v>
                </c:pt>
              </c:numCache>
            </c:numRef>
          </c:xVal>
          <c:yVal>
            <c:numRef>
              <c:f>Tabelle1!$E$50:$E$7000</c:f>
              <c:numCache>
                <c:formatCode>General</c:formatCode>
                <c:ptCount val="69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1.2000000000000011E-2</c:v>
                </c:pt>
                <c:pt idx="6">
                  <c:v>1.2000000000000011E-2</c:v>
                </c:pt>
                <c:pt idx="7">
                  <c:v>1.2000000000000011E-2</c:v>
                </c:pt>
                <c:pt idx="8">
                  <c:v>2.3999999999999799E-2</c:v>
                </c:pt>
                <c:pt idx="9">
                  <c:v>3.6000000000000032E-2</c:v>
                </c:pt>
                <c:pt idx="10">
                  <c:v>5.9999999999999831E-2</c:v>
                </c:pt>
                <c:pt idx="11">
                  <c:v>7.2000000000000064E-2</c:v>
                </c:pt>
                <c:pt idx="12">
                  <c:v>7.2000000000000064E-2</c:v>
                </c:pt>
                <c:pt idx="13">
                  <c:v>8.3999999999999853E-2</c:v>
                </c:pt>
                <c:pt idx="14">
                  <c:v>0.10799999999999987</c:v>
                </c:pt>
                <c:pt idx="15">
                  <c:v>0.12</c:v>
                </c:pt>
                <c:pt idx="16">
                  <c:v>0.1319999999999999</c:v>
                </c:pt>
                <c:pt idx="17">
                  <c:v>0.1319999999999999</c:v>
                </c:pt>
                <c:pt idx="18">
                  <c:v>0.1319999999999999</c:v>
                </c:pt>
                <c:pt idx="19">
                  <c:v>0.1319999999999999</c:v>
                </c:pt>
                <c:pt idx="20">
                  <c:v>0.1319999999999999</c:v>
                </c:pt>
                <c:pt idx="21">
                  <c:v>0.1319999999999999</c:v>
                </c:pt>
                <c:pt idx="22">
                  <c:v>0.12</c:v>
                </c:pt>
                <c:pt idx="23">
                  <c:v>0.12</c:v>
                </c:pt>
                <c:pt idx="24">
                  <c:v>0.1319999999999999</c:v>
                </c:pt>
                <c:pt idx="25">
                  <c:v>0.1319999999999999</c:v>
                </c:pt>
                <c:pt idx="26">
                  <c:v>0.1319999999999999</c:v>
                </c:pt>
                <c:pt idx="27">
                  <c:v>0.1319999999999999</c:v>
                </c:pt>
                <c:pt idx="28">
                  <c:v>0.15599999999999992</c:v>
                </c:pt>
                <c:pt idx="29">
                  <c:v>0.16799999999999971</c:v>
                </c:pt>
                <c:pt idx="30">
                  <c:v>0.18</c:v>
                </c:pt>
                <c:pt idx="31">
                  <c:v>0.20399999999999996</c:v>
                </c:pt>
                <c:pt idx="32">
                  <c:v>0.21599999999999997</c:v>
                </c:pt>
                <c:pt idx="33">
                  <c:v>0.22799999999999976</c:v>
                </c:pt>
                <c:pt idx="34">
                  <c:v>0.24</c:v>
                </c:pt>
                <c:pt idx="35">
                  <c:v>0.26399999999999979</c:v>
                </c:pt>
                <c:pt idx="36">
                  <c:v>0.27600000000000002</c:v>
                </c:pt>
                <c:pt idx="37">
                  <c:v>0.28799999999999981</c:v>
                </c:pt>
                <c:pt idx="38">
                  <c:v>0.3</c:v>
                </c:pt>
                <c:pt idx="39">
                  <c:v>0.32399999999999984</c:v>
                </c:pt>
                <c:pt idx="40">
                  <c:v>0.33599999999999985</c:v>
                </c:pt>
                <c:pt idx="41">
                  <c:v>0.36</c:v>
                </c:pt>
                <c:pt idx="42">
                  <c:v>0.37199999999999989</c:v>
                </c:pt>
                <c:pt idx="43">
                  <c:v>0.3839999999999999</c:v>
                </c:pt>
                <c:pt idx="44">
                  <c:v>0.4079999999999997</c:v>
                </c:pt>
                <c:pt idx="45">
                  <c:v>0.42</c:v>
                </c:pt>
                <c:pt idx="46">
                  <c:v>0.43199999999999994</c:v>
                </c:pt>
                <c:pt idx="47">
                  <c:v>0.45599999999999996</c:v>
                </c:pt>
                <c:pt idx="48">
                  <c:v>0.46799999999999975</c:v>
                </c:pt>
                <c:pt idx="49">
                  <c:v>0.48</c:v>
                </c:pt>
                <c:pt idx="50">
                  <c:v>0.50399999999999978</c:v>
                </c:pt>
                <c:pt idx="51">
                  <c:v>0.51600000000000001</c:v>
                </c:pt>
                <c:pt idx="52">
                  <c:v>0.54</c:v>
                </c:pt>
                <c:pt idx="53">
                  <c:v>0.55200000000000005</c:v>
                </c:pt>
                <c:pt idx="54">
                  <c:v>0.57599999999999985</c:v>
                </c:pt>
                <c:pt idx="55">
                  <c:v>0.6</c:v>
                </c:pt>
                <c:pt idx="56">
                  <c:v>0.61199999999999988</c:v>
                </c:pt>
                <c:pt idx="57">
                  <c:v>0.62399999999999989</c:v>
                </c:pt>
                <c:pt idx="58">
                  <c:v>0.6359999999999999</c:v>
                </c:pt>
                <c:pt idx="59">
                  <c:v>0.66</c:v>
                </c:pt>
                <c:pt idx="60">
                  <c:v>0.67199999999999993</c:v>
                </c:pt>
                <c:pt idx="61">
                  <c:v>0.67199999999999993</c:v>
                </c:pt>
                <c:pt idx="62">
                  <c:v>0.68399999999999972</c:v>
                </c:pt>
                <c:pt idx="63">
                  <c:v>0.68399999999999972</c:v>
                </c:pt>
                <c:pt idx="64">
                  <c:v>0.68399999999999972</c:v>
                </c:pt>
                <c:pt idx="65">
                  <c:v>0.68399999999999972</c:v>
                </c:pt>
                <c:pt idx="66">
                  <c:v>0.68399999999999972</c:v>
                </c:pt>
                <c:pt idx="67">
                  <c:v>0.68399999999999972</c:v>
                </c:pt>
                <c:pt idx="68">
                  <c:v>0.68399999999999972</c:v>
                </c:pt>
                <c:pt idx="69">
                  <c:v>0.67199999999999993</c:v>
                </c:pt>
                <c:pt idx="70">
                  <c:v>0.67199999999999993</c:v>
                </c:pt>
                <c:pt idx="71">
                  <c:v>0.67199999999999993</c:v>
                </c:pt>
                <c:pt idx="72">
                  <c:v>0.67199999999999993</c:v>
                </c:pt>
                <c:pt idx="73">
                  <c:v>0.67199999999999993</c:v>
                </c:pt>
                <c:pt idx="74">
                  <c:v>0.67199999999999993</c:v>
                </c:pt>
                <c:pt idx="75">
                  <c:v>0.67199999999999993</c:v>
                </c:pt>
                <c:pt idx="76">
                  <c:v>0.67199999999999993</c:v>
                </c:pt>
                <c:pt idx="77">
                  <c:v>0.67199999999999993</c:v>
                </c:pt>
                <c:pt idx="78">
                  <c:v>0.67199999999999993</c:v>
                </c:pt>
                <c:pt idx="79">
                  <c:v>0.67199999999999993</c:v>
                </c:pt>
                <c:pt idx="80">
                  <c:v>0.67199999999999993</c:v>
                </c:pt>
                <c:pt idx="81">
                  <c:v>0.67199999999999993</c:v>
                </c:pt>
                <c:pt idx="82">
                  <c:v>0.67199999999999993</c:v>
                </c:pt>
                <c:pt idx="83">
                  <c:v>0.67199999999999993</c:v>
                </c:pt>
                <c:pt idx="84">
                  <c:v>0.67199999999999993</c:v>
                </c:pt>
                <c:pt idx="85">
                  <c:v>0.67199999999999993</c:v>
                </c:pt>
                <c:pt idx="86">
                  <c:v>0.67199999999999993</c:v>
                </c:pt>
                <c:pt idx="87">
                  <c:v>0.67199999999999993</c:v>
                </c:pt>
                <c:pt idx="88">
                  <c:v>0.68399999999999972</c:v>
                </c:pt>
                <c:pt idx="89">
                  <c:v>0.68399999999999972</c:v>
                </c:pt>
                <c:pt idx="90">
                  <c:v>0.69599999999999995</c:v>
                </c:pt>
                <c:pt idx="91">
                  <c:v>0.69599999999999995</c:v>
                </c:pt>
                <c:pt idx="92">
                  <c:v>0.69599999999999995</c:v>
                </c:pt>
                <c:pt idx="93">
                  <c:v>0.69599999999999995</c:v>
                </c:pt>
                <c:pt idx="94">
                  <c:v>0.69599999999999995</c:v>
                </c:pt>
                <c:pt idx="95">
                  <c:v>0.69599999999999995</c:v>
                </c:pt>
                <c:pt idx="96">
                  <c:v>0.69599999999999995</c:v>
                </c:pt>
                <c:pt idx="97">
                  <c:v>0.69599999999999995</c:v>
                </c:pt>
                <c:pt idx="98">
                  <c:v>0.69599999999999995</c:v>
                </c:pt>
                <c:pt idx="99">
                  <c:v>0.69599999999999995</c:v>
                </c:pt>
                <c:pt idx="100">
                  <c:v>0.69599999999999995</c:v>
                </c:pt>
                <c:pt idx="101">
                  <c:v>0.68399999999999972</c:v>
                </c:pt>
                <c:pt idx="102">
                  <c:v>0.68399999999999972</c:v>
                </c:pt>
                <c:pt idx="103">
                  <c:v>0.68399999999999972</c:v>
                </c:pt>
                <c:pt idx="104">
                  <c:v>0.68399999999999972</c:v>
                </c:pt>
                <c:pt idx="105">
                  <c:v>0.69599999999999995</c:v>
                </c:pt>
                <c:pt idx="106">
                  <c:v>0.68399999999999972</c:v>
                </c:pt>
                <c:pt idx="107">
                  <c:v>0.68399999999999972</c:v>
                </c:pt>
                <c:pt idx="108">
                  <c:v>0.68399999999999972</c:v>
                </c:pt>
                <c:pt idx="109">
                  <c:v>0.68399999999999972</c:v>
                </c:pt>
                <c:pt idx="110">
                  <c:v>0.68399999999999972</c:v>
                </c:pt>
                <c:pt idx="111">
                  <c:v>0.68399999999999972</c:v>
                </c:pt>
                <c:pt idx="112">
                  <c:v>0.68399999999999972</c:v>
                </c:pt>
                <c:pt idx="113">
                  <c:v>0.68399999999999972</c:v>
                </c:pt>
                <c:pt idx="114">
                  <c:v>0.68399999999999972</c:v>
                </c:pt>
                <c:pt idx="115">
                  <c:v>0.68399999999999972</c:v>
                </c:pt>
                <c:pt idx="116">
                  <c:v>0.68399999999999972</c:v>
                </c:pt>
                <c:pt idx="117">
                  <c:v>0.68399999999999972</c:v>
                </c:pt>
                <c:pt idx="118">
                  <c:v>0.68399999999999972</c:v>
                </c:pt>
                <c:pt idx="119">
                  <c:v>0.68399999999999972</c:v>
                </c:pt>
                <c:pt idx="120">
                  <c:v>0.68399999999999972</c:v>
                </c:pt>
                <c:pt idx="121">
                  <c:v>0.68399999999999972</c:v>
                </c:pt>
                <c:pt idx="122">
                  <c:v>0.68399999999999972</c:v>
                </c:pt>
                <c:pt idx="123">
                  <c:v>0.68399999999999972</c:v>
                </c:pt>
                <c:pt idx="124">
                  <c:v>0.68399999999999972</c:v>
                </c:pt>
                <c:pt idx="125">
                  <c:v>0.68399999999999972</c:v>
                </c:pt>
                <c:pt idx="126">
                  <c:v>0.68399999999999972</c:v>
                </c:pt>
                <c:pt idx="127">
                  <c:v>0.68399999999999972</c:v>
                </c:pt>
                <c:pt idx="128">
                  <c:v>0.68399999999999972</c:v>
                </c:pt>
                <c:pt idx="129">
                  <c:v>0.68399999999999972</c:v>
                </c:pt>
                <c:pt idx="130">
                  <c:v>0.68399999999999972</c:v>
                </c:pt>
                <c:pt idx="131">
                  <c:v>0.68399999999999972</c:v>
                </c:pt>
                <c:pt idx="132">
                  <c:v>0.68399999999999972</c:v>
                </c:pt>
                <c:pt idx="133">
                  <c:v>0.68399999999999972</c:v>
                </c:pt>
                <c:pt idx="134">
                  <c:v>0.68399999999999972</c:v>
                </c:pt>
                <c:pt idx="135">
                  <c:v>0.68399999999999972</c:v>
                </c:pt>
                <c:pt idx="136">
                  <c:v>0.68399999999999972</c:v>
                </c:pt>
                <c:pt idx="137">
                  <c:v>0.68399999999999972</c:v>
                </c:pt>
                <c:pt idx="138">
                  <c:v>0.68399999999999972</c:v>
                </c:pt>
                <c:pt idx="139">
                  <c:v>0.68399999999999972</c:v>
                </c:pt>
                <c:pt idx="140">
                  <c:v>0.68399999999999972</c:v>
                </c:pt>
                <c:pt idx="141">
                  <c:v>0.68399999999999972</c:v>
                </c:pt>
                <c:pt idx="142">
                  <c:v>0.68399999999999972</c:v>
                </c:pt>
                <c:pt idx="143">
                  <c:v>0.68399999999999972</c:v>
                </c:pt>
                <c:pt idx="144">
                  <c:v>0.68399999999999972</c:v>
                </c:pt>
                <c:pt idx="145">
                  <c:v>0.68399999999999972</c:v>
                </c:pt>
                <c:pt idx="146">
                  <c:v>0.68399999999999972</c:v>
                </c:pt>
                <c:pt idx="147">
                  <c:v>0.68399999999999972</c:v>
                </c:pt>
                <c:pt idx="148">
                  <c:v>0.68399999999999972</c:v>
                </c:pt>
                <c:pt idx="149">
                  <c:v>0.68399999999999972</c:v>
                </c:pt>
                <c:pt idx="150">
                  <c:v>0.68399999999999972</c:v>
                </c:pt>
                <c:pt idx="151">
                  <c:v>0.68399999999999972</c:v>
                </c:pt>
                <c:pt idx="152">
                  <c:v>0.68399999999999972</c:v>
                </c:pt>
                <c:pt idx="153">
                  <c:v>0.68399999999999972</c:v>
                </c:pt>
                <c:pt idx="154">
                  <c:v>0.68399999999999972</c:v>
                </c:pt>
                <c:pt idx="155">
                  <c:v>0.68399999999999972</c:v>
                </c:pt>
                <c:pt idx="156">
                  <c:v>0.68399999999999972</c:v>
                </c:pt>
                <c:pt idx="157">
                  <c:v>0.67199999999999993</c:v>
                </c:pt>
                <c:pt idx="158">
                  <c:v>0.68399999999999972</c:v>
                </c:pt>
                <c:pt idx="159">
                  <c:v>0.68399999999999972</c:v>
                </c:pt>
                <c:pt idx="160">
                  <c:v>0.68399999999999972</c:v>
                </c:pt>
                <c:pt idx="161">
                  <c:v>0.68399999999999972</c:v>
                </c:pt>
                <c:pt idx="162">
                  <c:v>0.68399999999999972</c:v>
                </c:pt>
                <c:pt idx="163">
                  <c:v>0.68399999999999972</c:v>
                </c:pt>
                <c:pt idx="164">
                  <c:v>0.68399999999999972</c:v>
                </c:pt>
                <c:pt idx="165">
                  <c:v>0.68399999999999972</c:v>
                </c:pt>
                <c:pt idx="166">
                  <c:v>0.68399999999999972</c:v>
                </c:pt>
                <c:pt idx="167">
                  <c:v>0.68399999999999972</c:v>
                </c:pt>
                <c:pt idx="168">
                  <c:v>0.68399999999999972</c:v>
                </c:pt>
                <c:pt idx="169">
                  <c:v>0.68399999999999972</c:v>
                </c:pt>
                <c:pt idx="170">
                  <c:v>0.67199999999999993</c:v>
                </c:pt>
                <c:pt idx="171">
                  <c:v>0.68399999999999972</c:v>
                </c:pt>
                <c:pt idx="172">
                  <c:v>0.68399999999999972</c:v>
                </c:pt>
                <c:pt idx="173">
                  <c:v>0.68399999999999972</c:v>
                </c:pt>
                <c:pt idx="174">
                  <c:v>0.68399999999999972</c:v>
                </c:pt>
                <c:pt idx="175">
                  <c:v>0.68399999999999972</c:v>
                </c:pt>
                <c:pt idx="176">
                  <c:v>0.67199999999999993</c:v>
                </c:pt>
                <c:pt idx="177">
                  <c:v>0.67199999999999993</c:v>
                </c:pt>
                <c:pt idx="178">
                  <c:v>0.67199999999999993</c:v>
                </c:pt>
                <c:pt idx="179">
                  <c:v>0.67199999999999993</c:v>
                </c:pt>
                <c:pt idx="180">
                  <c:v>0.68399999999999972</c:v>
                </c:pt>
                <c:pt idx="181">
                  <c:v>0.68399999999999972</c:v>
                </c:pt>
                <c:pt idx="182">
                  <c:v>0.68399999999999972</c:v>
                </c:pt>
                <c:pt idx="183">
                  <c:v>0.68399999999999972</c:v>
                </c:pt>
                <c:pt idx="184">
                  <c:v>0.67199999999999993</c:v>
                </c:pt>
                <c:pt idx="185">
                  <c:v>0.67199999999999993</c:v>
                </c:pt>
                <c:pt idx="186">
                  <c:v>0.67199999999999993</c:v>
                </c:pt>
                <c:pt idx="187">
                  <c:v>0.67199999999999993</c:v>
                </c:pt>
                <c:pt idx="188">
                  <c:v>0.67199999999999993</c:v>
                </c:pt>
                <c:pt idx="189">
                  <c:v>0.67199999999999993</c:v>
                </c:pt>
                <c:pt idx="190">
                  <c:v>0.67199999999999993</c:v>
                </c:pt>
                <c:pt idx="191">
                  <c:v>0.68399999999999972</c:v>
                </c:pt>
                <c:pt idx="192">
                  <c:v>0.72</c:v>
                </c:pt>
                <c:pt idx="193">
                  <c:v>0.74399999999999977</c:v>
                </c:pt>
                <c:pt idx="194">
                  <c:v>0.76799999999999979</c:v>
                </c:pt>
                <c:pt idx="195">
                  <c:v>0.79200000000000004</c:v>
                </c:pt>
                <c:pt idx="196">
                  <c:v>0.82799999999999985</c:v>
                </c:pt>
                <c:pt idx="197">
                  <c:v>0.84</c:v>
                </c:pt>
                <c:pt idx="198">
                  <c:v>0.86399999999999988</c:v>
                </c:pt>
                <c:pt idx="199">
                  <c:v>0.88799999999999979</c:v>
                </c:pt>
                <c:pt idx="200">
                  <c:v>0.91199999999999992</c:v>
                </c:pt>
                <c:pt idx="201">
                  <c:v>0.92399999999999982</c:v>
                </c:pt>
                <c:pt idx="202">
                  <c:v>0.94799999999999984</c:v>
                </c:pt>
                <c:pt idx="203">
                  <c:v>0.97199999999999998</c:v>
                </c:pt>
                <c:pt idx="204">
                  <c:v>0.99599999999999989</c:v>
                </c:pt>
                <c:pt idx="205">
                  <c:v>1.008</c:v>
                </c:pt>
                <c:pt idx="206">
                  <c:v>1.032</c:v>
                </c:pt>
                <c:pt idx="207">
                  <c:v>1.056</c:v>
                </c:pt>
                <c:pt idx="208">
                  <c:v>1.08</c:v>
                </c:pt>
                <c:pt idx="209">
                  <c:v>1.0920000000000001</c:v>
                </c:pt>
                <c:pt idx="210">
                  <c:v>1.1159999999999999</c:v>
                </c:pt>
                <c:pt idx="211">
                  <c:v>1.1399999999999999</c:v>
                </c:pt>
                <c:pt idx="212">
                  <c:v>1.1519999999999999</c:v>
                </c:pt>
                <c:pt idx="213">
                  <c:v>1.1759999999999999</c:v>
                </c:pt>
                <c:pt idx="214">
                  <c:v>1.2</c:v>
                </c:pt>
                <c:pt idx="215">
                  <c:v>1.2239999999999998</c:v>
                </c:pt>
                <c:pt idx="216">
                  <c:v>1.2359999999999998</c:v>
                </c:pt>
                <c:pt idx="217">
                  <c:v>1.26</c:v>
                </c:pt>
                <c:pt idx="218">
                  <c:v>1.2839999999999998</c:v>
                </c:pt>
                <c:pt idx="219">
                  <c:v>1.2959999999999998</c:v>
                </c:pt>
                <c:pt idx="220">
                  <c:v>1.32</c:v>
                </c:pt>
                <c:pt idx="221">
                  <c:v>1.3439999999999999</c:v>
                </c:pt>
                <c:pt idx="222">
                  <c:v>1.3559999999999999</c:v>
                </c:pt>
                <c:pt idx="223">
                  <c:v>1.38</c:v>
                </c:pt>
                <c:pt idx="224">
                  <c:v>1.3919999999999999</c:v>
                </c:pt>
                <c:pt idx="225">
                  <c:v>1.4159999999999999</c:v>
                </c:pt>
                <c:pt idx="226">
                  <c:v>1.4279999999999999</c:v>
                </c:pt>
                <c:pt idx="227">
                  <c:v>1.452</c:v>
                </c:pt>
                <c:pt idx="228">
                  <c:v>1.476</c:v>
                </c:pt>
                <c:pt idx="229">
                  <c:v>1.488</c:v>
                </c:pt>
                <c:pt idx="230">
                  <c:v>1.512</c:v>
                </c:pt>
                <c:pt idx="231">
                  <c:v>1.5359999999999998</c:v>
                </c:pt>
                <c:pt idx="232">
                  <c:v>1.5479999999999998</c:v>
                </c:pt>
                <c:pt idx="233">
                  <c:v>1.5719999999999998</c:v>
                </c:pt>
                <c:pt idx="234">
                  <c:v>1.5959999999999999</c:v>
                </c:pt>
                <c:pt idx="235">
                  <c:v>1.6079999999999999</c:v>
                </c:pt>
                <c:pt idx="236">
                  <c:v>1.6319999999999999</c:v>
                </c:pt>
                <c:pt idx="237">
                  <c:v>1.6559999999999999</c:v>
                </c:pt>
                <c:pt idx="238">
                  <c:v>1.68</c:v>
                </c:pt>
                <c:pt idx="239">
                  <c:v>1.6919999999999999</c:v>
                </c:pt>
                <c:pt idx="240">
                  <c:v>1.716</c:v>
                </c:pt>
                <c:pt idx="241">
                  <c:v>1.74</c:v>
                </c:pt>
                <c:pt idx="242">
                  <c:v>1.7639999999999998</c:v>
                </c:pt>
                <c:pt idx="243">
                  <c:v>1.7759999999999998</c:v>
                </c:pt>
                <c:pt idx="244">
                  <c:v>1.8</c:v>
                </c:pt>
                <c:pt idx="245">
                  <c:v>1.8239999999999998</c:v>
                </c:pt>
                <c:pt idx="246">
                  <c:v>1.8479999999999999</c:v>
                </c:pt>
                <c:pt idx="247">
                  <c:v>1.86</c:v>
                </c:pt>
                <c:pt idx="248">
                  <c:v>1.8839999999999999</c:v>
                </c:pt>
                <c:pt idx="249">
                  <c:v>1.9079999999999999</c:v>
                </c:pt>
                <c:pt idx="250">
                  <c:v>1.9319999999999999</c:v>
                </c:pt>
                <c:pt idx="251">
                  <c:v>1.944</c:v>
                </c:pt>
                <c:pt idx="252">
                  <c:v>1.968</c:v>
                </c:pt>
                <c:pt idx="253">
                  <c:v>1.992</c:v>
                </c:pt>
                <c:pt idx="254">
                  <c:v>2.004</c:v>
                </c:pt>
                <c:pt idx="255">
                  <c:v>2.028</c:v>
                </c:pt>
                <c:pt idx="256">
                  <c:v>2.052</c:v>
                </c:pt>
                <c:pt idx="257">
                  <c:v>2.0640000000000001</c:v>
                </c:pt>
                <c:pt idx="258">
                  <c:v>2.0880000000000001</c:v>
                </c:pt>
                <c:pt idx="259">
                  <c:v>2.1</c:v>
                </c:pt>
                <c:pt idx="260">
                  <c:v>2.1239999999999997</c:v>
                </c:pt>
                <c:pt idx="261">
                  <c:v>2.1479999999999997</c:v>
                </c:pt>
                <c:pt idx="262">
                  <c:v>2.16</c:v>
                </c:pt>
                <c:pt idx="263">
                  <c:v>2.1719999999999997</c:v>
                </c:pt>
                <c:pt idx="264">
                  <c:v>2.1719999999999997</c:v>
                </c:pt>
                <c:pt idx="265">
                  <c:v>2.16</c:v>
                </c:pt>
                <c:pt idx="266">
                  <c:v>2.16</c:v>
                </c:pt>
                <c:pt idx="267">
                  <c:v>2.16</c:v>
                </c:pt>
                <c:pt idx="268">
                  <c:v>2.1479999999999997</c:v>
                </c:pt>
                <c:pt idx="269">
                  <c:v>2.1479999999999997</c:v>
                </c:pt>
                <c:pt idx="270">
                  <c:v>2.1479999999999997</c:v>
                </c:pt>
                <c:pt idx="271">
                  <c:v>2.1479999999999997</c:v>
                </c:pt>
                <c:pt idx="272">
                  <c:v>2.1479999999999997</c:v>
                </c:pt>
                <c:pt idx="273">
                  <c:v>2.1719999999999997</c:v>
                </c:pt>
                <c:pt idx="274">
                  <c:v>2.1839999999999997</c:v>
                </c:pt>
                <c:pt idx="275">
                  <c:v>2.1839999999999997</c:v>
                </c:pt>
                <c:pt idx="276">
                  <c:v>2.1719999999999997</c:v>
                </c:pt>
                <c:pt idx="277">
                  <c:v>2.1719999999999997</c:v>
                </c:pt>
                <c:pt idx="278">
                  <c:v>2.1719999999999997</c:v>
                </c:pt>
                <c:pt idx="279">
                  <c:v>2.1719999999999997</c:v>
                </c:pt>
                <c:pt idx="280">
                  <c:v>2.1719999999999997</c:v>
                </c:pt>
                <c:pt idx="281">
                  <c:v>2.1719999999999997</c:v>
                </c:pt>
                <c:pt idx="282">
                  <c:v>2.1719999999999997</c:v>
                </c:pt>
                <c:pt idx="283">
                  <c:v>2.1719999999999997</c:v>
                </c:pt>
                <c:pt idx="284">
                  <c:v>2.1719999999999997</c:v>
                </c:pt>
                <c:pt idx="285">
                  <c:v>2.1719999999999997</c:v>
                </c:pt>
                <c:pt idx="286">
                  <c:v>2.1719999999999997</c:v>
                </c:pt>
                <c:pt idx="287">
                  <c:v>2.16</c:v>
                </c:pt>
                <c:pt idx="288">
                  <c:v>2.16</c:v>
                </c:pt>
                <c:pt idx="289">
                  <c:v>2.16</c:v>
                </c:pt>
                <c:pt idx="290">
                  <c:v>2.16</c:v>
                </c:pt>
                <c:pt idx="291">
                  <c:v>2.16</c:v>
                </c:pt>
                <c:pt idx="292">
                  <c:v>2.16</c:v>
                </c:pt>
                <c:pt idx="293">
                  <c:v>2.16</c:v>
                </c:pt>
                <c:pt idx="294">
                  <c:v>2.16</c:v>
                </c:pt>
                <c:pt idx="295">
                  <c:v>2.16</c:v>
                </c:pt>
                <c:pt idx="296">
                  <c:v>2.16</c:v>
                </c:pt>
                <c:pt idx="297">
                  <c:v>2.16</c:v>
                </c:pt>
                <c:pt idx="298">
                  <c:v>2.1479999999999997</c:v>
                </c:pt>
                <c:pt idx="299">
                  <c:v>2.1479999999999997</c:v>
                </c:pt>
                <c:pt idx="300">
                  <c:v>2.1479999999999997</c:v>
                </c:pt>
                <c:pt idx="301">
                  <c:v>2.1479999999999997</c:v>
                </c:pt>
                <c:pt idx="302">
                  <c:v>2.1479999999999997</c:v>
                </c:pt>
                <c:pt idx="303">
                  <c:v>2.1479999999999997</c:v>
                </c:pt>
                <c:pt idx="304">
                  <c:v>2.1479999999999997</c:v>
                </c:pt>
                <c:pt idx="305">
                  <c:v>2.1479999999999997</c:v>
                </c:pt>
                <c:pt idx="306">
                  <c:v>2.1479999999999997</c:v>
                </c:pt>
                <c:pt idx="307">
                  <c:v>2.1479999999999997</c:v>
                </c:pt>
                <c:pt idx="308">
                  <c:v>2.1479999999999997</c:v>
                </c:pt>
                <c:pt idx="309">
                  <c:v>2.1479999999999997</c:v>
                </c:pt>
                <c:pt idx="310">
                  <c:v>2.1479999999999997</c:v>
                </c:pt>
                <c:pt idx="311">
                  <c:v>2.1479999999999997</c:v>
                </c:pt>
                <c:pt idx="312">
                  <c:v>2.1479999999999997</c:v>
                </c:pt>
                <c:pt idx="313">
                  <c:v>2.1479999999999997</c:v>
                </c:pt>
                <c:pt idx="314">
                  <c:v>2.1479999999999997</c:v>
                </c:pt>
                <c:pt idx="315">
                  <c:v>2.1479999999999997</c:v>
                </c:pt>
                <c:pt idx="316">
                  <c:v>2.1479999999999997</c:v>
                </c:pt>
                <c:pt idx="317">
                  <c:v>2.1360000000000001</c:v>
                </c:pt>
                <c:pt idx="318">
                  <c:v>2.1360000000000001</c:v>
                </c:pt>
                <c:pt idx="319">
                  <c:v>2.1360000000000001</c:v>
                </c:pt>
                <c:pt idx="320">
                  <c:v>2.1360000000000001</c:v>
                </c:pt>
                <c:pt idx="321">
                  <c:v>2.1360000000000001</c:v>
                </c:pt>
                <c:pt idx="322">
                  <c:v>2.1360000000000001</c:v>
                </c:pt>
                <c:pt idx="323">
                  <c:v>2.1360000000000001</c:v>
                </c:pt>
                <c:pt idx="324">
                  <c:v>2.1360000000000001</c:v>
                </c:pt>
                <c:pt idx="325">
                  <c:v>2.1360000000000001</c:v>
                </c:pt>
                <c:pt idx="326">
                  <c:v>2.1360000000000001</c:v>
                </c:pt>
                <c:pt idx="327">
                  <c:v>2.1360000000000001</c:v>
                </c:pt>
                <c:pt idx="328">
                  <c:v>2.1360000000000001</c:v>
                </c:pt>
                <c:pt idx="329">
                  <c:v>2.1360000000000001</c:v>
                </c:pt>
                <c:pt idx="330">
                  <c:v>2.1360000000000001</c:v>
                </c:pt>
                <c:pt idx="331">
                  <c:v>2.1360000000000001</c:v>
                </c:pt>
                <c:pt idx="332">
                  <c:v>2.1360000000000001</c:v>
                </c:pt>
                <c:pt idx="333">
                  <c:v>2.1360000000000001</c:v>
                </c:pt>
                <c:pt idx="334">
                  <c:v>2.1360000000000001</c:v>
                </c:pt>
                <c:pt idx="335">
                  <c:v>2.1360000000000001</c:v>
                </c:pt>
                <c:pt idx="336">
                  <c:v>2.1360000000000001</c:v>
                </c:pt>
                <c:pt idx="337">
                  <c:v>2.1239999999999997</c:v>
                </c:pt>
                <c:pt idx="338">
                  <c:v>2.1239999999999997</c:v>
                </c:pt>
                <c:pt idx="339">
                  <c:v>2.1239999999999997</c:v>
                </c:pt>
                <c:pt idx="340">
                  <c:v>2.1239999999999997</c:v>
                </c:pt>
                <c:pt idx="341">
                  <c:v>2.1239999999999997</c:v>
                </c:pt>
                <c:pt idx="342">
                  <c:v>2.1239999999999997</c:v>
                </c:pt>
                <c:pt idx="343">
                  <c:v>2.1239999999999997</c:v>
                </c:pt>
                <c:pt idx="344">
                  <c:v>2.1239999999999997</c:v>
                </c:pt>
                <c:pt idx="345">
                  <c:v>2.1239999999999997</c:v>
                </c:pt>
                <c:pt idx="346">
                  <c:v>2.1239999999999997</c:v>
                </c:pt>
                <c:pt idx="347">
                  <c:v>2.1239999999999997</c:v>
                </c:pt>
                <c:pt idx="348">
                  <c:v>2.1239999999999997</c:v>
                </c:pt>
                <c:pt idx="349">
                  <c:v>2.1239999999999997</c:v>
                </c:pt>
                <c:pt idx="350">
                  <c:v>2.1239999999999997</c:v>
                </c:pt>
                <c:pt idx="351">
                  <c:v>2.1239999999999997</c:v>
                </c:pt>
                <c:pt idx="352">
                  <c:v>2.1239999999999997</c:v>
                </c:pt>
                <c:pt idx="353">
                  <c:v>2.1239999999999997</c:v>
                </c:pt>
                <c:pt idx="354">
                  <c:v>2.1239999999999997</c:v>
                </c:pt>
                <c:pt idx="355">
                  <c:v>2.1239999999999997</c:v>
                </c:pt>
                <c:pt idx="356">
                  <c:v>2.1120000000000001</c:v>
                </c:pt>
                <c:pt idx="357">
                  <c:v>2.1120000000000001</c:v>
                </c:pt>
                <c:pt idx="358">
                  <c:v>2.1239999999999997</c:v>
                </c:pt>
                <c:pt idx="359">
                  <c:v>2.1239999999999997</c:v>
                </c:pt>
                <c:pt idx="360">
                  <c:v>2.1239999999999997</c:v>
                </c:pt>
                <c:pt idx="361">
                  <c:v>2.1239999999999997</c:v>
                </c:pt>
                <c:pt idx="362">
                  <c:v>2.1120000000000001</c:v>
                </c:pt>
                <c:pt idx="363">
                  <c:v>2.1239999999999997</c:v>
                </c:pt>
                <c:pt idx="364">
                  <c:v>2.1120000000000001</c:v>
                </c:pt>
                <c:pt idx="365">
                  <c:v>2.1120000000000001</c:v>
                </c:pt>
                <c:pt idx="366">
                  <c:v>2.1120000000000001</c:v>
                </c:pt>
                <c:pt idx="367">
                  <c:v>2.1120000000000001</c:v>
                </c:pt>
                <c:pt idx="368">
                  <c:v>2.1120000000000001</c:v>
                </c:pt>
                <c:pt idx="369">
                  <c:v>2.1120000000000001</c:v>
                </c:pt>
                <c:pt idx="370">
                  <c:v>2.1120000000000001</c:v>
                </c:pt>
                <c:pt idx="371">
                  <c:v>2.1360000000000001</c:v>
                </c:pt>
                <c:pt idx="372">
                  <c:v>2.1479999999999997</c:v>
                </c:pt>
                <c:pt idx="373">
                  <c:v>2.1479999999999997</c:v>
                </c:pt>
                <c:pt idx="374">
                  <c:v>2.1360000000000001</c:v>
                </c:pt>
                <c:pt idx="375">
                  <c:v>2.1479999999999997</c:v>
                </c:pt>
                <c:pt idx="376">
                  <c:v>2.1479999999999997</c:v>
                </c:pt>
                <c:pt idx="377">
                  <c:v>2.1479999999999997</c:v>
                </c:pt>
                <c:pt idx="378">
                  <c:v>2.1479999999999997</c:v>
                </c:pt>
                <c:pt idx="379">
                  <c:v>2.1360000000000001</c:v>
                </c:pt>
                <c:pt idx="380">
                  <c:v>2.1360000000000001</c:v>
                </c:pt>
                <c:pt idx="381">
                  <c:v>2.16</c:v>
                </c:pt>
                <c:pt idx="382">
                  <c:v>2.16</c:v>
                </c:pt>
                <c:pt idx="383">
                  <c:v>2.1719999999999997</c:v>
                </c:pt>
                <c:pt idx="384">
                  <c:v>2.16</c:v>
                </c:pt>
                <c:pt idx="385">
                  <c:v>2.16</c:v>
                </c:pt>
                <c:pt idx="386">
                  <c:v>2.16</c:v>
                </c:pt>
                <c:pt idx="387">
                  <c:v>2.16</c:v>
                </c:pt>
                <c:pt idx="388">
                  <c:v>2.16</c:v>
                </c:pt>
                <c:pt idx="389">
                  <c:v>2.16</c:v>
                </c:pt>
                <c:pt idx="390">
                  <c:v>2.16</c:v>
                </c:pt>
                <c:pt idx="391">
                  <c:v>2.16</c:v>
                </c:pt>
                <c:pt idx="392">
                  <c:v>2.16</c:v>
                </c:pt>
                <c:pt idx="393">
                  <c:v>2.16</c:v>
                </c:pt>
                <c:pt idx="394">
                  <c:v>2.16</c:v>
                </c:pt>
                <c:pt idx="395">
                  <c:v>2.16</c:v>
                </c:pt>
                <c:pt idx="396">
                  <c:v>2.16</c:v>
                </c:pt>
                <c:pt idx="397">
                  <c:v>2.16</c:v>
                </c:pt>
                <c:pt idx="398">
                  <c:v>2.16</c:v>
                </c:pt>
                <c:pt idx="399">
                  <c:v>2.16</c:v>
                </c:pt>
                <c:pt idx="400">
                  <c:v>2.16</c:v>
                </c:pt>
                <c:pt idx="401">
                  <c:v>2.16</c:v>
                </c:pt>
                <c:pt idx="402">
                  <c:v>2.16</c:v>
                </c:pt>
                <c:pt idx="403">
                  <c:v>2.16</c:v>
                </c:pt>
                <c:pt idx="404">
                  <c:v>2.1479999999999997</c:v>
                </c:pt>
                <c:pt idx="405">
                  <c:v>2.16</c:v>
                </c:pt>
                <c:pt idx="406">
                  <c:v>2.16</c:v>
                </c:pt>
                <c:pt idx="407">
                  <c:v>2.16</c:v>
                </c:pt>
                <c:pt idx="408">
                  <c:v>2.16</c:v>
                </c:pt>
                <c:pt idx="409">
                  <c:v>2.16</c:v>
                </c:pt>
                <c:pt idx="410">
                  <c:v>2.16</c:v>
                </c:pt>
                <c:pt idx="411">
                  <c:v>2.1719999999999997</c:v>
                </c:pt>
                <c:pt idx="412">
                  <c:v>2.2079999999999997</c:v>
                </c:pt>
                <c:pt idx="413">
                  <c:v>2.2319999999999998</c:v>
                </c:pt>
                <c:pt idx="414">
                  <c:v>2.2559999999999998</c:v>
                </c:pt>
                <c:pt idx="415">
                  <c:v>2.2679999999999998</c:v>
                </c:pt>
                <c:pt idx="416">
                  <c:v>2.2679999999999998</c:v>
                </c:pt>
                <c:pt idx="417">
                  <c:v>2.2679999999999998</c:v>
                </c:pt>
                <c:pt idx="418">
                  <c:v>2.2679999999999998</c:v>
                </c:pt>
                <c:pt idx="419">
                  <c:v>2.2679999999999998</c:v>
                </c:pt>
                <c:pt idx="420">
                  <c:v>2.2559999999999998</c:v>
                </c:pt>
                <c:pt idx="421">
                  <c:v>2.2559999999999998</c:v>
                </c:pt>
                <c:pt idx="422">
                  <c:v>2.2559999999999998</c:v>
                </c:pt>
                <c:pt idx="423">
                  <c:v>2.2559999999999998</c:v>
                </c:pt>
                <c:pt idx="424">
                  <c:v>2.2559999999999998</c:v>
                </c:pt>
                <c:pt idx="425">
                  <c:v>2.2679999999999998</c:v>
                </c:pt>
                <c:pt idx="426">
                  <c:v>2.2679999999999998</c:v>
                </c:pt>
                <c:pt idx="427">
                  <c:v>2.2679999999999998</c:v>
                </c:pt>
                <c:pt idx="428">
                  <c:v>2.2559999999999998</c:v>
                </c:pt>
                <c:pt idx="429">
                  <c:v>2.2559999999999998</c:v>
                </c:pt>
                <c:pt idx="430">
                  <c:v>2.2559999999999998</c:v>
                </c:pt>
                <c:pt idx="431">
                  <c:v>2.2559999999999998</c:v>
                </c:pt>
                <c:pt idx="432">
                  <c:v>2.2559999999999998</c:v>
                </c:pt>
                <c:pt idx="433">
                  <c:v>2.2559999999999998</c:v>
                </c:pt>
                <c:pt idx="434">
                  <c:v>2.2559999999999998</c:v>
                </c:pt>
                <c:pt idx="435">
                  <c:v>2.2559999999999998</c:v>
                </c:pt>
                <c:pt idx="436">
                  <c:v>2.2559999999999998</c:v>
                </c:pt>
                <c:pt idx="437">
                  <c:v>2.2559999999999998</c:v>
                </c:pt>
                <c:pt idx="438">
                  <c:v>2.2559999999999998</c:v>
                </c:pt>
                <c:pt idx="439">
                  <c:v>2.2559999999999998</c:v>
                </c:pt>
                <c:pt idx="440">
                  <c:v>2.2559999999999998</c:v>
                </c:pt>
                <c:pt idx="441">
                  <c:v>2.2559999999999998</c:v>
                </c:pt>
                <c:pt idx="442">
                  <c:v>2.2559999999999998</c:v>
                </c:pt>
                <c:pt idx="443">
                  <c:v>2.2559999999999998</c:v>
                </c:pt>
                <c:pt idx="444">
                  <c:v>2.2559999999999998</c:v>
                </c:pt>
                <c:pt idx="445">
                  <c:v>2.2439999999999998</c:v>
                </c:pt>
                <c:pt idx="446">
                  <c:v>2.2439999999999998</c:v>
                </c:pt>
                <c:pt idx="447">
                  <c:v>2.2439999999999998</c:v>
                </c:pt>
                <c:pt idx="448">
                  <c:v>2.2439999999999998</c:v>
                </c:pt>
                <c:pt idx="449">
                  <c:v>2.2439999999999998</c:v>
                </c:pt>
                <c:pt idx="450">
                  <c:v>2.2439999999999998</c:v>
                </c:pt>
                <c:pt idx="451">
                  <c:v>2.2439999999999998</c:v>
                </c:pt>
                <c:pt idx="452">
                  <c:v>2.2439999999999998</c:v>
                </c:pt>
                <c:pt idx="453">
                  <c:v>2.2439999999999998</c:v>
                </c:pt>
                <c:pt idx="454">
                  <c:v>2.2439999999999998</c:v>
                </c:pt>
                <c:pt idx="455">
                  <c:v>2.2439999999999998</c:v>
                </c:pt>
                <c:pt idx="456">
                  <c:v>2.2439999999999998</c:v>
                </c:pt>
                <c:pt idx="457">
                  <c:v>2.2559999999999998</c:v>
                </c:pt>
                <c:pt idx="458">
                  <c:v>2.2679999999999998</c:v>
                </c:pt>
                <c:pt idx="459">
                  <c:v>2.2679999999999998</c:v>
                </c:pt>
                <c:pt idx="460">
                  <c:v>2.2679999999999998</c:v>
                </c:pt>
                <c:pt idx="461">
                  <c:v>2.2559999999999998</c:v>
                </c:pt>
                <c:pt idx="462">
                  <c:v>2.2559999999999998</c:v>
                </c:pt>
                <c:pt idx="463">
                  <c:v>2.2559999999999998</c:v>
                </c:pt>
                <c:pt idx="464">
                  <c:v>2.2559999999999998</c:v>
                </c:pt>
                <c:pt idx="465">
                  <c:v>2.2559999999999998</c:v>
                </c:pt>
                <c:pt idx="466">
                  <c:v>2.2559999999999998</c:v>
                </c:pt>
                <c:pt idx="467">
                  <c:v>2.2559999999999998</c:v>
                </c:pt>
                <c:pt idx="468">
                  <c:v>2.2559999999999998</c:v>
                </c:pt>
                <c:pt idx="469">
                  <c:v>2.2559999999999998</c:v>
                </c:pt>
                <c:pt idx="470">
                  <c:v>2.2559999999999998</c:v>
                </c:pt>
                <c:pt idx="471">
                  <c:v>2.2559999999999998</c:v>
                </c:pt>
                <c:pt idx="472">
                  <c:v>2.2559999999999998</c:v>
                </c:pt>
                <c:pt idx="473">
                  <c:v>2.2559999999999998</c:v>
                </c:pt>
                <c:pt idx="474">
                  <c:v>2.2559999999999998</c:v>
                </c:pt>
                <c:pt idx="475">
                  <c:v>2.2559999999999998</c:v>
                </c:pt>
                <c:pt idx="476">
                  <c:v>2.2559999999999998</c:v>
                </c:pt>
                <c:pt idx="477">
                  <c:v>2.2559999999999998</c:v>
                </c:pt>
                <c:pt idx="478">
                  <c:v>2.2559999999999998</c:v>
                </c:pt>
                <c:pt idx="479">
                  <c:v>2.2559999999999998</c:v>
                </c:pt>
                <c:pt idx="480">
                  <c:v>2.2679999999999998</c:v>
                </c:pt>
                <c:pt idx="481">
                  <c:v>2.2919999999999998</c:v>
                </c:pt>
                <c:pt idx="482">
                  <c:v>2.3039999999999998</c:v>
                </c:pt>
                <c:pt idx="483">
                  <c:v>2.3039999999999998</c:v>
                </c:pt>
                <c:pt idx="484">
                  <c:v>2.3039999999999998</c:v>
                </c:pt>
                <c:pt idx="485">
                  <c:v>2.3039999999999998</c:v>
                </c:pt>
                <c:pt idx="486">
                  <c:v>2.3039999999999998</c:v>
                </c:pt>
                <c:pt idx="487">
                  <c:v>2.3039999999999998</c:v>
                </c:pt>
                <c:pt idx="488">
                  <c:v>2.3039999999999998</c:v>
                </c:pt>
                <c:pt idx="489">
                  <c:v>2.3039999999999998</c:v>
                </c:pt>
                <c:pt idx="490">
                  <c:v>2.3159999999999998</c:v>
                </c:pt>
                <c:pt idx="491">
                  <c:v>2.3279999999999998</c:v>
                </c:pt>
                <c:pt idx="492">
                  <c:v>2.3519999999999999</c:v>
                </c:pt>
                <c:pt idx="493">
                  <c:v>2.3519999999999999</c:v>
                </c:pt>
                <c:pt idx="494">
                  <c:v>2.3639999999999999</c:v>
                </c:pt>
                <c:pt idx="495">
                  <c:v>2.3759999999999999</c:v>
                </c:pt>
                <c:pt idx="496">
                  <c:v>2.3879999999999999</c:v>
                </c:pt>
                <c:pt idx="497">
                  <c:v>2.4</c:v>
                </c:pt>
                <c:pt idx="498">
                  <c:v>2.4119999999999999</c:v>
                </c:pt>
                <c:pt idx="499">
                  <c:v>2.4359999999999999</c:v>
                </c:pt>
                <c:pt idx="500">
                  <c:v>2.4359999999999999</c:v>
                </c:pt>
                <c:pt idx="501">
                  <c:v>2.448</c:v>
                </c:pt>
                <c:pt idx="502">
                  <c:v>2.448</c:v>
                </c:pt>
                <c:pt idx="503">
                  <c:v>2.46</c:v>
                </c:pt>
                <c:pt idx="504">
                  <c:v>2.448</c:v>
                </c:pt>
                <c:pt idx="505">
                  <c:v>2.448</c:v>
                </c:pt>
                <c:pt idx="506">
                  <c:v>2.46</c:v>
                </c:pt>
                <c:pt idx="507">
                  <c:v>2.484</c:v>
                </c:pt>
                <c:pt idx="508">
                  <c:v>2.508</c:v>
                </c:pt>
                <c:pt idx="509">
                  <c:v>2.52</c:v>
                </c:pt>
                <c:pt idx="510">
                  <c:v>2.544</c:v>
                </c:pt>
                <c:pt idx="511">
                  <c:v>2.5679999999999996</c:v>
                </c:pt>
                <c:pt idx="512">
                  <c:v>2.58</c:v>
                </c:pt>
                <c:pt idx="513">
                  <c:v>2.5919999999999996</c:v>
                </c:pt>
                <c:pt idx="514">
                  <c:v>2.6040000000000001</c:v>
                </c:pt>
                <c:pt idx="515">
                  <c:v>2.6159999999999997</c:v>
                </c:pt>
                <c:pt idx="516">
                  <c:v>2.64</c:v>
                </c:pt>
                <c:pt idx="517">
                  <c:v>2.6519999999999997</c:v>
                </c:pt>
                <c:pt idx="518">
                  <c:v>2.6639999999999997</c:v>
                </c:pt>
                <c:pt idx="519">
                  <c:v>2.6760000000000002</c:v>
                </c:pt>
                <c:pt idx="520">
                  <c:v>2.6879999999999997</c:v>
                </c:pt>
                <c:pt idx="521">
                  <c:v>2.7</c:v>
                </c:pt>
                <c:pt idx="522">
                  <c:v>2.7119999999999997</c:v>
                </c:pt>
                <c:pt idx="523">
                  <c:v>2.7240000000000002</c:v>
                </c:pt>
                <c:pt idx="524">
                  <c:v>2.7359999999999998</c:v>
                </c:pt>
                <c:pt idx="525">
                  <c:v>2.7479999999999998</c:v>
                </c:pt>
                <c:pt idx="526">
                  <c:v>2.76</c:v>
                </c:pt>
                <c:pt idx="527">
                  <c:v>2.7719999999999998</c:v>
                </c:pt>
                <c:pt idx="528">
                  <c:v>2.7839999999999998</c:v>
                </c:pt>
                <c:pt idx="529">
                  <c:v>2.7839999999999998</c:v>
                </c:pt>
                <c:pt idx="530">
                  <c:v>2.7240000000000002</c:v>
                </c:pt>
                <c:pt idx="531">
                  <c:v>2.004</c:v>
                </c:pt>
                <c:pt idx="532">
                  <c:v>1.98</c:v>
                </c:pt>
                <c:pt idx="533">
                  <c:v>1.98</c:v>
                </c:pt>
                <c:pt idx="534">
                  <c:v>1.992</c:v>
                </c:pt>
                <c:pt idx="535">
                  <c:v>2.004</c:v>
                </c:pt>
                <c:pt idx="536">
                  <c:v>2.016</c:v>
                </c:pt>
                <c:pt idx="537">
                  <c:v>2.028</c:v>
                </c:pt>
                <c:pt idx="538">
                  <c:v>2.04</c:v>
                </c:pt>
                <c:pt idx="539">
                  <c:v>2.028</c:v>
                </c:pt>
                <c:pt idx="540">
                  <c:v>2.016</c:v>
                </c:pt>
                <c:pt idx="541">
                  <c:v>2.016</c:v>
                </c:pt>
                <c:pt idx="542">
                  <c:v>2.028</c:v>
                </c:pt>
                <c:pt idx="543">
                  <c:v>2.028</c:v>
                </c:pt>
                <c:pt idx="544">
                  <c:v>2.016</c:v>
                </c:pt>
                <c:pt idx="545">
                  <c:v>2.016</c:v>
                </c:pt>
                <c:pt idx="546">
                  <c:v>2.016</c:v>
                </c:pt>
                <c:pt idx="547">
                  <c:v>2.004</c:v>
                </c:pt>
                <c:pt idx="548">
                  <c:v>2.004</c:v>
                </c:pt>
                <c:pt idx="549">
                  <c:v>2.004</c:v>
                </c:pt>
                <c:pt idx="550">
                  <c:v>2.004</c:v>
                </c:pt>
                <c:pt idx="551">
                  <c:v>2.004</c:v>
                </c:pt>
                <c:pt idx="552">
                  <c:v>2.004</c:v>
                </c:pt>
                <c:pt idx="553">
                  <c:v>1.992</c:v>
                </c:pt>
                <c:pt idx="554">
                  <c:v>1.992</c:v>
                </c:pt>
                <c:pt idx="555">
                  <c:v>1.992</c:v>
                </c:pt>
                <c:pt idx="556">
                  <c:v>1.992</c:v>
                </c:pt>
                <c:pt idx="557">
                  <c:v>1.992</c:v>
                </c:pt>
                <c:pt idx="558">
                  <c:v>1.992</c:v>
                </c:pt>
                <c:pt idx="559">
                  <c:v>1.992</c:v>
                </c:pt>
                <c:pt idx="560">
                  <c:v>1.992</c:v>
                </c:pt>
                <c:pt idx="561">
                  <c:v>1.992</c:v>
                </c:pt>
                <c:pt idx="562">
                  <c:v>1.98</c:v>
                </c:pt>
                <c:pt idx="563">
                  <c:v>1.98</c:v>
                </c:pt>
                <c:pt idx="564">
                  <c:v>1.98</c:v>
                </c:pt>
                <c:pt idx="565">
                  <c:v>1.98</c:v>
                </c:pt>
                <c:pt idx="566">
                  <c:v>1.98</c:v>
                </c:pt>
                <c:pt idx="567">
                  <c:v>1.98</c:v>
                </c:pt>
                <c:pt idx="568">
                  <c:v>1.98</c:v>
                </c:pt>
                <c:pt idx="569">
                  <c:v>1.98</c:v>
                </c:pt>
                <c:pt idx="570">
                  <c:v>1.98</c:v>
                </c:pt>
                <c:pt idx="571">
                  <c:v>1.98</c:v>
                </c:pt>
                <c:pt idx="572">
                  <c:v>1.98</c:v>
                </c:pt>
                <c:pt idx="573">
                  <c:v>1.98</c:v>
                </c:pt>
                <c:pt idx="574">
                  <c:v>1.992</c:v>
                </c:pt>
                <c:pt idx="575">
                  <c:v>2.016</c:v>
                </c:pt>
                <c:pt idx="576">
                  <c:v>2.028</c:v>
                </c:pt>
                <c:pt idx="577">
                  <c:v>2.052</c:v>
                </c:pt>
                <c:pt idx="578">
                  <c:v>2.052</c:v>
                </c:pt>
                <c:pt idx="579">
                  <c:v>2.052</c:v>
                </c:pt>
                <c:pt idx="580">
                  <c:v>2.04</c:v>
                </c:pt>
                <c:pt idx="581">
                  <c:v>2.04</c:v>
                </c:pt>
                <c:pt idx="582">
                  <c:v>2.04</c:v>
                </c:pt>
                <c:pt idx="583">
                  <c:v>2.04</c:v>
                </c:pt>
                <c:pt idx="584">
                  <c:v>2.04</c:v>
                </c:pt>
                <c:pt idx="585">
                  <c:v>2.04</c:v>
                </c:pt>
                <c:pt idx="586">
                  <c:v>2.04</c:v>
                </c:pt>
                <c:pt idx="587">
                  <c:v>2.04</c:v>
                </c:pt>
                <c:pt idx="588">
                  <c:v>2.052</c:v>
                </c:pt>
                <c:pt idx="589">
                  <c:v>2.052</c:v>
                </c:pt>
                <c:pt idx="590">
                  <c:v>2.04</c:v>
                </c:pt>
                <c:pt idx="591">
                  <c:v>2.04</c:v>
                </c:pt>
                <c:pt idx="592">
                  <c:v>2.04</c:v>
                </c:pt>
                <c:pt idx="593">
                  <c:v>2.04</c:v>
                </c:pt>
                <c:pt idx="594">
                  <c:v>2.04</c:v>
                </c:pt>
                <c:pt idx="595">
                  <c:v>2.04</c:v>
                </c:pt>
                <c:pt idx="596">
                  <c:v>2.04</c:v>
                </c:pt>
                <c:pt idx="597">
                  <c:v>2.04</c:v>
                </c:pt>
                <c:pt idx="598">
                  <c:v>2.04</c:v>
                </c:pt>
                <c:pt idx="599">
                  <c:v>2.04</c:v>
                </c:pt>
                <c:pt idx="600">
                  <c:v>2.04</c:v>
                </c:pt>
                <c:pt idx="601">
                  <c:v>2.04</c:v>
                </c:pt>
                <c:pt idx="602">
                  <c:v>2.04</c:v>
                </c:pt>
                <c:pt idx="603">
                  <c:v>2.028</c:v>
                </c:pt>
                <c:pt idx="604">
                  <c:v>2.028</c:v>
                </c:pt>
                <c:pt idx="605">
                  <c:v>2.028</c:v>
                </c:pt>
                <c:pt idx="606">
                  <c:v>2.028</c:v>
                </c:pt>
                <c:pt idx="607">
                  <c:v>2.028</c:v>
                </c:pt>
                <c:pt idx="608">
                  <c:v>2.028</c:v>
                </c:pt>
                <c:pt idx="609">
                  <c:v>2.028</c:v>
                </c:pt>
                <c:pt idx="610">
                  <c:v>2.028</c:v>
                </c:pt>
                <c:pt idx="611">
                  <c:v>2.028</c:v>
                </c:pt>
                <c:pt idx="612">
                  <c:v>2.028</c:v>
                </c:pt>
                <c:pt idx="613">
                  <c:v>2.028</c:v>
                </c:pt>
                <c:pt idx="614">
                  <c:v>2.028</c:v>
                </c:pt>
                <c:pt idx="615">
                  <c:v>2.028</c:v>
                </c:pt>
                <c:pt idx="616">
                  <c:v>2.028</c:v>
                </c:pt>
                <c:pt idx="617">
                  <c:v>2.028</c:v>
                </c:pt>
                <c:pt idx="618">
                  <c:v>2.028</c:v>
                </c:pt>
                <c:pt idx="619">
                  <c:v>2.016</c:v>
                </c:pt>
                <c:pt idx="620">
                  <c:v>2.028</c:v>
                </c:pt>
                <c:pt idx="621">
                  <c:v>2.016</c:v>
                </c:pt>
                <c:pt idx="622">
                  <c:v>2.016</c:v>
                </c:pt>
                <c:pt idx="623">
                  <c:v>2.028</c:v>
                </c:pt>
                <c:pt idx="624">
                  <c:v>2.028</c:v>
                </c:pt>
                <c:pt idx="625">
                  <c:v>2.016</c:v>
                </c:pt>
                <c:pt idx="626">
                  <c:v>2.016</c:v>
                </c:pt>
                <c:pt idx="627">
                  <c:v>2.016</c:v>
                </c:pt>
                <c:pt idx="628">
                  <c:v>2.016</c:v>
                </c:pt>
                <c:pt idx="629">
                  <c:v>2.016</c:v>
                </c:pt>
                <c:pt idx="630">
                  <c:v>2.016</c:v>
                </c:pt>
                <c:pt idx="631">
                  <c:v>2.016</c:v>
                </c:pt>
                <c:pt idx="632">
                  <c:v>2.016</c:v>
                </c:pt>
                <c:pt idx="633">
                  <c:v>2.016</c:v>
                </c:pt>
                <c:pt idx="634">
                  <c:v>2.016</c:v>
                </c:pt>
                <c:pt idx="635">
                  <c:v>2.016</c:v>
                </c:pt>
                <c:pt idx="636">
                  <c:v>2.016</c:v>
                </c:pt>
                <c:pt idx="637">
                  <c:v>2.016</c:v>
                </c:pt>
                <c:pt idx="638">
                  <c:v>2.016</c:v>
                </c:pt>
                <c:pt idx="639">
                  <c:v>2.016</c:v>
                </c:pt>
                <c:pt idx="640">
                  <c:v>2.016</c:v>
                </c:pt>
                <c:pt idx="641">
                  <c:v>2.016</c:v>
                </c:pt>
                <c:pt idx="642">
                  <c:v>2.016</c:v>
                </c:pt>
                <c:pt idx="643">
                  <c:v>2.016</c:v>
                </c:pt>
                <c:pt idx="644">
                  <c:v>2.016</c:v>
                </c:pt>
                <c:pt idx="645">
                  <c:v>2.016</c:v>
                </c:pt>
                <c:pt idx="646">
                  <c:v>2.016</c:v>
                </c:pt>
                <c:pt idx="647">
                  <c:v>2.016</c:v>
                </c:pt>
                <c:pt idx="648">
                  <c:v>2.016</c:v>
                </c:pt>
                <c:pt idx="649">
                  <c:v>2.016</c:v>
                </c:pt>
                <c:pt idx="650">
                  <c:v>2.016</c:v>
                </c:pt>
                <c:pt idx="651">
                  <c:v>2.016</c:v>
                </c:pt>
                <c:pt idx="652">
                  <c:v>2.016</c:v>
                </c:pt>
                <c:pt idx="653">
                  <c:v>2.04</c:v>
                </c:pt>
                <c:pt idx="654">
                  <c:v>2.04</c:v>
                </c:pt>
                <c:pt idx="655">
                  <c:v>2.04</c:v>
                </c:pt>
                <c:pt idx="656">
                  <c:v>2.04</c:v>
                </c:pt>
                <c:pt idx="657">
                  <c:v>2.04</c:v>
                </c:pt>
                <c:pt idx="658">
                  <c:v>2.028</c:v>
                </c:pt>
                <c:pt idx="659">
                  <c:v>2.028</c:v>
                </c:pt>
                <c:pt idx="660">
                  <c:v>2.028</c:v>
                </c:pt>
                <c:pt idx="661">
                  <c:v>2.028</c:v>
                </c:pt>
                <c:pt idx="662">
                  <c:v>2.028</c:v>
                </c:pt>
                <c:pt idx="663">
                  <c:v>2.028</c:v>
                </c:pt>
                <c:pt idx="664">
                  <c:v>2.028</c:v>
                </c:pt>
                <c:pt idx="665">
                  <c:v>2.028</c:v>
                </c:pt>
                <c:pt idx="666">
                  <c:v>2.028</c:v>
                </c:pt>
                <c:pt idx="667">
                  <c:v>2.028</c:v>
                </c:pt>
                <c:pt idx="668">
                  <c:v>2.028</c:v>
                </c:pt>
                <c:pt idx="669">
                  <c:v>2.028</c:v>
                </c:pt>
                <c:pt idx="670">
                  <c:v>2.028</c:v>
                </c:pt>
                <c:pt idx="671">
                  <c:v>2.028</c:v>
                </c:pt>
                <c:pt idx="672">
                  <c:v>2.028</c:v>
                </c:pt>
                <c:pt idx="673">
                  <c:v>2.028</c:v>
                </c:pt>
                <c:pt idx="674">
                  <c:v>2.028</c:v>
                </c:pt>
                <c:pt idx="675">
                  <c:v>2.028</c:v>
                </c:pt>
                <c:pt idx="676">
                  <c:v>2.028</c:v>
                </c:pt>
                <c:pt idx="677">
                  <c:v>2.028</c:v>
                </c:pt>
                <c:pt idx="678">
                  <c:v>2.028</c:v>
                </c:pt>
                <c:pt idx="679">
                  <c:v>2.028</c:v>
                </c:pt>
                <c:pt idx="680">
                  <c:v>2.028</c:v>
                </c:pt>
                <c:pt idx="681">
                  <c:v>2.028</c:v>
                </c:pt>
                <c:pt idx="682">
                  <c:v>2.028</c:v>
                </c:pt>
                <c:pt idx="683">
                  <c:v>2.028</c:v>
                </c:pt>
                <c:pt idx="684">
                  <c:v>2.028</c:v>
                </c:pt>
                <c:pt idx="685">
                  <c:v>2.028</c:v>
                </c:pt>
                <c:pt idx="686">
                  <c:v>2.028</c:v>
                </c:pt>
                <c:pt idx="687">
                  <c:v>2.016</c:v>
                </c:pt>
                <c:pt idx="688">
                  <c:v>2.016</c:v>
                </c:pt>
                <c:pt idx="689">
                  <c:v>2.028</c:v>
                </c:pt>
                <c:pt idx="690">
                  <c:v>2.028</c:v>
                </c:pt>
                <c:pt idx="691">
                  <c:v>2.028</c:v>
                </c:pt>
                <c:pt idx="692">
                  <c:v>2.028</c:v>
                </c:pt>
                <c:pt idx="693">
                  <c:v>2.028</c:v>
                </c:pt>
                <c:pt idx="694">
                  <c:v>2.016</c:v>
                </c:pt>
                <c:pt idx="695">
                  <c:v>2.016</c:v>
                </c:pt>
                <c:pt idx="696">
                  <c:v>2.016</c:v>
                </c:pt>
                <c:pt idx="697">
                  <c:v>2.016</c:v>
                </c:pt>
                <c:pt idx="698">
                  <c:v>2.016</c:v>
                </c:pt>
                <c:pt idx="699">
                  <c:v>2.016</c:v>
                </c:pt>
                <c:pt idx="700">
                  <c:v>2.016</c:v>
                </c:pt>
                <c:pt idx="701">
                  <c:v>2.016</c:v>
                </c:pt>
                <c:pt idx="702">
                  <c:v>2.016</c:v>
                </c:pt>
                <c:pt idx="703">
                  <c:v>2.016</c:v>
                </c:pt>
                <c:pt idx="704">
                  <c:v>2.016</c:v>
                </c:pt>
                <c:pt idx="705">
                  <c:v>2.016</c:v>
                </c:pt>
                <c:pt idx="706">
                  <c:v>2.016</c:v>
                </c:pt>
                <c:pt idx="707">
                  <c:v>2.016</c:v>
                </c:pt>
                <c:pt idx="708">
                  <c:v>2.016</c:v>
                </c:pt>
                <c:pt idx="709">
                  <c:v>2.028</c:v>
                </c:pt>
                <c:pt idx="710">
                  <c:v>2.052</c:v>
                </c:pt>
                <c:pt idx="711">
                  <c:v>2.052</c:v>
                </c:pt>
                <c:pt idx="712">
                  <c:v>2.052</c:v>
                </c:pt>
                <c:pt idx="713">
                  <c:v>2.0640000000000001</c:v>
                </c:pt>
                <c:pt idx="714">
                  <c:v>2.0880000000000001</c:v>
                </c:pt>
                <c:pt idx="715">
                  <c:v>2.0880000000000001</c:v>
                </c:pt>
                <c:pt idx="716">
                  <c:v>2.0880000000000001</c:v>
                </c:pt>
                <c:pt idx="717">
                  <c:v>2.0880000000000001</c:v>
                </c:pt>
                <c:pt idx="718">
                  <c:v>2.0880000000000001</c:v>
                </c:pt>
                <c:pt idx="719">
                  <c:v>2.0880000000000001</c:v>
                </c:pt>
                <c:pt idx="720">
                  <c:v>2.0880000000000001</c:v>
                </c:pt>
                <c:pt idx="721">
                  <c:v>2.0760000000000001</c:v>
                </c:pt>
                <c:pt idx="722">
                  <c:v>2.0760000000000001</c:v>
                </c:pt>
                <c:pt idx="723">
                  <c:v>2.0760000000000001</c:v>
                </c:pt>
                <c:pt idx="724">
                  <c:v>2.0760000000000001</c:v>
                </c:pt>
                <c:pt idx="725">
                  <c:v>2.0760000000000001</c:v>
                </c:pt>
                <c:pt idx="726">
                  <c:v>2.0760000000000001</c:v>
                </c:pt>
                <c:pt idx="727">
                  <c:v>2.0760000000000001</c:v>
                </c:pt>
                <c:pt idx="728">
                  <c:v>2.0760000000000001</c:v>
                </c:pt>
                <c:pt idx="729">
                  <c:v>2.0760000000000001</c:v>
                </c:pt>
                <c:pt idx="730">
                  <c:v>2.0760000000000001</c:v>
                </c:pt>
                <c:pt idx="731">
                  <c:v>2.0760000000000001</c:v>
                </c:pt>
                <c:pt idx="732">
                  <c:v>2.0760000000000001</c:v>
                </c:pt>
                <c:pt idx="733">
                  <c:v>2.0760000000000001</c:v>
                </c:pt>
                <c:pt idx="734">
                  <c:v>2.0760000000000001</c:v>
                </c:pt>
                <c:pt idx="735">
                  <c:v>2.0760000000000001</c:v>
                </c:pt>
                <c:pt idx="736">
                  <c:v>2.0760000000000001</c:v>
                </c:pt>
                <c:pt idx="737">
                  <c:v>2.0760000000000001</c:v>
                </c:pt>
                <c:pt idx="738">
                  <c:v>2.0760000000000001</c:v>
                </c:pt>
                <c:pt idx="739">
                  <c:v>2.0760000000000001</c:v>
                </c:pt>
                <c:pt idx="740">
                  <c:v>2.0760000000000001</c:v>
                </c:pt>
                <c:pt idx="741">
                  <c:v>2.0760000000000001</c:v>
                </c:pt>
                <c:pt idx="742">
                  <c:v>2.0760000000000001</c:v>
                </c:pt>
                <c:pt idx="743">
                  <c:v>2.0760000000000001</c:v>
                </c:pt>
                <c:pt idx="744">
                  <c:v>2.0760000000000001</c:v>
                </c:pt>
                <c:pt idx="745">
                  <c:v>2.0760000000000001</c:v>
                </c:pt>
                <c:pt idx="746">
                  <c:v>2.0760000000000001</c:v>
                </c:pt>
                <c:pt idx="747">
                  <c:v>2.0760000000000001</c:v>
                </c:pt>
                <c:pt idx="748">
                  <c:v>2.0760000000000001</c:v>
                </c:pt>
                <c:pt idx="749">
                  <c:v>2.0760000000000001</c:v>
                </c:pt>
                <c:pt idx="750">
                  <c:v>2.1</c:v>
                </c:pt>
                <c:pt idx="751">
                  <c:v>2.1239999999999997</c:v>
                </c:pt>
                <c:pt idx="752">
                  <c:v>2.1479999999999997</c:v>
                </c:pt>
                <c:pt idx="753">
                  <c:v>2.1719999999999997</c:v>
                </c:pt>
                <c:pt idx="754">
                  <c:v>2.1839999999999997</c:v>
                </c:pt>
                <c:pt idx="755">
                  <c:v>2.2079999999999997</c:v>
                </c:pt>
                <c:pt idx="756">
                  <c:v>2.2200000000000002</c:v>
                </c:pt>
                <c:pt idx="757">
                  <c:v>2.2439999999999998</c:v>
                </c:pt>
                <c:pt idx="758">
                  <c:v>2.2559999999999998</c:v>
                </c:pt>
                <c:pt idx="759">
                  <c:v>2.2679999999999998</c:v>
                </c:pt>
                <c:pt idx="760">
                  <c:v>2.2799999999999998</c:v>
                </c:pt>
                <c:pt idx="761">
                  <c:v>2.2919999999999998</c:v>
                </c:pt>
                <c:pt idx="762">
                  <c:v>2.3039999999999998</c:v>
                </c:pt>
                <c:pt idx="763">
                  <c:v>2.3159999999999998</c:v>
                </c:pt>
                <c:pt idx="764">
                  <c:v>2.3279999999999998</c:v>
                </c:pt>
                <c:pt idx="765">
                  <c:v>2.34</c:v>
                </c:pt>
                <c:pt idx="766">
                  <c:v>2.3519999999999999</c:v>
                </c:pt>
                <c:pt idx="767">
                  <c:v>2.3519999999999999</c:v>
                </c:pt>
                <c:pt idx="768">
                  <c:v>2.3639999999999999</c:v>
                </c:pt>
                <c:pt idx="769">
                  <c:v>2.3759999999999999</c:v>
                </c:pt>
                <c:pt idx="770">
                  <c:v>2.3879999999999999</c:v>
                </c:pt>
                <c:pt idx="771">
                  <c:v>2.4</c:v>
                </c:pt>
                <c:pt idx="772">
                  <c:v>2.4119999999999999</c:v>
                </c:pt>
                <c:pt idx="773">
                  <c:v>2.4239999999999999</c:v>
                </c:pt>
                <c:pt idx="774">
                  <c:v>2.4239999999999999</c:v>
                </c:pt>
                <c:pt idx="775">
                  <c:v>2.448</c:v>
                </c:pt>
                <c:pt idx="776">
                  <c:v>2.448</c:v>
                </c:pt>
                <c:pt idx="777">
                  <c:v>2.46</c:v>
                </c:pt>
                <c:pt idx="778">
                  <c:v>2.472</c:v>
                </c:pt>
                <c:pt idx="779">
                  <c:v>2.484</c:v>
                </c:pt>
                <c:pt idx="780">
                  <c:v>2.496</c:v>
                </c:pt>
                <c:pt idx="781">
                  <c:v>2.508</c:v>
                </c:pt>
                <c:pt idx="782">
                  <c:v>2.52</c:v>
                </c:pt>
                <c:pt idx="783">
                  <c:v>2.532</c:v>
                </c:pt>
                <c:pt idx="784">
                  <c:v>2.544</c:v>
                </c:pt>
                <c:pt idx="785">
                  <c:v>2.556</c:v>
                </c:pt>
                <c:pt idx="786">
                  <c:v>2.5679999999999996</c:v>
                </c:pt>
                <c:pt idx="787">
                  <c:v>2.58</c:v>
                </c:pt>
                <c:pt idx="788">
                  <c:v>2.5919999999999996</c:v>
                </c:pt>
                <c:pt idx="789">
                  <c:v>2.6040000000000001</c:v>
                </c:pt>
                <c:pt idx="790">
                  <c:v>2.6159999999999997</c:v>
                </c:pt>
                <c:pt idx="791">
                  <c:v>2.6280000000000001</c:v>
                </c:pt>
                <c:pt idx="792">
                  <c:v>2.64</c:v>
                </c:pt>
                <c:pt idx="793">
                  <c:v>2.6519999999999997</c:v>
                </c:pt>
                <c:pt idx="794">
                  <c:v>2.6519999999999997</c:v>
                </c:pt>
                <c:pt idx="795">
                  <c:v>2.6639999999999997</c:v>
                </c:pt>
                <c:pt idx="796">
                  <c:v>2.6760000000000002</c:v>
                </c:pt>
                <c:pt idx="797">
                  <c:v>2.6879999999999997</c:v>
                </c:pt>
                <c:pt idx="798">
                  <c:v>2.7</c:v>
                </c:pt>
                <c:pt idx="799">
                  <c:v>2.7119999999999997</c:v>
                </c:pt>
                <c:pt idx="800">
                  <c:v>2.7240000000000002</c:v>
                </c:pt>
                <c:pt idx="801">
                  <c:v>2.7359999999999998</c:v>
                </c:pt>
                <c:pt idx="802">
                  <c:v>2.7240000000000002</c:v>
                </c:pt>
                <c:pt idx="803">
                  <c:v>2.7240000000000002</c:v>
                </c:pt>
                <c:pt idx="804">
                  <c:v>2.7119999999999997</c:v>
                </c:pt>
                <c:pt idx="805">
                  <c:v>2.7119999999999997</c:v>
                </c:pt>
                <c:pt idx="806">
                  <c:v>2.7359999999999998</c:v>
                </c:pt>
                <c:pt idx="807">
                  <c:v>2.7479999999999998</c:v>
                </c:pt>
                <c:pt idx="808">
                  <c:v>2.76</c:v>
                </c:pt>
                <c:pt idx="809">
                  <c:v>2.7719999999999998</c:v>
                </c:pt>
                <c:pt idx="810">
                  <c:v>2.7839999999999998</c:v>
                </c:pt>
                <c:pt idx="811">
                  <c:v>2.7959999999999998</c:v>
                </c:pt>
                <c:pt idx="812">
                  <c:v>2.8079999999999998</c:v>
                </c:pt>
                <c:pt idx="813">
                  <c:v>2.82</c:v>
                </c:pt>
                <c:pt idx="814">
                  <c:v>2.8319999999999999</c:v>
                </c:pt>
                <c:pt idx="815">
                  <c:v>2.8319999999999999</c:v>
                </c:pt>
                <c:pt idx="816">
                  <c:v>2.8439999999999999</c:v>
                </c:pt>
                <c:pt idx="817">
                  <c:v>2.8559999999999999</c:v>
                </c:pt>
                <c:pt idx="818">
                  <c:v>2.8679999999999999</c:v>
                </c:pt>
                <c:pt idx="819">
                  <c:v>2.8679999999999999</c:v>
                </c:pt>
                <c:pt idx="820">
                  <c:v>2.88</c:v>
                </c:pt>
                <c:pt idx="821">
                  <c:v>2.88</c:v>
                </c:pt>
                <c:pt idx="822">
                  <c:v>2.88</c:v>
                </c:pt>
                <c:pt idx="823">
                  <c:v>2.88</c:v>
                </c:pt>
                <c:pt idx="824">
                  <c:v>2.88</c:v>
                </c:pt>
                <c:pt idx="825">
                  <c:v>2.88</c:v>
                </c:pt>
                <c:pt idx="826">
                  <c:v>2.88</c:v>
                </c:pt>
                <c:pt idx="827">
                  <c:v>2.88</c:v>
                </c:pt>
                <c:pt idx="828">
                  <c:v>2.88</c:v>
                </c:pt>
                <c:pt idx="829">
                  <c:v>2.88</c:v>
                </c:pt>
                <c:pt idx="830">
                  <c:v>2.8679999999999999</c:v>
                </c:pt>
                <c:pt idx="831">
                  <c:v>2.8559999999999999</c:v>
                </c:pt>
                <c:pt idx="832">
                  <c:v>2.8439999999999999</c:v>
                </c:pt>
                <c:pt idx="833">
                  <c:v>2.7839999999999998</c:v>
                </c:pt>
                <c:pt idx="834">
                  <c:v>2.2679999999999998</c:v>
                </c:pt>
                <c:pt idx="835">
                  <c:v>2.2200000000000002</c:v>
                </c:pt>
                <c:pt idx="836">
                  <c:v>2.2200000000000002</c:v>
                </c:pt>
                <c:pt idx="837">
                  <c:v>2.2319999999999998</c:v>
                </c:pt>
                <c:pt idx="838">
                  <c:v>2.2439999999999998</c:v>
                </c:pt>
                <c:pt idx="839">
                  <c:v>2.2559999999999998</c:v>
                </c:pt>
                <c:pt idx="840">
                  <c:v>2.2679999999999998</c:v>
                </c:pt>
                <c:pt idx="841">
                  <c:v>2.2799999999999998</c:v>
                </c:pt>
                <c:pt idx="842">
                  <c:v>2.2919999999999998</c:v>
                </c:pt>
                <c:pt idx="843">
                  <c:v>2.3039999999999998</c:v>
                </c:pt>
                <c:pt idx="844">
                  <c:v>2.3159999999999998</c:v>
                </c:pt>
                <c:pt idx="845">
                  <c:v>2.3279999999999998</c:v>
                </c:pt>
                <c:pt idx="846">
                  <c:v>2.34</c:v>
                </c:pt>
                <c:pt idx="847">
                  <c:v>2.3519999999999999</c:v>
                </c:pt>
                <c:pt idx="848">
                  <c:v>2.3639999999999999</c:v>
                </c:pt>
                <c:pt idx="849">
                  <c:v>2.3759999999999999</c:v>
                </c:pt>
                <c:pt idx="850">
                  <c:v>2.3879999999999999</c:v>
                </c:pt>
                <c:pt idx="851">
                  <c:v>2.4</c:v>
                </c:pt>
                <c:pt idx="852">
                  <c:v>2.4119999999999999</c:v>
                </c:pt>
                <c:pt idx="853">
                  <c:v>2.4239999999999999</c:v>
                </c:pt>
                <c:pt idx="854">
                  <c:v>2.4359999999999999</c:v>
                </c:pt>
                <c:pt idx="855">
                  <c:v>2.448</c:v>
                </c:pt>
                <c:pt idx="856">
                  <c:v>2.46</c:v>
                </c:pt>
                <c:pt idx="857">
                  <c:v>2.472</c:v>
                </c:pt>
                <c:pt idx="858">
                  <c:v>2.484</c:v>
                </c:pt>
                <c:pt idx="859">
                  <c:v>2.496</c:v>
                </c:pt>
                <c:pt idx="860">
                  <c:v>2.508</c:v>
                </c:pt>
                <c:pt idx="861">
                  <c:v>2.52</c:v>
                </c:pt>
                <c:pt idx="862">
                  <c:v>2.532</c:v>
                </c:pt>
                <c:pt idx="863">
                  <c:v>2.532</c:v>
                </c:pt>
                <c:pt idx="864">
                  <c:v>2.556</c:v>
                </c:pt>
                <c:pt idx="865">
                  <c:v>2.5679999999999996</c:v>
                </c:pt>
                <c:pt idx="866">
                  <c:v>2.5679999999999996</c:v>
                </c:pt>
                <c:pt idx="867">
                  <c:v>2.58</c:v>
                </c:pt>
                <c:pt idx="868">
                  <c:v>2.5919999999999996</c:v>
                </c:pt>
                <c:pt idx="869">
                  <c:v>2.6040000000000001</c:v>
                </c:pt>
                <c:pt idx="870">
                  <c:v>2.6159999999999997</c:v>
                </c:pt>
                <c:pt idx="871">
                  <c:v>2.6280000000000001</c:v>
                </c:pt>
                <c:pt idx="872">
                  <c:v>2.64</c:v>
                </c:pt>
                <c:pt idx="873">
                  <c:v>2.6519999999999997</c:v>
                </c:pt>
                <c:pt idx="874">
                  <c:v>2.6639999999999997</c:v>
                </c:pt>
                <c:pt idx="875">
                  <c:v>2.6760000000000002</c:v>
                </c:pt>
                <c:pt idx="876">
                  <c:v>2.6879999999999997</c:v>
                </c:pt>
                <c:pt idx="877">
                  <c:v>2.7</c:v>
                </c:pt>
                <c:pt idx="878">
                  <c:v>2.7</c:v>
                </c:pt>
                <c:pt idx="879">
                  <c:v>2.7119999999999997</c:v>
                </c:pt>
                <c:pt idx="880">
                  <c:v>2.7240000000000002</c:v>
                </c:pt>
                <c:pt idx="881">
                  <c:v>2.7359999999999998</c:v>
                </c:pt>
                <c:pt idx="882">
                  <c:v>2.7479999999999998</c:v>
                </c:pt>
                <c:pt idx="883">
                  <c:v>2.76</c:v>
                </c:pt>
                <c:pt idx="884">
                  <c:v>2.76</c:v>
                </c:pt>
                <c:pt idx="885">
                  <c:v>2.7719999999999998</c:v>
                </c:pt>
                <c:pt idx="886">
                  <c:v>2.7839999999999998</c:v>
                </c:pt>
                <c:pt idx="887">
                  <c:v>2.7959999999999998</c:v>
                </c:pt>
                <c:pt idx="888">
                  <c:v>2.8079999999999998</c:v>
                </c:pt>
                <c:pt idx="889">
                  <c:v>2.82</c:v>
                </c:pt>
                <c:pt idx="890">
                  <c:v>2.82</c:v>
                </c:pt>
                <c:pt idx="891">
                  <c:v>2.8319999999999999</c:v>
                </c:pt>
                <c:pt idx="892">
                  <c:v>2.8439999999999999</c:v>
                </c:pt>
                <c:pt idx="893">
                  <c:v>2.8559999999999999</c:v>
                </c:pt>
                <c:pt idx="894">
                  <c:v>2.8559999999999999</c:v>
                </c:pt>
                <c:pt idx="895">
                  <c:v>2.8559999999999999</c:v>
                </c:pt>
                <c:pt idx="896">
                  <c:v>2.8679999999999999</c:v>
                </c:pt>
                <c:pt idx="897">
                  <c:v>2.88</c:v>
                </c:pt>
                <c:pt idx="898">
                  <c:v>2.8919999999999999</c:v>
                </c:pt>
                <c:pt idx="899">
                  <c:v>2.9039999999999999</c:v>
                </c:pt>
                <c:pt idx="900">
                  <c:v>2.9039999999999999</c:v>
                </c:pt>
                <c:pt idx="901">
                  <c:v>2.9159999999999999</c:v>
                </c:pt>
                <c:pt idx="902">
                  <c:v>2.9159999999999999</c:v>
                </c:pt>
                <c:pt idx="903">
                  <c:v>2.9279999999999999</c:v>
                </c:pt>
                <c:pt idx="904">
                  <c:v>2.9279999999999999</c:v>
                </c:pt>
                <c:pt idx="905">
                  <c:v>2.58</c:v>
                </c:pt>
                <c:pt idx="906">
                  <c:v>2.2679999999999998</c:v>
                </c:pt>
                <c:pt idx="907">
                  <c:v>2.2679999999999998</c:v>
                </c:pt>
                <c:pt idx="908">
                  <c:v>2.2679999999999998</c:v>
                </c:pt>
                <c:pt idx="909">
                  <c:v>2.2799999999999998</c:v>
                </c:pt>
                <c:pt idx="910">
                  <c:v>2.2919999999999998</c:v>
                </c:pt>
                <c:pt idx="911">
                  <c:v>2.3039999999999998</c:v>
                </c:pt>
                <c:pt idx="912">
                  <c:v>2.3039999999999998</c:v>
                </c:pt>
                <c:pt idx="913">
                  <c:v>2.3159999999999998</c:v>
                </c:pt>
                <c:pt idx="914">
                  <c:v>2.34</c:v>
                </c:pt>
                <c:pt idx="915">
                  <c:v>2.34</c:v>
                </c:pt>
                <c:pt idx="916">
                  <c:v>2.3639999999999999</c:v>
                </c:pt>
                <c:pt idx="917">
                  <c:v>2.3759999999999999</c:v>
                </c:pt>
                <c:pt idx="918">
                  <c:v>2.3879999999999999</c:v>
                </c:pt>
                <c:pt idx="919">
                  <c:v>2.4</c:v>
                </c:pt>
                <c:pt idx="920">
                  <c:v>2.4119999999999999</c:v>
                </c:pt>
                <c:pt idx="921">
                  <c:v>2.4239999999999999</c:v>
                </c:pt>
                <c:pt idx="922">
                  <c:v>2.4359999999999999</c:v>
                </c:pt>
                <c:pt idx="923">
                  <c:v>2.448</c:v>
                </c:pt>
                <c:pt idx="924">
                  <c:v>2.46</c:v>
                </c:pt>
                <c:pt idx="925">
                  <c:v>2.472</c:v>
                </c:pt>
                <c:pt idx="926">
                  <c:v>2.484</c:v>
                </c:pt>
                <c:pt idx="927">
                  <c:v>2.496</c:v>
                </c:pt>
                <c:pt idx="928">
                  <c:v>2.508</c:v>
                </c:pt>
                <c:pt idx="929">
                  <c:v>2.52</c:v>
                </c:pt>
                <c:pt idx="930">
                  <c:v>2.532</c:v>
                </c:pt>
                <c:pt idx="931">
                  <c:v>2.544</c:v>
                </c:pt>
                <c:pt idx="932">
                  <c:v>2.556</c:v>
                </c:pt>
                <c:pt idx="933">
                  <c:v>2.5679999999999996</c:v>
                </c:pt>
                <c:pt idx="934">
                  <c:v>2.58</c:v>
                </c:pt>
                <c:pt idx="935">
                  <c:v>2.5919999999999996</c:v>
                </c:pt>
                <c:pt idx="936">
                  <c:v>2.6040000000000001</c:v>
                </c:pt>
                <c:pt idx="937">
                  <c:v>2.6159999999999997</c:v>
                </c:pt>
                <c:pt idx="938">
                  <c:v>2.6280000000000001</c:v>
                </c:pt>
                <c:pt idx="939">
                  <c:v>2.6280000000000001</c:v>
                </c:pt>
                <c:pt idx="940">
                  <c:v>2.64</c:v>
                </c:pt>
                <c:pt idx="941">
                  <c:v>2.6519999999999997</c:v>
                </c:pt>
                <c:pt idx="942">
                  <c:v>2.6639999999999997</c:v>
                </c:pt>
                <c:pt idx="943">
                  <c:v>2.6760000000000002</c:v>
                </c:pt>
                <c:pt idx="944">
                  <c:v>2.6879999999999997</c:v>
                </c:pt>
                <c:pt idx="945">
                  <c:v>2.7</c:v>
                </c:pt>
                <c:pt idx="946">
                  <c:v>2.7119999999999997</c:v>
                </c:pt>
                <c:pt idx="947">
                  <c:v>2.7240000000000002</c:v>
                </c:pt>
                <c:pt idx="948">
                  <c:v>2.7359999999999998</c:v>
                </c:pt>
                <c:pt idx="949">
                  <c:v>2.7359999999999998</c:v>
                </c:pt>
                <c:pt idx="950">
                  <c:v>2.7479999999999998</c:v>
                </c:pt>
                <c:pt idx="951">
                  <c:v>2.76</c:v>
                </c:pt>
                <c:pt idx="952">
                  <c:v>2.7719999999999998</c:v>
                </c:pt>
                <c:pt idx="953">
                  <c:v>2.7839999999999998</c:v>
                </c:pt>
                <c:pt idx="954">
                  <c:v>2.7959999999999998</c:v>
                </c:pt>
                <c:pt idx="955">
                  <c:v>2.8079999999999998</c:v>
                </c:pt>
                <c:pt idx="956">
                  <c:v>2.8079999999999998</c:v>
                </c:pt>
                <c:pt idx="957">
                  <c:v>2.82</c:v>
                </c:pt>
                <c:pt idx="958">
                  <c:v>2.8319999999999999</c:v>
                </c:pt>
                <c:pt idx="959">
                  <c:v>2.8439999999999999</c:v>
                </c:pt>
                <c:pt idx="960">
                  <c:v>2.8559999999999999</c:v>
                </c:pt>
                <c:pt idx="961">
                  <c:v>2.8559999999999999</c:v>
                </c:pt>
                <c:pt idx="962">
                  <c:v>2.8679999999999999</c:v>
                </c:pt>
                <c:pt idx="963">
                  <c:v>2.88</c:v>
                </c:pt>
                <c:pt idx="964">
                  <c:v>2.8919999999999999</c:v>
                </c:pt>
                <c:pt idx="965">
                  <c:v>2.9039999999999999</c:v>
                </c:pt>
                <c:pt idx="966">
                  <c:v>2.9039999999999999</c:v>
                </c:pt>
                <c:pt idx="967">
                  <c:v>2.9159999999999999</c:v>
                </c:pt>
                <c:pt idx="968">
                  <c:v>2.9159999999999999</c:v>
                </c:pt>
                <c:pt idx="969">
                  <c:v>2.9279999999999999</c:v>
                </c:pt>
                <c:pt idx="970">
                  <c:v>2.94</c:v>
                </c:pt>
                <c:pt idx="971">
                  <c:v>2.94</c:v>
                </c:pt>
                <c:pt idx="972">
                  <c:v>2.952</c:v>
                </c:pt>
                <c:pt idx="973">
                  <c:v>2.964</c:v>
                </c:pt>
                <c:pt idx="974">
                  <c:v>2.964</c:v>
                </c:pt>
                <c:pt idx="975">
                  <c:v>2.976</c:v>
                </c:pt>
                <c:pt idx="976">
                  <c:v>2.976</c:v>
                </c:pt>
                <c:pt idx="977">
                  <c:v>2.9879999999999995</c:v>
                </c:pt>
                <c:pt idx="978">
                  <c:v>2.9879999999999995</c:v>
                </c:pt>
                <c:pt idx="979">
                  <c:v>3</c:v>
                </c:pt>
                <c:pt idx="980">
                  <c:v>3</c:v>
                </c:pt>
                <c:pt idx="981">
                  <c:v>3.0119999999999996</c:v>
                </c:pt>
                <c:pt idx="982">
                  <c:v>3.0119999999999996</c:v>
                </c:pt>
                <c:pt idx="983">
                  <c:v>3.0119999999999996</c:v>
                </c:pt>
                <c:pt idx="984">
                  <c:v>3.024</c:v>
                </c:pt>
                <c:pt idx="985">
                  <c:v>3.024</c:v>
                </c:pt>
                <c:pt idx="986">
                  <c:v>3.024</c:v>
                </c:pt>
                <c:pt idx="987">
                  <c:v>3.024</c:v>
                </c:pt>
                <c:pt idx="988">
                  <c:v>3.024</c:v>
                </c:pt>
                <c:pt idx="989">
                  <c:v>3.024</c:v>
                </c:pt>
                <c:pt idx="990">
                  <c:v>2.64</c:v>
                </c:pt>
                <c:pt idx="991">
                  <c:v>2.3519999999999999</c:v>
                </c:pt>
                <c:pt idx="992">
                  <c:v>2.3639999999999999</c:v>
                </c:pt>
                <c:pt idx="993">
                  <c:v>2.3759999999999999</c:v>
                </c:pt>
                <c:pt idx="994">
                  <c:v>2.3759999999999999</c:v>
                </c:pt>
                <c:pt idx="995">
                  <c:v>2.3879999999999999</c:v>
                </c:pt>
                <c:pt idx="996">
                  <c:v>2.4</c:v>
                </c:pt>
                <c:pt idx="997">
                  <c:v>2.4119999999999999</c:v>
                </c:pt>
                <c:pt idx="998">
                  <c:v>2.4239999999999999</c:v>
                </c:pt>
                <c:pt idx="999">
                  <c:v>2.4359999999999999</c:v>
                </c:pt>
                <c:pt idx="1000">
                  <c:v>2.448</c:v>
                </c:pt>
                <c:pt idx="1001">
                  <c:v>2.46</c:v>
                </c:pt>
                <c:pt idx="1002">
                  <c:v>2.472</c:v>
                </c:pt>
                <c:pt idx="1003">
                  <c:v>2.484</c:v>
                </c:pt>
                <c:pt idx="1004">
                  <c:v>2.496</c:v>
                </c:pt>
                <c:pt idx="1005">
                  <c:v>2.496</c:v>
                </c:pt>
                <c:pt idx="1006">
                  <c:v>2.52</c:v>
                </c:pt>
                <c:pt idx="1007">
                  <c:v>2.52</c:v>
                </c:pt>
                <c:pt idx="1008">
                  <c:v>2.532</c:v>
                </c:pt>
                <c:pt idx="1009">
                  <c:v>2.544</c:v>
                </c:pt>
                <c:pt idx="1010">
                  <c:v>2.556</c:v>
                </c:pt>
                <c:pt idx="1011">
                  <c:v>2.5679999999999996</c:v>
                </c:pt>
                <c:pt idx="1012">
                  <c:v>2.58</c:v>
                </c:pt>
                <c:pt idx="1013">
                  <c:v>2.5919999999999996</c:v>
                </c:pt>
                <c:pt idx="1014">
                  <c:v>2.6040000000000001</c:v>
                </c:pt>
                <c:pt idx="1015">
                  <c:v>2.6040000000000001</c:v>
                </c:pt>
                <c:pt idx="1016">
                  <c:v>2.6159999999999997</c:v>
                </c:pt>
                <c:pt idx="1017">
                  <c:v>2.6280000000000001</c:v>
                </c:pt>
                <c:pt idx="1018">
                  <c:v>2.64</c:v>
                </c:pt>
                <c:pt idx="1019">
                  <c:v>2.64</c:v>
                </c:pt>
                <c:pt idx="1020">
                  <c:v>2.6519999999999997</c:v>
                </c:pt>
                <c:pt idx="1021">
                  <c:v>2.6639999999999997</c:v>
                </c:pt>
                <c:pt idx="1022">
                  <c:v>2.6760000000000002</c:v>
                </c:pt>
                <c:pt idx="1023">
                  <c:v>2.6760000000000002</c:v>
                </c:pt>
                <c:pt idx="1024">
                  <c:v>2.6879999999999997</c:v>
                </c:pt>
                <c:pt idx="1025">
                  <c:v>2.7</c:v>
                </c:pt>
                <c:pt idx="1026">
                  <c:v>2.7</c:v>
                </c:pt>
                <c:pt idx="1027">
                  <c:v>2.7119999999999997</c:v>
                </c:pt>
                <c:pt idx="1028">
                  <c:v>2.7240000000000002</c:v>
                </c:pt>
                <c:pt idx="1029">
                  <c:v>2.7359999999999998</c:v>
                </c:pt>
                <c:pt idx="1030">
                  <c:v>2.7359999999999998</c:v>
                </c:pt>
                <c:pt idx="1031">
                  <c:v>2.7479999999999998</c:v>
                </c:pt>
                <c:pt idx="1032">
                  <c:v>2.76</c:v>
                </c:pt>
                <c:pt idx="1033">
                  <c:v>2.76</c:v>
                </c:pt>
                <c:pt idx="1034">
                  <c:v>2.7719999999999998</c:v>
                </c:pt>
                <c:pt idx="1035">
                  <c:v>2.7839999999999998</c:v>
                </c:pt>
                <c:pt idx="1036">
                  <c:v>2.7959999999999998</c:v>
                </c:pt>
                <c:pt idx="1037">
                  <c:v>2.7959999999999998</c:v>
                </c:pt>
                <c:pt idx="1038">
                  <c:v>2.8079999999999998</c:v>
                </c:pt>
                <c:pt idx="1039">
                  <c:v>2.82</c:v>
                </c:pt>
                <c:pt idx="1040">
                  <c:v>2.82</c:v>
                </c:pt>
                <c:pt idx="1041">
                  <c:v>2.8319999999999999</c:v>
                </c:pt>
                <c:pt idx="1042">
                  <c:v>2.8439999999999999</c:v>
                </c:pt>
                <c:pt idx="1043">
                  <c:v>2.8439999999999999</c:v>
                </c:pt>
                <c:pt idx="1044">
                  <c:v>2.8559999999999999</c:v>
                </c:pt>
                <c:pt idx="1045">
                  <c:v>2.8679999999999999</c:v>
                </c:pt>
                <c:pt idx="1046">
                  <c:v>2.8679999999999999</c:v>
                </c:pt>
                <c:pt idx="1047">
                  <c:v>2.88</c:v>
                </c:pt>
                <c:pt idx="1048">
                  <c:v>2.8919999999999999</c:v>
                </c:pt>
                <c:pt idx="1049">
                  <c:v>2.8919999999999999</c:v>
                </c:pt>
                <c:pt idx="1050">
                  <c:v>2.9039999999999999</c:v>
                </c:pt>
                <c:pt idx="1051">
                  <c:v>2.9039999999999999</c:v>
                </c:pt>
                <c:pt idx="1052">
                  <c:v>2.9159999999999999</c:v>
                </c:pt>
                <c:pt idx="1053">
                  <c:v>2.9159999999999999</c:v>
                </c:pt>
                <c:pt idx="1054">
                  <c:v>2.9159999999999999</c:v>
                </c:pt>
                <c:pt idx="1055">
                  <c:v>2.556</c:v>
                </c:pt>
                <c:pt idx="1056">
                  <c:v>2.4</c:v>
                </c:pt>
                <c:pt idx="1057">
                  <c:v>2.4119999999999999</c:v>
                </c:pt>
                <c:pt idx="1058">
                  <c:v>2.4119999999999999</c:v>
                </c:pt>
                <c:pt idx="1059">
                  <c:v>2.4239999999999999</c:v>
                </c:pt>
                <c:pt idx="1060">
                  <c:v>2.4359999999999999</c:v>
                </c:pt>
                <c:pt idx="1061">
                  <c:v>2.448</c:v>
                </c:pt>
                <c:pt idx="1062">
                  <c:v>2.46</c:v>
                </c:pt>
                <c:pt idx="1063">
                  <c:v>2.472</c:v>
                </c:pt>
                <c:pt idx="1064">
                  <c:v>2.484</c:v>
                </c:pt>
                <c:pt idx="1065">
                  <c:v>2.496</c:v>
                </c:pt>
                <c:pt idx="1066">
                  <c:v>2.508</c:v>
                </c:pt>
                <c:pt idx="1067">
                  <c:v>2.52</c:v>
                </c:pt>
                <c:pt idx="1068">
                  <c:v>2.52</c:v>
                </c:pt>
                <c:pt idx="1069">
                  <c:v>2.532</c:v>
                </c:pt>
                <c:pt idx="1070">
                  <c:v>2.544</c:v>
                </c:pt>
                <c:pt idx="1071">
                  <c:v>2.556</c:v>
                </c:pt>
                <c:pt idx="1072">
                  <c:v>2.5679999999999996</c:v>
                </c:pt>
                <c:pt idx="1073">
                  <c:v>2.58</c:v>
                </c:pt>
                <c:pt idx="1074">
                  <c:v>2.5919999999999996</c:v>
                </c:pt>
                <c:pt idx="1075">
                  <c:v>2.6040000000000001</c:v>
                </c:pt>
                <c:pt idx="1076">
                  <c:v>2.6040000000000001</c:v>
                </c:pt>
                <c:pt idx="1077">
                  <c:v>2.6159999999999997</c:v>
                </c:pt>
                <c:pt idx="1078">
                  <c:v>2.6280000000000001</c:v>
                </c:pt>
                <c:pt idx="1079">
                  <c:v>2.64</c:v>
                </c:pt>
                <c:pt idx="1080">
                  <c:v>2.64</c:v>
                </c:pt>
                <c:pt idx="1081">
                  <c:v>2.6519999999999997</c:v>
                </c:pt>
                <c:pt idx="1082">
                  <c:v>2.6639999999999997</c:v>
                </c:pt>
                <c:pt idx="1083">
                  <c:v>2.6760000000000002</c:v>
                </c:pt>
                <c:pt idx="1084">
                  <c:v>2.6760000000000002</c:v>
                </c:pt>
                <c:pt idx="1085">
                  <c:v>2.6879999999999997</c:v>
                </c:pt>
                <c:pt idx="1086">
                  <c:v>2.7</c:v>
                </c:pt>
                <c:pt idx="1087">
                  <c:v>2.7</c:v>
                </c:pt>
                <c:pt idx="1088">
                  <c:v>2.7119999999999997</c:v>
                </c:pt>
                <c:pt idx="1089">
                  <c:v>2.7240000000000002</c:v>
                </c:pt>
                <c:pt idx="1090">
                  <c:v>2.7240000000000002</c:v>
                </c:pt>
                <c:pt idx="1091">
                  <c:v>2.7359999999999998</c:v>
                </c:pt>
                <c:pt idx="1092">
                  <c:v>2.7479999999999998</c:v>
                </c:pt>
                <c:pt idx="1093">
                  <c:v>2.76</c:v>
                </c:pt>
                <c:pt idx="1094">
                  <c:v>2.76</c:v>
                </c:pt>
                <c:pt idx="1095">
                  <c:v>2.7719999999999998</c:v>
                </c:pt>
                <c:pt idx="1096">
                  <c:v>2.7839999999999998</c:v>
                </c:pt>
                <c:pt idx="1097">
                  <c:v>2.7839999999999998</c:v>
                </c:pt>
                <c:pt idx="1098">
                  <c:v>2.7959999999999998</c:v>
                </c:pt>
                <c:pt idx="1099">
                  <c:v>2.8079999999999998</c:v>
                </c:pt>
                <c:pt idx="1100">
                  <c:v>2.8079999999999998</c:v>
                </c:pt>
                <c:pt idx="1101">
                  <c:v>2.82</c:v>
                </c:pt>
                <c:pt idx="1102">
                  <c:v>2.8319999999999999</c:v>
                </c:pt>
                <c:pt idx="1103">
                  <c:v>2.8319999999999999</c:v>
                </c:pt>
                <c:pt idx="1104">
                  <c:v>2.8439999999999999</c:v>
                </c:pt>
                <c:pt idx="1105">
                  <c:v>2.8559999999999999</c:v>
                </c:pt>
                <c:pt idx="1106">
                  <c:v>2.8559999999999999</c:v>
                </c:pt>
                <c:pt idx="1107">
                  <c:v>2.8679999999999999</c:v>
                </c:pt>
                <c:pt idx="1108">
                  <c:v>2.8679999999999999</c:v>
                </c:pt>
                <c:pt idx="1109">
                  <c:v>2.88</c:v>
                </c:pt>
                <c:pt idx="1110">
                  <c:v>2.8919999999999999</c:v>
                </c:pt>
                <c:pt idx="1111">
                  <c:v>2.9039999999999999</c:v>
                </c:pt>
                <c:pt idx="1112">
                  <c:v>2.9039999999999999</c:v>
                </c:pt>
                <c:pt idx="1113">
                  <c:v>2.9039999999999999</c:v>
                </c:pt>
                <c:pt idx="1114">
                  <c:v>2.9159999999999999</c:v>
                </c:pt>
                <c:pt idx="1115">
                  <c:v>2.9279999999999999</c:v>
                </c:pt>
                <c:pt idx="1116">
                  <c:v>2.9279999999999999</c:v>
                </c:pt>
                <c:pt idx="1117">
                  <c:v>2.94</c:v>
                </c:pt>
                <c:pt idx="1118">
                  <c:v>2.94</c:v>
                </c:pt>
                <c:pt idx="1119">
                  <c:v>2.952</c:v>
                </c:pt>
                <c:pt idx="1120">
                  <c:v>2.952</c:v>
                </c:pt>
                <c:pt idx="1121">
                  <c:v>2.964</c:v>
                </c:pt>
                <c:pt idx="1122">
                  <c:v>2.976</c:v>
                </c:pt>
                <c:pt idx="1123">
                  <c:v>2.976</c:v>
                </c:pt>
                <c:pt idx="1124">
                  <c:v>2.976</c:v>
                </c:pt>
                <c:pt idx="1125">
                  <c:v>2.9879999999999995</c:v>
                </c:pt>
                <c:pt idx="1126">
                  <c:v>2.9879999999999995</c:v>
                </c:pt>
                <c:pt idx="1127">
                  <c:v>3</c:v>
                </c:pt>
                <c:pt idx="1128">
                  <c:v>3</c:v>
                </c:pt>
                <c:pt idx="1129">
                  <c:v>3.0119999999999996</c:v>
                </c:pt>
                <c:pt idx="1130">
                  <c:v>3.0119999999999996</c:v>
                </c:pt>
                <c:pt idx="1131">
                  <c:v>3.0119999999999996</c:v>
                </c:pt>
                <c:pt idx="1132">
                  <c:v>3.024</c:v>
                </c:pt>
                <c:pt idx="1133">
                  <c:v>3.024</c:v>
                </c:pt>
                <c:pt idx="1134">
                  <c:v>3.036</c:v>
                </c:pt>
                <c:pt idx="1135">
                  <c:v>3.036</c:v>
                </c:pt>
                <c:pt idx="1136">
                  <c:v>3.048</c:v>
                </c:pt>
                <c:pt idx="1137">
                  <c:v>3.0839999999999996</c:v>
                </c:pt>
                <c:pt idx="1138">
                  <c:v>3.12</c:v>
                </c:pt>
                <c:pt idx="1139">
                  <c:v>3.12</c:v>
                </c:pt>
                <c:pt idx="1140">
                  <c:v>2.6879999999999997</c:v>
                </c:pt>
                <c:pt idx="1141">
                  <c:v>2.7240000000000002</c:v>
                </c:pt>
                <c:pt idx="1142">
                  <c:v>2.7719999999999998</c:v>
                </c:pt>
                <c:pt idx="1143">
                  <c:v>2.82</c:v>
                </c:pt>
                <c:pt idx="1144">
                  <c:v>2.8679999999999999</c:v>
                </c:pt>
                <c:pt idx="1145">
                  <c:v>2.9039999999999999</c:v>
                </c:pt>
                <c:pt idx="1146">
                  <c:v>2.94</c:v>
                </c:pt>
                <c:pt idx="1147">
                  <c:v>2.9879999999999995</c:v>
                </c:pt>
                <c:pt idx="1148">
                  <c:v>3.024</c:v>
                </c:pt>
                <c:pt idx="1149">
                  <c:v>3.048</c:v>
                </c:pt>
                <c:pt idx="1150">
                  <c:v>3.0839999999999996</c:v>
                </c:pt>
                <c:pt idx="1151">
                  <c:v>3.1079999999999997</c:v>
                </c:pt>
                <c:pt idx="1152">
                  <c:v>3.1319999999999997</c:v>
                </c:pt>
                <c:pt idx="1153">
                  <c:v>3.1440000000000001</c:v>
                </c:pt>
                <c:pt idx="1154">
                  <c:v>3.1319999999999997</c:v>
                </c:pt>
                <c:pt idx="1155">
                  <c:v>2.8559999999999999</c:v>
                </c:pt>
                <c:pt idx="1156">
                  <c:v>2.7959999999999998</c:v>
                </c:pt>
                <c:pt idx="1157">
                  <c:v>2.8319999999999999</c:v>
                </c:pt>
                <c:pt idx="1158">
                  <c:v>2.88</c:v>
                </c:pt>
                <c:pt idx="1159">
                  <c:v>2.9159999999999999</c:v>
                </c:pt>
                <c:pt idx="1160">
                  <c:v>2.952</c:v>
                </c:pt>
                <c:pt idx="1161">
                  <c:v>2.9879999999999995</c:v>
                </c:pt>
                <c:pt idx="1162">
                  <c:v>3.0119999999999996</c:v>
                </c:pt>
                <c:pt idx="1163">
                  <c:v>3.036</c:v>
                </c:pt>
                <c:pt idx="1164">
                  <c:v>3.06</c:v>
                </c:pt>
                <c:pt idx="1165">
                  <c:v>3.06</c:v>
                </c:pt>
                <c:pt idx="1166">
                  <c:v>2.8679999999999999</c:v>
                </c:pt>
                <c:pt idx="1167">
                  <c:v>2.8679999999999999</c:v>
                </c:pt>
                <c:pt idx="1168">
                  <c:v>2.9039999999999999</c:v>
                </c:pt>
                <c:pt idx="1169">
                  <c:v>2.94</c:v>
                </c:pt>
                <c:pt idx="1170">
                  <c:v>2.976</c:v>
                </c:pt>
                <c:pt idx="1171">
                  <c:v>3.0119999999999996</c:v>
                </c:pt>
                <c:pt idx="1172">
                  <c:v>3.036</c:v>
                </c:pt>
                <c:pt idx="1173">
                  <c:v>3.06</c:v>
                </c:pt>
                <c:pt idx="1174">
                  <c:v>3.0960000000000001</c:v>
                </c:pt>
                <c:pt idx="1175">
                  <c:v>3.1079999999999997</c:v>
                </c:pt>
                <c:pt idx="1176">
                  <c:v>3.12</c:v>
                </c:pt>
                <c:pt idx="1177">
                  <c:v>3.1440000000000001</c:v>
                </c:pt>
                <c:pt idx="1178">
                  <c:v>3.0119999999999996</c:v>
                </c:pt>
                <c:pt idx="1179">
                  <c:v>3.048</c:v>
                </c:pt>
                <c:pt idx="1180">
                  <c:v>3.0839999999999996</c:v>
                </c:pt>
                <c:pt idx="1181">
                  <c:v>3.12</c:v>
                </c:pt>
                <c:pt idx="1182">
                  <c:v>3.1559999999999997</c:v>
                </c:pt>
                <c:pt idx="1183">
                  <c:v>3.18</c:v>
                </c:pt>
                <c:pt idx="1184">
                  <c:v>3.2039999999999997</c:v>
                </c:pt>
                <c:pt idx="1185">
                  <c:v>3.2279999999999998</c:v>
                </c:pt>
                <c:pt idx="1186">
                  <c:v>3.2519999999999998</c:v>
                </c:pt>
                <c:pt idx="1187">
                  <c:v>3.2639999999999998</c:v>
                </c:pt>
                <c:pt idx="1188">
                  <c:v>3.2879999999999998</c:v>
                </c:pt>
                <c:pt idx="1189">
                  <c:v>3.3</c:v>
                </c:pt>
                <c:pt idx="1190">
                  <c:v>3.2879999999999998</c:v>
                </c:pt>
                <c:pt idx="1191">
                  <c:v>3.18</c:v>
                </c:pt>
                <c:pt idx="1192">
                  <c:v>3.18</c:v>
                </c:pt>
                <c:pt idx="1193">
                  <c:v>3.2160000000000002</c:v>
                </c:pt>
                <c:pt idx="1194">
                  <c:v>3.24</c:v>
                </c:pt>
                <c:pt idx="1195">
                  <c:v>3.2639999999999998</c:v>
                </c:pt>
                <c:pt idx="1196">
                  <c:v>3.2879999999999998</c:v>
                </c:pt>
                <c:pt idx="1197">
                  <c:v>3.3119999999999998</c:v>
                </c:pt>
                <c:pt idx="1198">
                  <c:v>3.2879999999999998</c:v>
                </c:pt>
                <c:pt idx="1199">
                  <c:v>3.024</c:v>
                </c:pt>
                <c:pt idx="1200">
                  <c:v>3.06</c:v>
                </c:pt>
                <c:pt idx="1201">
                  <c:v>3.0960000000000001</c:v>
                </c:pt>
                <c:pt idx="1202">
                  <c:v>3.1440000000000001</c:v>
                </c:pt>
                <c:pt idx="1203">
                  <c:v>3.1680000000000001</c:v>
                </c:pt>
                <c:pt idx="1204">
                  <c:v>3.2039999999999997</c:v>
                </c:pt>
                <c:pt idx="1205">
                  <c:v>3.2279999999999998</c:v>
                </c:pt>
                <c:pt idx="1206">
                  <c:v>3.2639999999999998</c:v>
                </c:pt>
                <c:pt idx="1207">
                  <c:v>3.2879999999999998</c:v>
                </c:pt>
                <c:pt idx="1208">
                  <c:v>3.3119999999999998</c:v>
                </c:pt>
                <c:pt idx="1209">
                  <c:v>3.3360000000000003</c:v>
                </c:pt>
                <c:pt idx="1210">
                  <c:v>3.3479999999999999</c:v>
                </c:pt>
                <c:pt idx="1211">
                  <c:v>3.3719999999999999</c:v>
                </c:pt>
                <c:pt idx="1212">
                  <c:v>3.3839999999999999</c:v>
                </c:pt>
                <c:pt idx="1213">
                  <c:v>3.3959999999999999</c:v>
                </c:pt>
                <c:pt idx="1214">
                  <c:v>3.4079999999999999</c:v>
                </c:pt>
                <c:pt idx="1215">
                  <c:v>3.2519999999999998</c:v>
                </c:pt>
                <c:pt idx="1216">
                  <c:v>3</c:v>
                </c:pt>
                <c:pt idx="1217">
                  <c:v>3.036</c:v>
                </c:pt>
                <c:pt idx="1218">
                  <c:v>3.0720000000000001</c:v>
                </c:pt>
                <c:pt idx="1219">
                  <c:v>3.1079999999999997</c:v>
                </c:pt>
                <c:pt idx="1220">
                  <c:v>3.1440000000000001</c:v>
                </c:pt>
                <c:pt idx="1221">
                  <c:v>3.18</c:v>
                </c:pt>
                <c:pt idx="1222">
                  <c:v>3.2039999999999997</c:v>
                </c:pt>
                <c:pt idx="1223">
                  <c:v>3.24</c:v>
                </c:pt>
                <c:pt idx="1224">
                  <c:v>3.2639999999999998</c:v>
                </c:pt>
                <c:pt idx="1225">
                  <c:v>3.2879999999999998</c:v>
                </c:pt>
                <c:pt idx="1226">
                  <c:v>3.3119999999999998</c:v>
                </c:pt>
                <c:pt idx="1227">
                  <c:v>3.3360000000000003</c:v>
                </c:pt>
                <c:pt idx="1228">
                  <c:v>3.36</c:v>
                </c:pt>
                <c:pt idx="1229">
                  <c:v>3.3839999999999999</c:v>
                </c:pt>
                <c:pt idx="1230">
                  <c:v>3.3959999999999999</c:v>
                </c:pt>
                <c:pt idx="1231">
                  <c:v>3.36</c:v>
                </c:pt>
                <c:pt idx="1232">
                  <c:v>3</c:v>
                </c:pt>
                <c:pt idx="1233">
                  <c:v>3.036</c:v>
                </c:pt>
                <c:pt idx="1234">
                  <c:v>3.0720000000000001</c:v>
                </c:pt>
                <c:pt idx="1235">
                  <c:v>3.1079999999999997</c:v>
                </c:pt>
                <c:pt idx="1236">
                  <c:v>3.1440000000000001</c:v>
                </c:pt>
                <c:pt idx="1237">
                  <c:v>3.1680000000000001</c:v>
                </c:pt>
                <c:pt idx="1238">
                  <c:v>3.2039999999999997</c:v>
                </c:pt>
                <c:pt idx="1239">
                  <c:v>3.2279999999999998</c:v>
                </c:pt>
                <c:pt idx="1240">
                  <c:v>3.2519999999999998</c:v>
                </c:pt>
                <c:pt idx="1241">
                  <c:v>3.2879999999999998</c:v>
                </c:pt>
                <c:pt idx="1242">
                  <c:v>3.3</c:v>
                </c:pt>
                <c:pt idx="1243">
                  <c:v>3.3239999999999998</c:v>
                </c:pt>
                <c:pt idx="1244">
                  <c:v>3.3479999999999999</c:v>
                </c:pt>
                <c:pt idx="1245">
                  <c:v>3.2639999999999998</c:v>
                </c:pt>
                <c:pt idx="1246">
                  <c:v>3.2759999999999998</c:v>
                </c:pt>
                <c:pt idx="1247">
                  <c:v>3.3119999999999998</c:v>
                </c:pt>
                <c:pt idx="1248">
                  <c:v>3.3360000000000003</c:v>
                </c:pt>
                <c:pt idx="1249">
                  <c:v>3.36</c:v>
                </c:pt>
                <c:pt idx="1250">
                  <c:v>3.3839999999999999</c:v>
                </c:pt>
                <c:pt idx="1251">
                  <c:v>3.3959999999999999</c:v>
                </c:pt>
                <c:pt idx="1252">
                  <c:v>3.42</c:v>
                </c:pt>
                <c:pt idx="1253">
                  <c:v>3.4319999999999995</c:v>
                </c:pt>
                <c:pt idx="1254">
                  <c:v>3.456</c:v>
                </c:pt>
                <c:pt idx="1255">
                  <c:v>3.468</c:v>
                </c:pt>
                <c:pt idx="1256">
                  <c:v>3.492</c:v>
                </c:pt>
                <c:pt idx="1257">
                  <c:v>3.5039999999999996</c:v>
                </c:pt>
                <c:pt idx="1258">
                  <c:v>3.516</c:v>
                </c:pt>
                <c:pt idx="1259">
                  <c:v>3.5279999999999996</c:v>
                </c:pt>
                <c:pt idx="1260">
                  <c:v>3.5519999999999996</c:v>
                </c:pt>
                <c:pt idx="1261">
                  <c:v>3.5640000000000001</c:v>
                </c:pt>
                <c:pt idx="1262">
                  <c:v>3.5760000000000001</c:v>
                </c:pt>
                <c:pt idx="1263">
                  <c:v>3.5880000000000001</c:v>
                </c:pt>
                <c:pt idx="1264">
                  <c:v>3.6</c:v>
                </c:pt>
                <c:pt idx="1265">
                  <c:v>3.6120000000000001</c:v>
                </c:pt>
                <c:pt idx="1266">
                  <c:v>3.6239999999999997</c:v>
                </c:pt>
                <c:pt idx="1267">
                  <c:v>3.6479999999999997</c:v>
                </c:pt>
                <c:pt idx="1268">
                  <c:v>3.66</c:v>
                </c:pt>
                <c:pt idx="1269">
                  <c:v>3.6719999999999997</c:v>
                </c:pt>
                <c:pt idx="1270">
                  <c:v>3.6840000000000002</c:v>
                </c:pt>
                <c:pt idx="1271">
                  <c:v>3.6840000000000002</c:v>
                </c:pt>
                <c:pt idx="1272">
                  <c:v>3.6959999999999997</c:v>
                </c:pt>
                <c:pt idx="1273">
                  <c:v>3.72</c:v>
                </c:pt>
                <c:pt idx="1274">
                  <c:v>3.7319999999999998</c:v>
                </c:pt>
                <c:pt idx="1275">
                  <c:v>3.7319999999999998</c:v>
                </c:pt>
                <c:pt idx="1276">
                  <c:v>3.7439999999999998</c:v>
                </c:pt>
                <c:pt idx="1277">
                  <c:v>3.7559999999999998</c:v>
                </c:pt>
                <c:pt idx="1278">
                  <c:v>3.7679999999999998</c:v>
                </c:pt>
                <c:pt idx="1279">
                  <c:v>3.78</c:v>
                </c:pt>
                <c:pt idx="1280">
                  <c:v>3.7919999999999998</c:v>
                </c:pt>
                <c:pt idx="1281">
                  <c:v>3.7919999999999998</c:v>
                </c:pt>
                <c:pt idx="1282">
                  <c:v>3.8039999999999998</c:v>
                </c:pt>
                <c:pt idx="1283">
                  <c:v>3.8159999999999998</c:v>
                </c:pt>
                <c:pt idx="1284">
                  <c:v>3.8279999999999994</c:v>
                </c:pt>
                <c:pt idx="1285">
                  <c:v>3.84</c:v>
                </c:pt>
                <c:pt idx="1286">
                  <c:v>3.84</c:v>
                </c:pt>
                <c:pt idx="1287">
                  <c:v>3.8519999999999999</c:v>
                </c:pt>
                <c:pt idx="1288">
                  <c:v>3.8639999999999999</c:v>
                </c:pt>
                <c:pt idx="1289">
                  <c:v>3.8519999999999999</c:v>
                </c:pt>
                <c:pt idx="1290">
                  <c:v>3.8639999999999999</c:v>
                </c:pt>
                <c:pt idx="1291">
                  <c:v>3.8759999999999999</c:v>
                </c:pt>
                <c:pt idx="1292">
                  <c:v>3.8879999999999999</c:v>
                </c:pt>
                <c:pt idx="1293">
                  <c:v>3.8879999999999999</c:v>
                </c:pt>
                <c:pt idx="1294">
                  <c:v>3.9</c:v>
                </c:pt>
                <c:pt idx="1295">
                  <c:v>3.9119999999999999</c:v>
                </c:pt>
                <c:pt idx="1296">
                  <c:v>3.9239999999999999</c:v>
                </c:pt>
                <c:pt idx="1297">
                  <c:v>3.9359999999999999</c:v>
                </c:pt>
                <c:pt idx="1298">
                  <c:v>3.9239999999999999</c:v>
                </c:pt>
                <c:pt idx="1299">
                  <c:v>3.9239999999999999</c:v>
                </c:pt>
                <c:pt idx="1300">
                  <c:v>3.9359999999999999</c:v>
                </c:pt>
                <c:pt idx="1301">
                  <c:v>3.9359999999999999</c:v>
                </c:pt>
                <c:pt idx="1302">
                  <c:v>3.948</c:v>
                </c:pt>
                <c:pt idx="1303">
                  <c:v>3.96</c:v>
                </c:pt>
                <c:pt idx="1304">
                  <c:v>3.972</c:v>
                </c:pt>
                <c:pt idx="1305">
                  <c:v>3.984</c:v>
                </c:pt>
                <c:pt idx="1306">
                  <c:v>3.996</c:v>
                </c:pt>
                <c:pt idx="1307">
                  <c:v>4.008</c:v>
                </c:pt>
                <c:pt idx="1308">
                  <c:v>4.0199999999999996</c:v>
                </c:pt>
                <c:pt idx="1309">
                  <c:v>4.032</c:v>
                </c:pt>
                <c:pt idx="1310">
                  <c:v>4.0440000000000005</c:v>
                </c:pt>
                <c:pt idx="1311">
                  <c:v>4.056</c:v>
                </c:pt>
                <c:pt idx="1312">
                  <c:v>4.0679999999999996</c:v>
                </c:pt>
                <c:pt idx="1313">
                  <c:v>4.08</c:v>
                </c:pt>
                <c:pt idx="1314">
                  <c:v>4.0919999999999996</c:v>
                </c:pt>
                <c:pt idx="1315">
                  <c:v>4.1039999999999992</c:v>
                </c:pt>
                <c:pt idx="1316">
                  <c:v>4.1159999999999997</c:v>
                </c:pt>
                <c:pt idx="1317">
                  <c:v>4.1280000000000001</c:v>
                </c:pt>
                <c:pt idx="1318">
                  <c:v>4.1399999999999997</c:v>
                </c:pt>
                <c:pt idx="1319">
                  <c:v>4.1399999999999997</c:v>
                </c:pt>
                <c:pt idx="1320">
                  <c:v>4.1519999999999992</c:v>
                </c:pt>
                <c:pt idx="1321">
                  <c:v>4.1639999999999997</c:v>
                </c:pt>
                <c:pt idx="1322">
                  <c:v>4.008</c:v>
                </c:pt>
                <c:pt idx="1323">
                  <c:v>3.8759999999999999</c:v>
                </c:pt>
                <c:pt idx="1324">
                  <c:v>3.9119999999999999</c:v>
                </c:pt>
                <c:pt idx="1325">
                  <c:v>3.9359999999999999</c:v>
                </c:pt>
                <c:pt idx="1326">
                  <c:v>3.96</c:v>
                </c:pt>
                <c:pt idx="1327">
                  <c:v>3.984</c:v>
                </c:pt>
                <c:pt idx="1328">
                  <c:v>4.008</c:v>
                </c:pt>
                <c:pt idx="1329">
                  <c:v>4.032</c:v>
                </c:pt>
                <c:pt idx="1330">
                  <c:v>4.056</c:v>
                </c:pt>
                <c:pt idx="1331">
                  <c:v>4.08</c:v>
                </c:pt>
                <c:pt idx="1332">
                  <c:v>4.0919999999999996</c:v>
                </c:pt>
                <c:pt idx="1333">
                  <c:v>4.1159999999999997</c:v>
                </c:pt>
                <c:pt idx="1334">
                  <c:v>4.1280000000000001</c:v>
                </c:pt>
                <c:pt idx="1335">
                  <c:v>4.1519999999999992</c:v>
                </c:pt>
                <c:pt idx="1336">
                  <c:v>4.1639999999999997</c:v>
                </c:pt>
                <c:pt idx="1337">
                  <c:v>4.1760000000000002</c:v>
                </c:pt>
                <c:pt idx="1338">
                  <c:v>4.1639999999999997</c:v>
                </c:pt>
                <c:pt idx="1339">
                  <c:v>4.0199999999999996</c:v>
                </c:pt>
                <c:pt idx="1340">
                  <c:v>4.032</c:v>
                </c:pt>
                <c:pt idx="1341">
                  <c:v>4.056</c:v>
                </c:pt>
                <c:pt idx="1342">
                  <c:v>4.0679999999999996</c:v>
                </c:pt>
                <c:pt idx="1343">
                  <c:v>4.0919999999999996</c:v>
                </c:pt>
                <c:pt idx="1344">
                  <c:v>4.1039999999999992</c:v>
                </c:pt>
                <c:pt idx="1345">
                  <c:v>4.1280000000000001</c:v>
                </c:pt>
                <c:pt idx="1346">
                  <c:v>4.1399999999999997</c:v>
                </c:pt>
                <c:pt idx="1347">
                  <c:v>4.1399999999999997</c:v>
                </c:pt>
                <c:pt idx="1348">
                  <c:v>4.1280000000000001</c:v>
                </c:pt>
                <c:pt idx="1349">
                  <c:v>4.1399999999999997</c:v>
                </c:pt>
                <c:pt idx="1350">
                  <c:v>4.1639999999999997</c:v>
                </c:pt>
                <c:pt idx="1351">
                  <c:v>4.1760000000000002</c:v>
                </c:pt>
                <c:pt idx="1352">
                  <c:v>4.1880000000000006</c:v>
                </c:pt>
                <c:pt idx="1353">
                  <c:v>4.2119999999999997</c:v>
                </c:pt>
                <c:pt idx="1354">
                  <c:v>4.2240000000000002</c:v>
                </c:pt>
                <c:pt idx="1355">
                  <c:v>4.2359999999999998</c:v>
                </c:pt>
                <c:pt idx="1356">
                  <c:v>4.2480000000000002</c:v>
                </c:pt>
                <c:pt idx="1357">
                  <c:v>4.26</c:v>
                </c:pt>
                <c:pt idx="1358">
                  <c:v>4.2720000000000002</c:v>
                </c:pt>
                <c:pt idx="1359">
                  <c:v>4.2959999999999994</c:v>
                </c:pt>
                <c:pt idx="1360">
                  <c:v>4.3079999999999998</c:v>
                </c:pt>
                <c:pt idx="1361">
                  <c:v>4.32</c:v>
                </c:pt>
                <c:pt idx="1362">
                  <c:v>4.3319999999999999</c:v>
                </c:pt>
                <c:pt idx="1363">
                  <c:v>4.3439999999999994</c:v>
                </c:pt>
                <c:pt idx="1364">
                  <c:v>4.3559999999999999</c:v>
                </c:pt>
                <c:pt idx="1365">
                  <c:v>4.3680000000000003</c:v>
                </c:pt>
                <c:pt idx="1366">
                  <c:v>4.38</c:v>
                </c:pt>
                <c:pt idx="1367">
                  <c:v>4.38</c:v>
                </c:pt>
                <c:pt idx="1368">
                  <c:v>4.3919999999999995</c:v>
                </c:pt>
                <c:pt idx="1369">
                  <c:v>4.4039999999999999</c:v>
                </c:pt>
                <c:pt idx="1370">
                  <c:v>4.4160000000000004</c:v>
                </c:pt>
                <c:pt idx="1371">
                  <c:v>4.4279999999999999</c:v>
                </c:pt>
                <c:pt idx="1372">
                  <c:v>4.4400000000000004</c:v>
                </c:pt>
                <c:pt idx="1373">
                  <c:v>4.452</c:v>
                </c:pt>
                <c:pt idx="1374">
                  <c:v>4.4640000000000004</c:v>
                </c:pt>
                <c:pt idx="1375">
                  <c:v>4.4640000000000004</c:v>
                </c:pt>
                <c:pt idx="1376">
                  <c:v>4.476</c:v>
                </c:pt>
                <c:pt idx="1377">
                  <c:v>4.4879999999999995</c:v>
                </c:pt>
                <c:pt idx="1378">
                  <c:v>4.5</c:v>
                </c:pt>
                <c:pt idx="1379">
                  <c:v>4.5119999999999996</c:v>
                </c:pt>
                <c:pt idx="1380">
                  <c:v>4.524</c:v>
                </c:pt>
                <c:pt idx="1381">
                  <c:v>4.5359999999999996</c:v>
                </c:pt>
                <c:pt idx="1382">
                  <c:v>4.5359999999999996</c:v>
                </c:pt>
                <c:pt idx="1383">
                  <c:v>4.5599999999999996</c:v>
                </c:pt>
                <c:pt idx="1384">
                  <c:v>4.5599999999999996</c:v>
                </c:pt>
                <c:pt idx="1385">
                  <c:v>4.5719999999999992</c:v>
                </c:pt>
                <c:pt idx="1386">
                  <c:v>4.5839999999999996</c:v>
                </c:pt>
                <c:pt idx="1387">
                  <c:v>4.5960000000000001</c:v>
                </c:pt>
                <c:pt idx="1388">
                  <c:v>4.6080000000000005</c:v>
                </c:pt>
                <c:pt idx="1389">
                  <c:v>4.6080000000000005</c:v>
                </c:pt>
                <c:pt idx="1390">
                  <c:v>4.6080000000000005</c:v>
                </c:pt>
                <c:pt idx="1391">
                  <c:v>4.6080000000000005</c:v>
                </c:pt>
                <c:pt idx="1392">
                  <c:v>4.6080000000000005</c:v>
                </c:pt>
                <c:pt idx="1393">
                  <c:v>4.62</c:v>
                </c:pt>
                <c:pt idx="1394">
                  <c:v>4.6319999999999997</c:v>
                </c:pt>
                <c:pt idx="1395">
                  <c:v>4.6319999999999997</c:v>
                </c:pt>
                <c:pt idx="1396">
                  <c:v>4.6440000000000001</c:v>
                </c:pt>
                <c:pt idx="1397">
                  <c:v>4.6559999999999997</c:v>
                </c:pt>
                <c:pt idx="1398">
                  <c:v>4.6680000000000001</c:v>
                </c:pt>
                <c:pt idx="1399">
                  <c:v>4.68</c:v>
                </c:pt>
                <c:pt idx="1400">
                  <c:v>4.6920000000000002</c:v>
                </c:pt>
                <c:pt idx="1401">
                  <c:v>4.7039999999999997</c:v>
                </c:pt>
                <c:pt idx="1402">
                  <c:v>4.7159999999999993</c:v>
                </c:pt>
                <c:pt idx="1403">
                  <c:v>4.7279999999999998</c:v>
                </c:pt>
                <c:pt idx="1404">
                  <c:v>4.74</c:v>
                </c:pt>
                <c:pt idx="1405">
                  <c:v>4.7519999999999998</c:v>
                </c:pt>
                <c:pt idx="1406">
                  <c:v>4.7639999999999993</c:v>
                </c:pt>
                <c:pt idx="1407">
                  <c:v>4.7759999999999998</c:v>
                </c:pt>
                <c:pt idx="1408">
                  <c:v>4.7880000000000003</c:v>
                </c:pt>
                <c:pt idx="1409">
                  <c:v>4.8</c:v>
                </c:pt>
                <c:pt idx="1410">
                  <c:v>4.8119999999999994</c:v>
                </c:pt>
                <c:pt idx="1411">
                  <c:v>4.8119999999999994</c:v>
                </c:pt>
                <c:pt idx="1412">
                  <c:v>4.8239999999999998</c:v>
                </c:pt>
                <c:pt idx="1413">
                  <c:v>4.8360000000000003</c:v>
                </c:pt>
                <c:pt idx="1414">
                  <c:v>4.8479999999999999</c:v>
                </c:pt>
                <c:pt idx="1415">
                  <c:v>4.8600000000000003</c:v>
                </c:pt>
                <c:pt idx="1416">
                  <c:v>4.8719999999999999</c:v>
                </c:pt>
                <c:pt idx="1417">
                  <c:v>4.8840000000000003</c:v>
                </c:pt>
                <c:pt idx="1418">
                  <c:v>4.8959999999999999</c:v>
                </c:pt>
                <c:pt idx="1419">
                  <c:v>4.8959999999999999</c:v>
                </c:pt>
                <c:pt idx="1420">
                  <c:v>4.9079999999999995</c:v>
                </c:pt>
                <c:pt idx="1421">
                  <c:v>4.92</c:v>
                </c:pt>
                <c:pt idx="1422">
                  <c:v>4.9319999999999995</c:v>
                </c:pt>
                <c:pt idx="1423">
                  <c:v>4.944</c:v>
                </c:pt>
                <c:pt idx="1424">
                  <c:v>4.9559999999999995</c:v>
                </c:pt>
                <c:pt idx="1425">
                  <c:v>4.968</c:v>
                </c:pt>
                <c:pt idx="1426">
                  <c:v>4.968</c:v>
                </c:pt>
                <c:pt idx="1427">
                  <c:v>4.9800000000000004</c:v>
                </c:pt>
                <c:pt idx="1428">
                  <c:v>4.9919999999999991</c:v>
                </c:pt>
                <c:pt idx="1429">
                  <c:v>5.0039999999999996</c:v>
                </c:pt>
                <c:pt idx="1430">
                  <c:v>5.016</c:v>
                </c:pt>
                <c:pt idx="1431">
                  <c:v>5.0280000000000005</c:v>
                </c:pt>
                <c:pt idx="1432">
                  <c:v>5.04</c:v>
                </c:pt>
                <c:pt idx="1433">
                  <c:v>5.04</c:v>
                </c:pt>
                <c:pt idx="1434">
                  <c:v>5.0519999999999996</c:v>
                </c:pt>
                <c:pt idx="1435">
                  <c:v>5.0640000000000001</c:v>
                </c:pt>
                <c:pt idx="1436">
                  <c:v>5.0760000000000005</c:v>
                </c:pt>
                <c:pt idx="1437">
                  <c:v>5.0880000000000001</c:v>
                </c:pt>
                <c:pt idx="1438">
                  <c:v>5.0999999999999996</c:v>
                </c:pt>
                <c:pt idx="1439">
                  <c:v>5.1120000000000001</c:v>
                </c:pt>
                <c:pt idx="1440">
                  <c:v>5.1239999999999997</c:v>
                </c:pt>
                <c:pt idx="1441">
                  <c:v>5.1239999999999997</c:v>
                </c:pt>
                <c:pt idx="1442">
                  <c:v>5.1359999999999992</c:v>
                </c:pt>
                <c:pt idx="1443">
                  <c:v>5.1359999999999992</c:v>
                </c:pt>
                <c:pt idx="1444">
                  <c:v>5.1479999999999997</c:v>
                </c:pt>
                <c:pt idx="1445">
                  <c:v>5.16</c:v>
                </c:pt>
                <c:pt idx="1446">
                  <c:v>5.1719999999999997</c:v>
                </c:pt>
                <c:pt idx="1447">
                  <c:v>5.1839999999999993</c:v>
                </c:pt>
                <c:pt idx="1448">
                  <c:v>5.1959999999999997</c:v>
                </c:pt>
                <c:pt idx="1449">
                  <c:v>5.2080000000000002</c:v>
                </c:pt>
                <c:pt idx="1450">
                  <c:v>5.2080000000000002</c:v>
                </c:pt>
                <c:pt idx="1451">
                  <c:v>5.22</c:v>
                </c:pt>
                <c:pt idx="1452">
                  <c:v>5.2319999999999993</c:v>
                </c:pt>
                <c:pt idx="1453">
                  <c:v>5.2439999999999998</c:v>
                </c:pt>
                <c:pt idx="1454">
                  <c:v>5.2560000000000002</c:v>
                </c:pt>
                <c:pt idx="1455">
                  <c:v>5.2679999999999998</c:v>
                </c:pt>
                <c:pt idx="1456">
                  <c:v>5.28</c:v>
                </c:pt>
                <c:pt idx="1457">
                  <c:v>5.28</c:v>
                </c:pt>
                <c:pt idx="1458">
                  <c:v>5.2919999999999998</c:v>
                </c:pt>
                <c:pt idx="1459">
                  <c:v>5.3040000000000003</c:v>
                </c:pt>
                <c:pt idx="1460">
                  <c:v>5.3159999999999998</c:v>
                </c:pt>
                <c:pt idx="1461">
                  <c:v>5.3279999999999994</c:v>
                </c:pt>
                <c:pt idx="1462">
                  <c:v>5.34</c:v>
                </c:pt>
                <c:pt idx="1463">
                  <c:v>5.3520000000000003</c:v>
                </c:pt>
                <c:pt idx="1464">
                  <c:v>5.3520000000000003</c:v>
                </c:pt>
                <c:pt idx="1465">
                  <c:v>5.3639999999999999</c:v>
                </c:pt>
                <c:pt idx="1466">
                  <c:v>5.3759999999999994</c:v>
                </c:pt>
                <c:pt idx="1467">
                  <c:v>5.3879999999999999</c:v>
                </c:pt>
                <c:pt idx="1468">
                  <c:v>5.3879999999999999</c:v>
                </c:pt>
                <c:pt idx="1469">
                  <c:v>5.4</c:v>
                </c:pt>
                <c:pt idx="1470">
                  <c:v>5.4119999999999999</c:v>
                </c:pt>
                <c:pt idx="1471">
                  <c:v>5.4239999999999995</c:v>
                </c:pt>
                <c:pt idx="1472">
                  <c:v>5.4359999999999999</c:v>
                </c:pt>
                <c:pt idx="1473">
                  <c:v>5.4480000000000004</c:v>
                </c:pt>
                <c:pt idx="1474">
                  <c:v>5.4480000000000004</c:v>
                </c:pt>
                <c:pt idx="1475">
                  <c:v>5.46</c:v>
                </c:pt>
                <c:pt idx="1476">
                  <c:v>5.4719999999999995</c:v>
                </c:pt>
                <c:pt idx="1477">
                  <c:v>5.484</c:v>
                </c:pt>
                <c:pt idx="1478">
                  <c:v>5.4960000000000004</c:v>
                </c:pt>
                <c:pt idx="1479">
                  <c:v>5.4960000000000004</c:v>
                </c:pt>
                <c:pt idx="1480">
                  <c:v>5.508</c:v>
                </c:pt>
                <c:pt idx="1481">
                  <c:v>5.52</c:v>
                </c:pt>
                <c:pt idx="1482">
                  <c:v>5.532</c:v>
                </c:pt>
                <c:pt idx="1483">
                  <c:v>5.5439999999999996</c:v>
                </c:pt>
                <c:pt idx="1484">
                  <c:v>5.5439999999999996</c:v>
                </c:pt>
                <c:pt idx="1485">
                  <c:v>5.5439999999999996</c:v>
                </c:pt>
                <c:pt idx="1486">
                  <c:v>5.5439999999999996</c:v>
                </c:pt>
                <c:pt idx="1487">
                  <c:v>5.556</c:v>
                </c:pt>
                <c:pt idx="1488">
                  <c:v>5.5679999999999996</c:v>
                </c:pt>
                <c:pt idx="1489">
                  <c:v>5.58</c:v>
                </c:pt>
                <c:pt idx="1490">
                  <c:v>5.5919999999999996</c:v>
                </c:pt>
                <c:pt idx="1491">
                  <c:v>5.6039999999999992</c:v>
                </c:pt>
                <c:pt idx="1492">
                  <c:v>5.6039999999999992</c:v>
                </c:pt>
                <c:pt idx="1493">
                  <c:v>5.6159999999999997</c:v>
                </c:pt>
                <c:pt idx="1494">
                  <c:v>5.6280000000000001</c:v>
                </c:pt>
                <c:pt idx="1495">
                  <c:v>5.6280000000000001</c:v>
                </c:pt>
                <c:pt idx="1496">
                  <c:v>5.5439999999999996</c:v>
                </c:pt>
                <c:pt idx="1497">
                  <c:v>5.508</c:v>
                </c:pt>
                <c:pt idx="1498">
                  <c:v>5.532</c:v>
                </c:pt>
                <c:pt idx="1499">
                  <c:v>5.556</c:v>
                </c:pt>
                <c:pt idx="1500">
                  <c:v>5.5679999999999996</c:v>
                </c:pt>
                <c:pt idx="1501">
                  <c:v>5.5919999999999996</c:v>
                </c:pt>
                <c:pt idx="1502">
                  <c:v>5.6039999999999992</c:v>
                </c:pt>
                <c:pt idx="1503">
                  <c:v>5.6159999999999997</c:v>
                </c:pt>
                <c:pt idx="1504">
                  <c:v>5.6280000000000001</c:v>
                </c:pt>
                <c:pt idx="1505">
                  <c:v>5.64</c:v>
                </c:pt>
                <c:pt idx="1506">
                  <c:v>5.6520000000000001</c:v>
                </c:pt>
                <c:pt idx="1507">
                  <c:v>5.6639999999999997</c:v>
                </c:pt>
                <c:pt idx="1508">
                  <c:v>5.6760000000000002</c:v>
                </c:pt>
                <c:pt idx="1509">
                  <c:v>5.6880000000000006</c:v>
                </c:pt>
                <c:pt idx="1510">
                  <c:v>5.7</c:v>
                </c:pt>
                <c:pt idx="1511">
                  <c:v>5.7119999999999997</c:v>
                </c:pt>
                <c:pt idx="1512">
                  <c:v>5.7239999999999993</c:v>
                </c:pt>
                <c:pt idx="1513">
                  <c:v>5.7359999999999998</c:v>
                </c:pt>
                <c:pt idx="1514">
                  <c:v>5.7480000000000002</c:v>
                </c:pt>
                <c:pt idx="1515">
                  <c:v>5.76</c:v>
                </c:pt>
                <c:pt idx="1516">
                  <c:v>5.7720000000000002</c:v>
                </c:pt>
                <c:pt idx="1517">
                  <c:v>5.7839999999999989</c:v>
                </c:pt>
                <c:pt idx="1518">
                  <c:v>5.7839999999999989</c:v>
                </c:pt>
                <c:pt idx="1519">
                  <c:v>5.7959999999999994</c:v>
                </c:pt>
                <c:pt idx="1520">
                  <c:v>5.8079999999999998</c:v>
                </c:pt>
                <c:pt idx="1521">
                  <c:v>5.82</c:v>
                </c:pt>
                <c:pt idx="1522">
                  <c:v>5.8319999999999999</c:v>
                </c:pt>
                <c:pt idx="1523">
                  <c:v>5.8439999999999994</c:v>
                </c:pt>
                <c:pt idx="1524">
                  <c:v>5.8559999999999999</c:v>
                </c:pt>
                <c:pt idx="1525">
                  <c:v>5.8680000000000003</c:v>
                </c:pt>
                <c:pt idx="1526">
                  <c:v>5.8680000000000003</c:v>
                </c:pt>
                <c:pt idx="1527">
                  <c:v>5.88</c:v>
                </c:pt>
                <c:pt idx="1528">
                  <c:v>5.8920000000000003</c:v>
                </c:pt>
                <c:pt idx="1529">
                  <c:v>5.9039999999999999</c:v>
                </c:pt>
                <c:pt idx="1530">
                  <c:v>5.9160000000000004</c:v>
                </c:pt>
                <c:pt idx="1531">
                  <c:v>5.927999999999999</c:v>
                </c:pt>
                <c:pt idx="1532">
                  <c:v>5.94</c:v>
                </c:pt>
                <c:pt idx="1533">
                  <c:v>5.94</c:v>
                </c:pt>
                <c:pt idx="1534">
                  <c:v>5.952</c:v>
                </c:pt>
                <c:pt idx="1535">
                  <c:v>5.9639999999999995</c:v>
                </c:pt>
                <c:pt idx="1536">
                  <c:v>5.976</c:v>
                </c:pt>
                <c:pt idx="1537">
                  <c:v>5.9879999999999995</c:v>
                </c:pt>
                <c:pt idx="1538">
                  <c:v>5.9879999999999995</c:v>
                </c:pt>
                <c:pt idx="1539">
                  <c:v>6</c:v>
                </c:pt>
                <c:pt idx="1540">
                  <c:v>6.0120000000000005</c:v>
                </c:pt>
                <c:pt idx="1541">
                  <c:v>6.024</c:v>
                </c:pt>
                <c:pt idx="1542">
                  <c:v>6.0360000000000005</c:v>
                </c:pt>
                <c:pt idx="1543">
                  <c:v>6.048</c:v>
                </c:pt>
                <c:pt idx="1544">
                  <c:v>6.048</c:v>
                </c:pt>
                <c:pt idx="1545">
                  <c:v>6.06</c:v>
                </c:pt>
                <c:pt idx="1546">
                  <c:v>6.0720000000000001</c:v>
                </c:pt>
                <c:pt idx="1547">
                  <c:v>6.0720000000000001</c:v>
                </c:pt>
                <c:pt idx="1548">
                  <c:v>5.9879999999999995</c:v>
                </c:pt>
                <c:pt idx="1549">
                  <c:v>5.952</c:v>
                </c:pt>
                <c:pt idx="1550">
                  <c:v>5.976</c:v>
                </c:pt>
                <c:pt idx="1551">
                  <c:v>6</c:v>
                </c:pt>
                <c:pt idx="1552">
                  <c:v>6.0120000000000005</c:v>
                </c:pt>
                <c:pt idx="1553">
                  <c:v>6.0360000000000005</c:v>
                </c:pt>
                <c:pt idx="1554">
                  <c:v>6.048</c:v>
                </c:pt>
                <c:pt idx="1555">
                  <c:v>6.06</c:v>
                </c:pt>
                <c:pt idx="1556">
                  <c:v>6.0720000000000001</c:v>
                </c:pt>
                <c:pt idx="1557">
                  <c:v>6.0839999999999996</c:v>
                </c:pt>
                <c:pt idx="1558">
                  <c:v>6.0960000000000001</c:v>
                </c:pt>
                <c:pt idx="1559">
                  <c:v>6.1079999999999997</c:v>
                </c:pt>
                <c:pt idx="1560">
                  <c:v>6.12</c:v>
                </c:pt>
                <c:pt idx="1561">
                  <c:v>6.1319999999999997</c:v>
                </c:pt>
                <c:pt idx="1562">
                  <c:v>6.1440000000000001</c:v>
                </c:pt>
                <c:pt idx="1563">
                  <c:v>6.1560000000000006</c:v>
                </c:pt>
                <c:pt idx="1564">
                  <c:v>6.1679999999999993</c:v>
                </c:pt>
                <c:pt idx="1565">
                  <c:v>6.18</c:v>
                </c:pt>
                <c:pt idx="1566">
                  <c:v>6.1919999999999993</c:v>
                </c:pt>
                <c:pt idx="1567">
                  <c:v>6.2039999999999997</c:v>
                </c:pt>
                <c:pt idx="1568">
                  <c:v>6.2039999999999997</c:v>
                </c:pt>
                <c:pt idx="1569">
                  <c:v>6.2160000000000002</c:v>
                </c:pt>
                <c:pt idx="1570">
                  <c:v>6.2279999999999998</c:v>
                </c:pt>
                <c:pt idx="1571">
                  <c:v>6.24</c:v>
                </c:pt>
                <c:pt idx="1572">
                  <c:v>6.2519999999999998</c:v>
                </c:pt>
                <c:pt idx="1573">
                  <c:v>6.2640000000000002</c:v>
                </c:pt>
                <c:pt idx="1574">
                  <c:v>6.2640000000000002</c:v>
                </c:pt>
                <c:pt idx="1575">
                  <c:v>6.2760000000000007</c:v>
                </c:pt>
                <c:pt idx="1576">
                  <c:v>6.2880000000000003</c:v>
                </c:pt>
                <c:pt idx="1577">
                  <c:v>6.3</c:v>
                </c:pt>
                <c:pt idx="1578">
                  <c:v>6.3119999999999994</c:v>
                </c:pt>
                <c:pt idx="1579">
                  <c:v>6.3119999999999994</c:v>
                </c:pt>
                <c:pt idx="1580">
                  <c:v>6.3239999999999998</c:v>
                </c:pt>
                <c:pt idx="1581">
                  <c:v>6.3359999999999994</c:v>
                </c:pt>
                <c:pt idx="1582">
                  <c:v>6.3479999999999999</c:v>
                </c:pt>
                <c:pt idx="1583">
                  <c:v>6.36</c:v>
                </c:pt>
                <c:pt idx="1584">
                  <c:v>6.3719999999999999</c:v>
                </c:pt>
                <c:pt idx="1585">
                  <c:v>6.3719999999999999</c:v>
                </c:pt>
                <c:pt idx="1586">
                  <c:v>6.3840000000000003</c:v>
                </c:pt>
                <c:pt idx="1587">
                  <c:v>6.3959999999999999</c:v>
                </c:pt>
                <c:pt idx="1588">
                  <c:v>6.4079999999999995</c:v>
                </c:pt>
                <c:pt idx="1589">
                  <c:v>6.42</c:v>
                </c:pt>
                <c:pt idx="1590">
                  <c:v>6.4319999999999995</c:v>
                </c:pt>
                <c:pt idx="1591">
                  <c:v>6.444</c:v>
                </c:pt>
                <c:pt idx="1592">
                  <c:v>6.444</c:v>
                </c:pt>
                <c:pt idx="1593">
                  <c:v>6.4559999999999995</c:v>
                </c:pt>
                <c:pt idx="1594">
                  <c:v>6.468</c:v>
                </c:pt>
                <c:pt idx="1595">
                  <c:v>6.48</c:v>
                </c:pt>
                <c:pt idx="1596">
                  <c:v>6.492</c:v>
                </c:pt>
                <c:pt idx="1597">
                  <c:v>6.5040000000000004</c:v>
                </c:pt>
                <c:pt idx="1598">
                  <c:v>6.5040000000000004</c:v>
                </c:pt>
                <c:pt idx="1599">
                  <c:v>6.516</c:v>
                </c:pt>
                <c:pt idx="1600">
                  <c:v>6.5280000000000005</c:v>
                </c:pt>
                <c:pt idx="1601">
                  <c:v>6.54</c:v>
                </c:pt>
                <c:pt idx="1602">
                  <c:v>6.5519999999999996</c:v>
                </c:pt>
                <c:pt idx="1603">
                  <c:v>6.5640000000000001</c:v>
                </c:pt>
                <c:pt idx="1604">
                  <c:v>6.5640000000000001</c:v>
                </c:pt>
                <c:pt idx="1605">
                  <c:v>6.5759999999999996</c:v>
                </c:pt>
                <c:pt idx="1606">
                  <c:v>6.5880000000000001</c:v>
                </c:pt>
                <c:pt idx="1607">
                  <c:v>6.6</c:v>
                </c:pt>
                <c:pt idx="1608">
                  <c:v>6.6120000000000001</c:v>
                </c:pt>
                <c:pt idx="1609">
                  <c:v>6.6240000000000006</c:v>
                </c:pt>
                <c:pt idx="1610">
                  <c:v>6.6240000000000006</c:v>
                </c:pt>
                <c:pt idx="1611">
                  <c:v>6.6360000000000001</c:v>
                </c:pt>
                <c:pt idx="1612">
                  <c:v>6.6479999999999997</c:v>
                </c:pt>
                <c:pt idx="1613">
                  <c:v>6.66</c:v>
                </c:pt>
                <c:pt idx="1614">
                  <c:v>6.6719999999999997</c:v>
                </c:pt>
                <c:pt idx="1615">
                  <c:v>6.6839999999999993</c:v>
                </c:pt>
                <c:pt idx="1616">
                  <c:v>6.6839999999999993</c:v>
                </c:pt>
                <c:pt idx="1617">
                  <c:v>6.6959999999999997</c:v>
                </c:pt>
                <c:pt idx="1618">
                  <c:v>6.7080000000000002</c:v>
                </c:pt>
                <c:pt idx="1619">
                  <c:v>6.72</c:v>
                </c:pt>
                <c:pt idx="1620">
                  <c:v>6.7320000000000002</c:v>
                </c:pt>
                <c:pt idx="1621">
                  <c:v>6.7320000000000002</c:v>
                </c:pt>
                <c:pt idx="1622">
                  <c:v>6.7439999999999998</c:v>
                </c:pt>
                <c:pt idx="1623">
                  <c:v>6.7560000000000002</c:v>
                </c:pt>
                <c:pt idx="1624">
                  <c:v>6.7680000000000007</c:v>
                </c:pt>
                <c:pt idx="1625">
                  <c:v>6.78</c:v>
                </c:pt>
                <c:pt idx="1626">
                  <c:v>6.7919999999999998</c:v>
                </c:pt>
                <c:pt idx="1627">
                  <c:v>6.8039999999999994</c:v>
                </c:pt>
                <c:pt idx="1628">
                  <c:v>6.8039999999999994</c:v>
                </c:pt>
                <c:pt idx="1629">
                  <c:v>6.8159999999999998</c:v>
                </c:pt>
                <c:pt idx="1630">
                  <c:v>6.8280000000000003</c:v>
                </c:pt>
                <c:pt idx="1631">
                  <c:v>6.84</c:v>
                </c:pt>
                <c:pt idx="1632">
                  <c:v>6.8520000000000003</c:v>
                </c:pt>
                <c:pt idx="1633">
                  <c:v>6.8639999999999999</c:v>
                </c:pt>
                <c:pt idx="1634">
                  <c:v>6.8639999999999999</c:v>
                </c:pt>
                <c:pt idx="1635">
                  <c:v>6.8760000000000003</c:v>
                </c:pt>
                <c:pt idx="1636">
                  <c:v>6.8879999999999999</c:v>
                </c:pt>
                <c:pt idx="1637">
                  <c:v>6.9</c:v>
                </c:pt>
                <c:pt idx="1638">
                  <c:v>6.9119999999999999</c:v>
                </c:pt>
                <c:pt idx="1639">
                  <c:v>6.9239999999999995</c:v>
                </c:pt>
                <c:pt idx="1640">
                  <c:v>6.9359999999999999</c:v>
                </c:pt>
                <c:pt idx="1641">
                  <c:v>6.9479999999999995</c:v>
                </c:pt>
                <c:pt idx="1642">
                  <c:v>6.9479999999999995</c:v>
                </c:pt>
                <c:pt idx="1643">
                  <c:v>6.96</c:v>
                </c:pt>
                <c:pt idx="1644">
                  <c:v>6.9720000000000004</c:v>
                </c:pt>
                <c:pt idx="1645">
                  <c:v>6.984</c:v>
                </c:pt>
                <c:pt idx="1646">
                  <c:v>6.9960000000000004</c:v>
                </c:pt>
                <c:pt idx="1647">
                  <c:v>7.008</c:v>
                </c:pt>
                <c:pt idx="1648">
                  <c:v>7.008</c:v>
                </c:pt>
                <c:pt idx="1649">
                  <c:v>7.02</c:v>
                </c:pt>
                <c:pt idx="1650">
                  <c:v>7.0319999999999991</c:v>
                </c:pt>
                <c:pt idx="1651">
                  <c:v>7.0439999999999996</c:v>
                </c:pt>
                <c:pt idx="1652">
                  <c:v>7.056</c:v>
                </c:pt>
                <c:pt idx="1653">
                  <c:v>7.0679999999999996</c:v>
                </c:pt>
                <c:pt idx="1654">
                  <c:v>7.08</c:v>
                </c:pt>
                <c:pt idx="1655">
                  <c:v>7.08</c:v>
                </c:pt>
                <c:pt idx="1656">
                  <c:v>7.0919999999999996</c:v>
                </c:pt>
                <c:pt idx="1657">
                  <c:v>7.1040000000000001</c:v>
                </c:pt>
                <c:pt idx="1658">
                  <c:v>7.1160000000000005</c:v>
                </c:pt>
                <c:pt idx="1659">
                  <c:v>7.1160000000000005</c:v>
                </c:pt>
                <c:pt idx="1660">
                  <c:v>7.1280000000000001</c:v>
                </c:pt>
                <c:pt idx="1661">
                  <c:v>7.14</c:v>
                </c:pt>
                <c:pt idx="1662">
                  <c:v>7.1519999999999992</c:v>
                </c:pt>
                <c:pt idx="1663">
                  <c:v>7.1519999999999992</c:v>
                </c:pt>
                <c:pt idx="1664">
                  <c:v>7.1639999999999997</c:v>
                </c:pt>
                <c:pt idx="1665">
                  <c:v>7.1760000000000002</c:v>
                </c:pt>
                <c:pt idx="1666">
                  <c:v>7.1879999999999997</c:v>
                </c:pt>
                <c:pt idx="1667">
                  <c:v>7.2</c:v>
                </c:pt>
                <c:pt idx="1668">
                  <c:v>7.2</c:v>
                </c:pt>
                <c:pt idx="1669">
                  <c:v>7.2</c:v>
                </c:pt>
                <c:pt idx="1670">
                  <c:v>7.2119999999999997</c:v>
                </c:pt>
                <c:pt idx="1671">
                  <c:v>7.2240000000000002</c:v>
                </c:pt>
                <c:pt idx="1672">
                  <c:v>7.2359999999999998</c:v>
                </c:pt>
                <c:pt idx="1673">
                  <c:v>7.2480000000000002</c:v>
                </c:pt>
                <c:pt idx="1674">
                  <c:v>7.26</c:v>
                </c:pt>
                <c:pt idx="1675">
                  <c:v>7.2719999999999994</c:v>
                </c:pt>
                <c:pt idx="1676">
                  <c:v>7.2719999999999994</c:v>
                </c:pt>
                <c:pt idx="1677">
                  <c:v>7.2839999999999998</c:v>
                </c:pt>
                <c:pt idx="1678">
                  <c:v>7.2959999999999994</c:v>
                </c:pt>
                <c:pt idx="1679">
                  <c:v>7.3079999999999998</c:v>
                </c:pt>
                <c:pt idx="1680">
                  <c:v>7.3079999999999998</c:v>
                </c:pt>
                <c:pt idx="1681">
                  <c:v>7.3079999999999998</c:v>
                </c:pt>
                <c:pt idx="1682">
                  <c:v>7.2839999999999998</c:v>
                </c:pt>
                <c:pt idx="1683">
                  <c:v>7.2719999999999994</c:v>
                </c:pt>
                <c:pt idx="1684">
                  <c:v>7.26</c:v>
                </c:pt>
                <c:pt idx="1685">
                  <c:v>7.26</c:v>
                </c:pt>
                <c:pt idx="1686">
                  <c:v>7.2480000000000002</c:v>
                </c:pt>
                <c:pt idx="1687">
                  <c:v>7.2480000000000002</c:v>
                </c:pt>
                <c:pt idx="1688">
                  <c:v>7.2359999999999998</c:v>
                </c:pt>
                <c:pt idx="1689">
                  <c:v>7.2359999999999998</c:v>
                </c:pt>
                <c:pt idx="1690">
                  <c:v>7.2359999999999998</c:v>
                </c:pt>
                <c:pt idx="1691">
                  <c:v>7.2240000000000002</c:v>
                </c:pt>
                <c:pt idx="1692">
                  <c:v>7.2119999999999997</c:v>
                </c:pt>
                <c:pt idx="1693">
                  <c:v>7.2</c:v>
                </c:pt>
                <c:pt idx="1694">
                  <c:v>7.2</c:v>
                </c:pt>
                <c:pt idx="1695">
                  <c:v>7.2</c:v>
                </c:pt>
                <c:pt idx="1696">
                  <c:v>7.2</c:v>
                </c:pt>
                <c:pt idx="1697">
                  <c:v>7.1879999999999997</c:v>
                </c:pt>
                <c:pt idx="1698">
                  <c:v>7.1879999999999997</c:v>
                </c:pt>
                <c:pt idx="1699">
                  <c:v>7.1879999999999997</c:v>
                </c:pt>
                <c:pt idx="1700">
                  <c:v>7.1879999999999997</c:v>
                </c:pt>
                <c:pt idx="1701">
                  <c:v>7.1879999999999997</c:v>
                </c:pt>
                <c:pt idx="1702">
                  <c:v>7.1760000000000002</c:v>
                </c:pt>
                <c:pt idx="1703">
                  <c:v>7.1760000000000002</c:v>
                </c:pt>
                <c:pt idx="1704">
                  <c:v>7.1760000000000002</c:v>
                </c:pt>
                <c:pt idx="1705">
                  <c:v>7.1760000000000002</c:v>
                </c:pt>
                <c:pt idx="1706">
                  <c:v>7.1760000000000002</c:v>
                </c:pt>
                <c:pt idx="1707">
                  <c:v>7.1760000000000002</c:v>
                </c:pt>
                <c:pt idx="1708">
                  <c:v>7.1760000000000002</c:v>
                </c:pt>
                <c:pt idx="1709">
                  <c:v>7.1639999999999997</c:v>
                </c:pt>
                <c:pt idx="1710">
                  <c:v>7.1519999999999992</c:v>
                </c:pt>
                <c:pt idx="1711">
                  <c:v>7.1519999999999992</c:v>
                </c:pt>
                <c:pt idx="1712">
                  <c:v>7.1519999999999992</c:v>
                </c:pt>
                <c:pt idx="1713">
                  <c:v>7.1519999999999992</c:v>
                </c:pt>
                <c:pt idx="1714">
                  <c:v>7.1519999999999992</c:v>
                </c:pt>
                <c:pt idx="1715">
                  <c:v>7.14</c:v>
                </c:pt>
                <c:pt idx="1716">
                  <c:v>7.14</c:v>
                </c:pt>
                <c:pt idx="1717">
                  <c:v>7.14</c:v>
                </c:pt>
                <c:pt idx="1718">
                  <c:v>7.14</c:v>
                </c:pt>
                <c:pt idx="1719">
                  <c:v>7.1280000000000001</c:v>
                </c:pt>
                <c:pt idx="1720">
                  <c:v>7.1280000000000001</c:v>
                </c:pt>
                <c:pt idx="1721">
                  <c:v>7.1280000000000001</c:v>
                </c:pt>
                <c:pt idx="1722">
                  <c:v>7.1280000000000001</c:v>
                </c:pt>
                <c:pt idx="1723">
                  <c:v>7.1280000000000001</c:v>
                </c:pt>
                <c:pt idx="1724">
                  <c:v>7.1280000000000001</c:v>
                </c:pt>
                <c:pt idx="1725">
                  <c:v>7.1280000000000001</c:v>
                </c:pt>
                <c:pt idx="1726">
                  <c:v>7.1160000000000005</c:v>
                </c:pt>
                <c:pt idx="1727">
                  <c:v>7.1160000000000005</c:v>
                </c:pt>
                <c:pt idx="1728">
                  <c:v>7.1160000000000005</c:v>
                </c:pt>
                <c:pt idx="1729">
                  <c:v>7.1160000000000005</c:v>
                </c:pt>
                <c:pt idx="1730">
                  <c:v>7.1160000000000005</c:v>
                </c:pt>
                <c:pt idx="1731">
                  <c:v>7.1160000000000005</c:v>
                </c:pt>
                <c:pt idx="1732">
                  <c:v>7.1160000000000005</c:v>
                </c:pt>
                <c:pt idx="1733">
                  <c:v>7.1160000000000005</c:v>
                </c:pt>
                <c:pt idx="1734">
                  <c:v>7.1160000000000005</c:v>
                </c:pt>
                <c:pt idx="1735">
                  <c:v>7.1160000000000005</c:v>
                </c:pt>
                <c:pt idx="1736">
                  <c:v>7.1160000000000005</c:v>
                </c:pt>
                <c:pt idx="1737">
                  <c:v>7.1040000000000001</c:v>
                </c:pt>
                <c:pt idx="1738">
                  <c:v>7.1040000000000001</c:v>
                </c:pt>
                <c:pt idx="1739">
                  <c:v>7.1040000000000001</c:v>
                </c:pt>
                <c:pt idx="1740">
                  <c:v>7.1040000000000001</c:v>
                </c:pt>
                <c:pt idx="1741">
                  <c:v>7.1040000000000001</c:v>
                </c:pt>
                <c:pt idx="1742">
                  <c:v>7.1040000000000001</c:v>
                </c:pt>
                <c:pt idx="1743">
                  <c:v>7.1160000000000005</c:v>
                </c:pt>
                <c:pt idx="1744">
                  <c:v>7.1519999999999992</c:v>
                </c:pt>
                <c:pt idx="1745">
                  <c:v>7.1639999999999997</c:v>
                </c:pt>
                <c:pt idx="1746">
                  <c:v>7.1879999999999997</c:v>
                </c:pt>
                <c:pt idx="1747">
                  <c:v>7.2</c:v>
                </c:pt>
                <c:pt idx="1748">
                  <c:v>7.2119999999999997</c:v>
                </c:pt>
                <c:pt idx="1749">
                  <c:v>7.2359999999999998</c:v>
                </c:pt>
                <c:pt idx="1750">
                  <c:v>7.2480000000000002</c:v>
                </c:pt>
                <c:pt idx="1751">
                  <c:v>7.26</c:v>
                </c:pt>
                <c:pt idx="1752">
                  <c:v>7.2719999999999994</c:v>
                </c:pt>
                <c:pt idx="1753">
                  <c:v>7.2839999999999998</c:v>
                </c:pt>
                <c:pt idx="1754">
                  <c:v>7.3079999999999998</c:v>
                </c:pt>
                <c:pt idx="1755">
                  <c:v>7.32</c:v>
                </c:pt>
                <c:pt idx="1756">
                  <c:v>7.3319999999999999</c:v>
                </c:pt>
                <c:pt idx="1757">
                  <c:v>7.3440000000000003</c:v>
                </c:pt>
                <c:pt idx="1758">
                  <c:v>7.3559999999999999</c:v>
                </c:pt>
                <c:pt idx="1759">
                  <c:v>7.3680000000000003</c:v>
                </c:pt>
                <c:pt idx="1760">
                  <c:v>7.38</c:v>
                </c:pt>
                <c:pt idx="1761">
                  <c:v>7.3919999999999995</c:v>
                </c:pt>
                <c:pt idx="1762">
                  <c:v>7.4039999999999999</c:v>
                </c:pt>
                <c:pt idx="1763">
                  <c:v>7.4159999999999995</c:v>
                </c:pt>
                <c:pt idx="1764">
                  <c:v>7.4279999999999999</c:v>
                </c:pt>
                <c:pt idx="1765">
                  <c:v>7.44</c:v>
                </c:pt>
                <c:pt idx="1766">
                  <c:v>7.452</c:v>
                </c:pt>
                <c:pt idx="1767">
                  <c:v>7.4640000000000004</c:v>
                </c:pt>
                <c:pt idx="1768">
                  <c:v>7.476</c:v>
                </c:pt>
                <c:pt idx="1769">
                  <c:v>7.4880000000000004</c:v>
                </c:pt>
                <c:pt idx="1770">
                  <c:v>7.5119999999999996</c:v>
                </c:pt>
                <c:pt idx="1771">
                  <c:v>7.5359999999999996</c:v>
                </c:pt>
                <c:pt idx="1772">
                  <c:v>7.56</c:v>
                </c:pt>
                <c:pt idx="1773">
                  <c:v>7.5840000000000005</c:v>
                </c:pt>
                <c:pt idx="1774">
                  <c:v>7.5960000000000001</c:v>
                </c:pt>
                <c:pt idx="1775">
                  <c:v>7.62</c:v>
                </c:pt>
                <c:pt idx="1776">
                  <c:v>7.6319999999999997</c:v>
                </c:pt>
                <c:pt idx="1777">
                  <c:v>7.6559999999999997</c:v>
                </c:pt>
                <c:pt idx="1778">
                  <c:v>7.6680000000000001</c:v>
                </c:pt>
                <c:pt idx="1779">
                  <c:v>7.6920000000000002</c:v>
                </c:pt>
                <c:pt idx="1780">
                  <c:v>7.7039999999999997</c:v>
                </c:pt>
                <c:pt idx="1781">
                  <c:v>7.7280000000000006</c:v>
                </c:pt>
                <c:pt idx="1782">
                  <c:v>7.74</c:v>
                </c:pt>
                <c:pt idx="1783">
                  <c:v>7.7639999999999993</c:v>
                </c:pt>
                <c:pt idx="1784">
                  <c:v>7.7879999999999994</c:v>
                </c:pt>
                <c:pt idx="1785">
                  <c:v>7.8</c:v>
                </c:pt>
                <c:pt idx="1786">
                  <c:v>7.8239999999999998</c:v>
                </c:pt>
                <c:pt idx="1787">
                  <c:v>7.8360000000000003</c:v>
                </c:pt>
                <c:pt idx="1788">
                  <c:v>7.86</c:v>
                </c:pt>
                <c:pt idx="1789">
                  <c:v>7.8719999999999999</c:v>
                </c:pt>
                <c:pt idx="1790">
                  <c:v>7.8959999999999999</c:v>
                </c:pt>
                <c:pt idx="1791">
                  <c:v>7.92</c:v>
                </c:pt>
                <c:pt idx="1792">
                  <c:v>7.944</c:v>
                </c:pt>
                <c:pt idx="1793">
                  <c:v>7.9560000000000004</c:v>
                </c:pt>
                <c:pt idx="1794">
                  <c:v>7.98</c:v>
                </c:pt>
                <c:pt idx="1795">
                  <c:v>8.0039999999999996</c:v>
                </c:pt>
                <c:pt idx="1796">
                  <c:v>7.9919999999999991</c:v>
                </c:pt>
                <c:pt idx="1797">
                  <c:v>8.0039999999999996</c:v>
                </c:pt>
                <c:pt idx="1798">
                  <c:v>8.0279999999999987</c:v>
                </c:pt>
                <c:pt idx="1799">
                  <c:v>8.0519999999999996</c:v>
                </c:pt>
                <c:pt idx="1800">
                  <c:v>8.0760000000000005</c:v>
                </c:pt>
                <c:pt idx="1801">
                  <c:v>8.1</c:v>
                </c:pt>
                <c:pt idx="1802">
                  <c:v>8.1239999999999988</c:v>
                </c:pt>
                <c:pt idx="1803">
                  <c:v>8.1479999999999997</c:v>
                </c:pt>
                <c:pt idx="1804">
                  <c:v>8.16</c:v>
                </c:pt>
                <c:pt idx="1805">
                  <c:v>8.1840000000000011</c:v>
                </c:pt>
                <c:pt idx="1806">
                  <c:v>8.2080000000000002</c:v>
                </c:pt>
                <c:pt idx="1807">
                  <c:v>8.2319999999999993</c:v>
                </c:pt>
                <c:pt idx="1808">
                  <c:v>8.2439999999999998</c:v>
                </c:pt>
                <c:pt idx="1809">
                  <c:v>8.2680000000000007</c:v>
                </c:pt>
                <c:pt idx="1810">
                  <c:v>8.2919999999999998</c:v>
                </c:pt>
                <c:pt idx="1811">
                  <c:v>8.3159999999999989</c:v>
                </c:pt>
                <c:pt idx="1812">
                  <c:v>8.3279999999999994</c:v>
                </c:pt>
                <c:pt idx="1813">
                  <c:v>8.3520000000000003</c:v>
                </c:pt>
                <c:pt idx="1814">
                  <c:v>8.3759999999999994</c:v>
                </c:pt>
                <c:pt idx="1815">
                  <c:v>8.34</c:v>
                </c:pt>
                <c:pt idx="1816">
                  <c:v>8.3159999999999989</c:v>
                </c:pt>
                <c:pt idx="1817">
                  <c:v>8.3520000000000003</c:v>
                </c:pt>
                <c:pt idx="1818">
                  <c:v>8.3759999999999994</c:v>
                </c:pt>
                <c:pt idx="1819">
                  <c:v>8.411999999999999</c:v>
                </c:pt>
                <c:pt idx="1820">
                  <c:v>8.4359999999999999</c:v>
                </c:pt>
                <c:pt idx="1821">
                  <c:v>8.4359999999999999</c:v>
                </c:pt>
                <c:pt idx="1822">
                  <c:v>8.4359999999999999</c:v>
                </c:pt>
                <c:pt idx="1823">
                  <c:v>8.4480000000000004</c:v>
                </c:pt>
                <c:pt idx="1824">
                  <c:v>8.4600000000000009</c:v>
                </c:pt>
                <c:pt idx="1825">
                  <c:v>8.484</c:v>
                </c:pt>
                <c:pt idx="1826">
                  <c:v>8.4959999999999987</c:v>
                </c:pt>
                <c:pt idx="1827">
                  <c:v>8.5079999999999991</c:v>
                </c:pt>
                <c:pt idx="1828">
                  <c:v>8.532</c:v>
                </c:pt>
                <c:pt idx="1829">
                  <c:v>8.5440000000000005</c:v>
                </c:pt>
                <c:pt idx="1830">
                  <c:v>8.5680000000000014</c:v>
                </c:pt>
                <c:pt idx="1831">
                  <c:v>8.5919999999999987</c:v>
                </c:pt>
                <c:pt idx="1832">
                  <c:v>8.6039999999999992</c:v>
                </c:pt>
                <c:pt idx="1833">
                  <c:v>8.6280000000000001</c:v>
                </c:pt>
                <c:pt idx="1834">
                  <c:v>8.64</c:v>
                </c:pt>
                <c:pt idx="1835">
                  <c:v>8.652000000000001</c:v>
                </c:pt>
                <c:pt idx="1836">
                  <c:v>8.6639999999999997</c:v>
                </c:pt>
                <c:pt idx="1837">
                  <c:v>8.6880000000000006</c:v>
                </c:pt>
                <c:pt idx="1838">
                  <c:v>8.6999999999999993</c:v>
                </c:pt>
                <c:pt idx="1839">
                  <c:v>8.7119999999999997</c:v>
                </c:pt>
                <c:pt idx="1840">
                  <c:v>8.7240000000000002</c:v>
                </c:pt>
                <c:pt idx="1841">
                  <c:v>8.7360000000000007</c:v>
                </c:pt>
                <c:pt idx="1842">
                  <c:v>8.7479999999999993</c:v>
                </c:pt>
                <c:pt idx="1843">
                  <c:v>8.7479999999999993</c:v>
                </c:pt>
                <c:pt idx="1844">
                  <c:v>8.76</c:v>
                </c:pt>
                <c:pt idx="1845">
                  <c:v>8.7720000000000002</c:v>
                </c:pt>
                <c:pt idx="1846">
                  <c:v>8.7959999999999994</c:v>
                </c:pt>
                <c:pt idx="1847">
                  <c:v>8.8079999999999998</c:v>
                </c:pt>
                <c:pt idx="1848">
                  <c:v>8.82</c:v>
                </c:pt>
                <c:pt idx="1849">
                  <c:v>8.8320000000000007</c:v>
                </c:pt>
                <c:pt idx="1850">
                  <c:v>8.8439999999999994</c:v>
                </c:pt>
                <c:pt idx="1851">
                  <c:v>8.8559999999999999</c:v>
                </c:pt>
                <c:pt idx="1852">
                  <c:v>8.8679999999999986</c:v>
                </c:pt>
                <c:pt idx="1853">
                  <c:v>8.8919999999999995</c:v>
                </c:pt>
                <c:pt idx="1854">
                  <c:v>8.9039999999999999</c:v>
                </c:pt>
                <c:pt idx="1855">
                  <c:v>8.9160000000000004</c:v>
                </c:pt>
                <c:pt idx="1856">
                  <c:v>8.94</c:v>
                </c:pt>
                <c:pt idx="1857">
                  <c:v>8.952</c:v>
                </c:pt>
                <c:pt idx="1858">
                  <c:v>8.9639999999999986</c:v>
                </c:pt>
                <c:pt idx="1859">
                  <c:v>8.9879999999999995</c:v>
                </c:pt>
                <c:pt idx="1860">
                  <c:v>9</c:v>
                </c:pt>
                <c:pt idx="1861">
                  <c:v>9.0120000000000005</c:v>
                </c:pt>
                <c:pt idx="1862">
                  <c:v>9.0360000000000014</c:v>
                </c:pt>
                <c:pt idx="1863">
                  <c:v>9.048</c:v>
                </c:pt>
                <c:pt idx="1864">
                  <c:v>9.0719999999999992</c:v>
                </c:pt>
                <c:pt idx="1865">
                  <c:v>9.0839999999999996</c:v>
                </c:pt>
                <c:pt idx="1866">
                  <c:v>9.0960000000000001</c:v>
                </c:pt>
                <c:pt idx="1867">
                  <c:v>9.1199999999999992</c:v>
                </c:pt>
                <c:pt idx="1868">
                  <c:v>9.1319999999999997</c:v>
                </c:pt>
                <c:pt idx="1869">
                  <c:v>9.1440000000000001</c:v>
                </c:pt>
                <c:pt idx="1870">
                  <c:v>9.1679999999999993</c:v>
                </c:pt>
                <c:pt idx="1871">
                  <c:v>9.18</c:v>
                </c:pt>
                <c:pt idx="1872">
                  <c:v>9.2040000000000006</c:v>
                </c:pt>
                <c:pt idx="1873">
                  <c:v>9.2159999999999993</c:v>
                </c:pt>
                <c:pt idx="1874">
                  <c:v>9.24</c:v>
                </c:pt>
                <c:pt idx="1875">
                  <c:v>9.2519999999999989</c:v>
                </c:pt>
                <c:pt idx="1876">
                  <c:v>9.2639999999999993</c:v>
                </c:pt>
                <c:pt idx="1877">
                  <c:v>9.2880000000000003</c:v>
                </c:pt>
                <c:pt idx="1878">
                  <c:v>9.3119999999999994</c:v>
                </c:pt>
                <c:pt idx="1879">
                  <c:v>9.3239999999999998</c:v>
                </c:pt>
                <c:pt idx="1880">
                  <c:v>9.347999999999999</c:v>
                </c:pt>
                <c:pt idx="1881">
                  <c:v>9.36</c:v>
                </c:pt>
                <c:pt idx="1882">
                  <c:v>9.3840000000000003</c:v>
                </c:pt>
                <c:pt idx="1883">
                  <c:v>9.3960000000000008</c:v>
                </c:pt>
                <c:pt idx="1884">
                  <c:v>9.42</c:v>
                </c:pt>
                <c:pt idx="1885">
                  <c:v>9.4320000000000004</c:v>
                </c:pt>
                <c:pt idx="1886">
                  <c:v>9.4559999999999995</c:v>
                </c:pt>
                <c:pt idx="1887">
                  <c:v>9.468</c:v>
                </c:pt>
                <c:pt idx="1888">
                  <c:v>9.4920000000000009</c:v>
                </c:pt>
                <c:pt idx="1889">
                  <c:v>9.5040000000000013</c:v>
                </c:pt>
                <c:pt idx="1890">
                  <c:v>9.5160000000000018</c:v>
                </c:pt>
                <c:pt idx="1891">
                  <c:v>9.5399999999999991</c:v>
                </c:pt>
                <c:pt idx="1892">
                  <c:v>9.5519999999999996</c:v>
                </c:pt>
                <c:pt idx="1893">
                  <c:v>9.5640000000000001</c:v>
                </c:pt>
                <c:pt idx="1894">
                  <c:v>9.5879999999999992</c:v>
                </c:pt>
                <c:pt idx="1895">
                  <c:v>9.6</c:v>
                </c:pt>
                <c:pt idx="1896">
                  <c:v>9.6240000000000006</c:v>
                </c:pt>
                <c:pt idx="1897">
                  <c:v>9.6359999999999992</c:v>
                </c:pt>
                <c:pt idx="1898">
                  <c:v>9.66</c:v>
                </c:pt>
                <c:pt idx="1899">
                  <c:v>9.6840000000000011</c:v>
                </c:pt>
                <c:pt idx="1900">
                  <c:v>9.695999999999998</c:v>
                </c:pt>
                <c:pt idx="1901">
                  <c:v>9.7079999999999984</c:v>
                </c:pt>
                <c:pt idx="1902">
                  <c:v>9.7200000000000006</c:v>
                </c:pt>
                <c:pt idx="1903">
                  <c:v>9.7439999999999998</c:v>
                </c:pt>
                <c:pt idx="1904">
                  <c:v>9.7560000000000002</c:v>
                </c:pt>
                <c:pt idx="1905">
                  <c:v>9.7680000000000007</c:v>
                </c:pt>
                <c:pt idx="1906">
                  <c:v>9.7799999999999994</c:v>
                </c:pt>
                <c:pt idx="1907">
                  <c:v>9.7919999999999998</c:v>
                </c:pt>
                <c:pt idx="1908">
                  <c:v>9.8159999999999989</c:v>
                </c:pt>
                <c:pt idx="1909">
                  <c:v>9.8279999999999994</c:v>
                </c:pt>
                <c:pt idx="1910">
                  <c:v>9.8520000000000003</c:v>
                </c:pt>
                <c:pt idx="1911">
                  <c:v>9.8640000000000008</c:v>
                </c:pt>
                <c:pt idx="1912">
                  <c:v>9.8759999999999994</c:v>
                </c:pt>
                <c:pt idx="1913">
                  <c:v>9.8879999999999999</c:v>
                </c:pt>
                <c:pt idx="1914">
                  <c:v>9.9120000000000008</c:v>
                </c:pt>
                <c:pt idx="1915">
                  <c:v>9.9240000000000013</c:v>
                </c:pt>
                <c:pt idx="1916">
                  <c:v>9.9480000000000004</c:v>
                </c:pt>
                <c:pt idx="1917">
                  <c:v>9.9600000000000009</c:v>
                </c:pt>
                <c:pt idx="1918">
                  <c:v>9.9720000000000013</c:v>
                </c:pt>
                <c:pt idx="1919">
                  <c:v>9.9959999999999987</c:v>
                </c:pt>
                <c:pt idx="1920">
                  <c:v>10.007999999999999</c:v>
                </c:pt>
                <c:pt idx="1921">
                  <c:v>10.032</c:v>
                </c:pt>
                <c:pt idx="1922">
                  <c:v>10.043999999999999</c:v>
                </c:pt>
                <c:pt idx="1923">
                  <c:v>10.055999999999999</c:v>
                </c:pt>
                <c:pt idx="1924">
                  <c:v>10.08</c:v>
                </c:pt>
                <c:pt idx="1925">
                  <c:v>10.103999999999999</c:v>
                </c:pt>
                <c:pt idx="1926">
                  <c:v>10.116</c:v>
                </c:pt>
                <c:pt idx="1927">
                  <c:v>10.14</c:v>
                </c:pt>
                <c:pt idx="1928">
                  <c:v>10.152000000000001</c:v>
                </c:pt>
                <c:pt idx="1929">
                  <c:v>10.176</c:v>
                </c:pt>
                <c:pt idx="1930">
                  <c:v>10.199999999999999</c:v>
                </c:pt>
                <c:pt idx="1931">
                  <c:v>10.212</c:v>
                </c:pt>
                <c:pt idx="1932">
                  <c:v>10.235999999999999</c:v>
                </c:pt>
                <c:pt idx="1933">
                  <c:v>10.247999999999999</c:v>
                </c:pt>
                <c:pt idx="1934">
                  <c:v>10.272</c:v>
                </c:pt>
                <c:pt idx="1935">
                  <c:v>10.283999999999999</c:v>
                </c:pt>
                <c:pt idx="1936">
                  <c:v>10.295999999999999</c:v>
                </c:pt>
                <c:pt idx="1937">
                  <c:v>10.308</c:v>
                </c:pt>
                <c:pt idx="1938">
                  <c:v>10.32</c:v>
                </c:pt>
                <c:pt idx="1939">
                  <c:v>10.331999999999999</c:v>
                </c:pt>
                <c:pt idx="1940">
                  <c:v>10.356</c:v>
                </c:pt>
                <c:pt idx="1941">
                  <c:v>10.368</c:v>
                </c:pt>
                <c:pt idx="1942">
                  <c:v>10.38</c:v>
                </c:pt>
                <c:pt idx="1943">
                  <c:v>10.391999999999999</c:v>
                </c:pt>
                <c:pt idx="1944">
                  <c:v>10.404</c:v>
                </c:pt>
                <c:pt idx="1945">
                  <c:v>10.428000000000001</c:v>
                </c:pt>
                <c:pt idx="1946">
                  <c:v>10.44</c:v>
                </c:pt>
                <c:pt idx="1947">
                  <c:v>10.463999999999999</c:v>
                </c:pt>
                <c:pt idx="1948">
                  <c:v>10.475999999999999</c:v>
                </c:pt>
                <c:pt idx="1949">
                  <c:v>10.5</c:v>
                </c:pt>
                <c:pt idx="1950">
                  <c:v>10.511999999999999</c:v>
                </c:pt>
                <c:pt idx="1951">
                  <c:v>10.536</c:v>
                </c:pt>
                <c:pt idx="1952">
                  <c:v>10.548</c:v>
                </c:pt>
                <c:pt idx="1953">
                  <c:v>10.571999999999999</c:v>
                </c:pt>
                <c:pt idx="1954">
                  <c:v>10.584</c:v>
                </c:pt>
                <c:pt idx="1955">
                  <c:v>10.596</c:v>
                </c:pt>
                <c:pt idx="1956">
                  <c:v>10.62</c:v>
                </c:pt>
                <c:pt idx="1957">
                  <c:v>10.632</c:v>
                </c:pt>
                <c:pt idx="1958">
                  <c:v>10.644</c:v>
                </c:pt>
                <c:pt idx="1959">
                  <c:v>10.668000000000001</c:v>
                </c:pt>
                <c:pt idx="1960">
                  <c:v>10.68</c:v>
                </c:pt>
                <c:pt idx="1961">
                  <c:v>10.692</c:v>
                </c:pt>
                <c:pt idx="1962">
                  <c:v>10.715999999999999</c:v>
                </c:pt>
                <c:pt idx="1963">
                  <c:v>10.74</c:v>
                </c:pt>
                <c:pt idx="1964">
                  <c:v>10.751999999999999</c:v>
                </c:pt>
                <c:pt idx="1965">
                  <c:v>10.776</c:v>
                </c:pt>
                <c:pt idx="1966">
                  <c:v>10.788</c:v>
                </c:pt>
                <c:pt idx="1967">
                  <c:v>10.8</c:v>
                </c:pt>
                <c:pt idx="1968">
                  <c:v>10.824</c:v>
                </c:pt>
                <c:pt idx="1969">
                  <c:v>10.836</c:v>
                </c:pt>
                <c:pt idx="1970">
                  <c:v>10.86</c:v>
                </c:pt>
                <c:pt idx="1971">
                  <c:v>10.884</c:v>
                </c:pt>
                <c:pt idx="1972">
                  <c:v>10.908000000000001</c:v>
                </c:pt>
                <c:pt idx="1973">
                  <c:v>10.932</c:v>
                </c:pt>
                <c:pt idx="1974">
                  <c:v>10.956</c:v>
                </c:pt>
                <c:pt idx="1975">
                  <c:v>10.98</c:v>
                </c:pt>
                <c:pt idx="1976">
                  <c:v>10.991999999999999</c:v>
                </c:pt>
                <c:pt idx="1977">
                  <c:v>11.016</c:v>
                </c:pt>
                <c:pt idx="1978">
                  <c:v>11.04</c:v>
                </c:pt>
                <c:pt idx="1979">
                  <c:v>11.064</c:v>
                </c:pt>
                <c:pt idx="1980">
                  <c:v>11.076000000000001</c:v>
                </c:pt>
                <c:pt idx="1981">
                  <c:v>11.087999999999999</c:v>
                </c:pt>
                <c:pt idx="1982">
                  <c:v>11.1</c:v>
                </c:pt>
                <c:pt idx="1983">
                  <c:v>11.124000000000001</c:v>
                </c:pt>
                <c:pt idx="1984">
                  <c:v>11.136000000000001</c:v>
                </c:pt>
                <c:pt idx="1985">
                  <c:v>11.148</c:v>
                </c:pt>
                <c:pt idx="1986">
                  <c:v>11.16</c:v>
                </c:pt>
                <c:pt idx="1987">
                  <c:v>11.172000000000001</c:v>
                </c:pt>
                <c:pt idx="1988">
                  <c:v>11.184000000000001</c:v>
                </c:pt>
                <c:pt idx="1989">
                  <c:v>11.184000000000001</c:v>
                </c:pt>
                <c:pt idx="1990">
                  <c:v>11.196</c:v>
                </c:pt>
                <c:pt idx="1991">
                  <c:v>11.207999999999998</c:v>
                </c:pt>
                <c:pt idx="1992">
                  <c:v>11.22</c:v>
                </c:pt>
                <c:pt idx="1993">
                  <c:v>11.244</c:v>
                </c:pt>
                <c:pt idx="1994">
                  <c:v>11.256</c:v>
                </c:pt>
                <c:pt idx="1995">
                  <c:v>11.28</c:v>
                </c:pt>
                <c:pt idx="1996">
                  <c:v>11.304</c:v>
                </c:pt>
                <c:pt idx="1997">
                  <c:v>11.316000000000001</c:v>
                </c:pt>
                <c:pt idx="1998">
                  <c:v>11.34</c:v>
                </c:pt>
                <c:pt idx="1999">
                  <c:v>11.352</c:v>
                </c:pt>
                <c:pt idx="2000">
                  <c:v>11.376000000000001</c:v>
                </c:pt>
                <c:pt idx="2001">
                  <c:v>11.4</c:v>
                </c:pt>
                <c:pt idx="2002">
                  <c:v>11.412000000000001</c:v>
                </c:pt>
                <c:pt idx="2003">
                  <c:v>11.436</c:v>
                </c:pt>
                <c:pt idx="2004">
                  <c:v>11.447999999999999</c:v>
                </c:pt>
                <c:pt idx="2005">
                  <c:v>11.472</c:v>
                </c:pt>
                <c:pt idx="2006">
                  <c:v>11.484</c:v>
                </c:pt>
                <c:pt idx="2007">
                  <c:v>11.507999999999999</c:v>
                </c:pt>
                <c:pt idx="2008">
                  <c:v>11.52</c:v>
                </c:pt>
                <c:pt idx="2009">
                  <c:v>11.532</c:v>
                </c:pt>
                <c:pt idx="2010">
                  <c:v>11.544</c:v>
                </c:pt>
                <c:pt idx="2011">
                  <c:v>11.555999999999999</c:v>
                </c:pt>
                <c:pt idx="2012">
                  <c:v>11.568</c:v>
                </c:pt>
                <c:pt idx="2013">
                  <c:v>11.592000000000001</c:v>
                </c:pt>
                <c:pt idx="2014">
                  <c:v>11.604000000000001</c:v>
                </c:pt>
                <c:pt idx="2015">
                  <c:v>11.616</c:v>
                </c:pt>
                <c:pt idx="2016">
                  <c:v>11.628</c:v>
                </c:pt>
                <c:pt idx="2017">
                  <c:v>11.652000000000001</c:v>
                </c:pt>
                <c:pt idx="2018">
                  <c:v>11.664000000000001</c:v>
                </c:pt>
                <c:pt idx="2019">
                  <c:v>11.687999999999999</c:v>
                </c:pt>
                <c:pt idx="2020">
                  <c:v>11.712</c:v>
                </c:pt>
                <c:pt idx="2021">
                  <c:v>11.724</c:v>
                </c:pt>
                <c:pt idx="2022">
                  <c:v>11.735999999999999</c:v>
                </c:pt>
                <c:pt idx="2023">
                  <c:v>11.76</c:v>
                </c:pt>
                <c:pt idx="2024">
                  <c:v>11.784000000000001</c:v>
                </c:pt>
                <c:pt idx="2025">
                  <c:v>11.808</c:v>
                </c:pt>
                <c:pt idx="2026">
                  <c:v>11.82</c:v>
                </c:pt>
                <c:pt idx="2027">
                  <c:v>11.843999999999999</c:v>
                </c:pt>
                <c:pt idx="2028">
                  <c:v>11.856</c:v>
                </c:pt>
                <c:pt idx="2029">
                  <c:v>11.88</c:v>
                </c:pt>
                <c:pt idx="2030">
                  <c:v>11.892000000000001</c:v>
                </c:pt>
                <c:pt idx="2031">
                  <c:v>11.916</c:v>
                </c:pt>
                <c:pt idx="2032">
                  <c:v>11.927999999999999</c:v>
                </c:pt>
                <c:pt idx="2033">
                  <c:v>11.94</c:v>
                </c:pt>
                <c:pt idx="2034">
                  <c:v>11.963999999999999</c:v>
                </c:pt>
                <c:pt idx="2035">
                  <c:v>11.975999999999999</c:v>
                </c:pt>
                <c:pt idx="2036">
                  <c:v>11.988</c:v>
                </c:pt>
                <c:pt idx="2037">
                  <c:v>12</c:v>
                </c:pt>
                <c:pt idx="2038">
                  <c:v>12.012</c:v>
                </c:pt>
                <c:pt idx="2039">
                  <c:v>12.012</c:v>
                </c:pt>
                <c:pt idx="2040">
                  <c:v>12.023999999999999</c:v>
                </c:pt>
                <c:pt idx="2041">
                  <c:v>12.036</c:v>
                </c:pt>
                <c:pt idx="2042">
                  <c:v>12.06</c:v>
                </c:pt>
                <c:pt idx="2043">
                  <c:v>12.072000000000001</c:v>
                </c:pt>
                <c:pt idx="2044">
                  <c:v>12.096</c:v>
                </c:pt>
                <c:pt idx="2045">
                  <c:v>12.108000000000001</c:v>
                </c:pt>
                <c:pt idx="2046">
                  <c:v>12.12</c:v>
                </c:pt>
                <c:pt idx="2047">
                  <c:v>12.132000000000001</c:v>
                </c:pt>
                <c:pt idx="2048">
                  <c:v>12.144</c:v>
                </c:pt>
                <c:pt idx="2049">
                  <c:v>12.155999999999999</c:v>
                </c:pt>
                <c:pt idx="2050">
                  <c:v>12.18</c:v>
                </c:pt>
                <c:pt idx="2051">
                  <c:v>12.203999999999999</c:v>
                </c:pt>
                <c:pt idx="2052">
                  <c:v>12.215999999999999</c:v>
                </c:pt>
                <c:pt idx="2053">
                  <c:v>12.24</c:v>
                </c:pt>
                <c:pt idx="2054">
                  <c:v>12.228</c:v>
                </c:pt>
                <c:pt idx="2055">
                  <c:v>12.24</c:v>
                </c:pt>
                <c:pt idx="2056">
                  <c:v>12.24</c:v>
                </c:pt>
                <c:pt idx="2057">
                  <c:v>12.215999999999999</c:v>
                </c:pt>
                <c:pt idx="2058">
                  <c:v>12.203999999999999</c:v>
                </c:pt>
                <c:pt idx="2059">
                  <c:v>12.191999999999998</c:v>
                </c:pt>
                <c:pt idx="2060">
                  <c:v>12.191999999999998</c:v>
                </c:pt>
                <c:pt idx="2061">
                  <c:v>12.18</c:v>
                </c:pt>
                <c:pt idx="2062">
                  <c:v>12.18</c:v>
                </c:pt>
                <c:pt idx="2063">
                  <c:v>12.167999999999999</c:v>
                </c:pt>
                <c:pt idx="2064">
                  <c:v>12.167999999999999</c:v>
                </c:pt>
                <c:pt idx="2065">
                  <c:v>12.155999999999999</c:v>
                </c:pt>
                <c:pt idx="2066">
                  <c:v>12.155999999999999</c:v>
                </c:pt>
                <c:pt idx="2067">
                  <c:v>12.155999999999999</c:v>
                </c:pt>
                <c:pt idx="2068">
                  <c:v>12.144</c:v>
                </c:pt>
                <c:pt idx="2069">
                  <c:v>12.144</c:v>
                </c:pt>
                <c:pt idx="2070">
                  <c:v>12.144</c:v>
                </c:pt>
                <c:pt idx="2071">
                  <c:v>12.132000000000001</c:v>
                </c:pt>
                <c:pt idx="2072">
                  <c:v>12.132000000000001</c:v>
                </c:pt>
                <c:pt idx="2073">
                  <c:v>12.132000000000001</c:v>
                </c:pt>
                <c:pt idx="2074">
                  <c:v>12.132000000000001</c:v>
                </c:pt>
                <c:pt idx="2075">
                  <c:v>12.12</c:v>
                </c:pt>
                <c:pt idx="2076">
                  <c:v>12.12</c:v>
                </c:pt>
                <c:pt idx="2077">
                  <c:v>12.12</c:v>
                </c:pt>
                <c:pt idx="2078">
                  <c:v>12.12</c:v>
                </c:pt>
                <c:pt idx="2079">
                  <c:v>12.108000000000001</c:v>
                </c:pt>
                <c:pt idx="2080">
                  <c:v>12.108000000000001</c:v>
                </c:pt>
                <c:pt idx="2081">
                  <c:v>12.108000000000001</c:v>
                </c:pt>
                <c:pt idx="2082">
                  <c:v>12.108000000000001</c:v>
                </c:pt>
                <c:pt idx="2083">
                  <c:v>12.096</c:v>
                </c:pt>
                <c:pt idx="2084">
                  <c:v>12.096</c:v>
                </c:pt>
                <c:pt idx="2085">
                  <c:v>12.096</c:v>
                </c:pt>
                <c:pt idx="2086">
                  <c:v>12.096</c:v>
                </c:pt>
                <c:pt idx="2087">
                  <c:v>12.096</c:v>
                </c:pt>
                <c:pt idx="2088">
                  <c:v>12.144</c:v>
                </c:pt>
                <c:pt idx="2089">
                  <c:v>12.155999999999999</c:v>
                </c:pt>
                <c:pt idx="2090">
                  <c:v>12.18</c:v>
                </c:pt>
                <c:pt idx="2091">
                  <c:v>12.203999999999999</c:v>
                </c:pt>
                <c:pt idx="2092">
                  <c:v>12.228</c:v>
                </c:pt>
                <c:pt idx="2093">
                  <c:v>12.24</c:v>
                </c:pt>
                <c:pt idx="2094">
                  <c:v>12.276</c:v>
                </c:pt>
                <c:pt idx="2095">
                  <c:v>12.3</c:v>
                </c:pt>
                <c:pt idx="2096">
                  <c:v>12.324</c:v>
                </c:pt>
                <c:pt idx="2097">
                  <c:v>12.336</c:v>
                </c:pt>
                <c:pt idx="2098">
                  <c:v>12.36</c:v>
                </c:pt>
                <c:pt idx="2099">
                  <c:v>12.396000000000001</c:v>
                </c:pt>
                <c:pt idx="2100">
                  <c:v>12.42</c:v>
                </c:pt>
                <c:pt idx="2101">
                  <c:v>12.443999999999999</c:v>
                </c:pt>
                <c:pt idx="2102">
                  <c:v>12.468</c:v>
                </c:pt>
                <c:pt idx="2103">
                  <c:v>12.491999999999999</c:v>
                </c:pt>
                <c:pt idx="2104">
                  <c:v>12.516</c:v>
                </c:pt>
                <c:pt idx="2105">
                  <c:v>12.54</c:v>
                </c:pt>
                <c:pt idx="2106">
                  <c:v>12.564</c:v>
                </c:pt>
                <c:pt idx="2107">
                  <c:v>12.588000000000001</c:v>
                </c:pt>
                <c:pt idx="2108">
                  <c:v>12.612</c:v>
                </c:pt>
                <c:pt idx="2109">
                  <c:v>12.624000000000001</c:v>
                </c:pt>
                <c:pt idx="2110">
                  <c:v>12.648</c:v>
                </c:pt>
                <c:pt idx="2111">
                  <c:v>12.66</c:v>
                </c:pt>
                <c:pt idx="2112">
                  <c:v>12.683999999999999</c:v>
                </c:pt>
                <c:pt idx="2113">
                  <c:v>12.696</c:v>
                </c:pt>
                <c:pt idx="2114">
                  <c:v>12.708</c:v>
                </c:pt>
                <c:pt idx="2115">
                  <c:v>12.72</c:v>
                </c:pt>
                <c:pt idx="2116">
                  <c:v>12.731999999999999</c:v>
                </c:pt>
                <c:pt idx="2117">
                  <c:v>12.744</c:v>
                </c:pt>
                <c:pt idx="2118">
                  <c:v>12.768000000000001</c:v>
                </c:pt>
                <c:pt idx="2119">
                  <c:v>12.78</c:v>
                </c:pt>
                <c:pt idx="2120">
                  <c:v>12.792</c:v>
                </c:pt>
                <c:pt idx="2121">
                  <c:v>12.816000000000001</c:v>
                </c:pt>
                <c:pt idx="2122">
                  <c:v>12.828000000000001</c:v>
                </c:pt>
                <c:pt idx="2123">
                  <c:v>12.84</c:v>
                </c:pt>
                <c:pt idx="2124">
                  <c:v>12.852</c:v>
                </c:pt>
                <c:pt idx="2125">
                  <c:v>12.864000000000001</c:v>
                </c:pt>
                <c:pt idx="2126">
                  <c:v>12.876000000000001</c:v>
                </c:pt>
                <c:pt idx="2127">
                  <c:v>12.876000000000001</c:v>
                </c:pt>
                <c:pt idx="2128">
                  <c:v>12.9</c:v>
                </c:pt>
                <c:pt idx="2129">
                  <c:v>12.911999999999999</c:v>
                </c:pt>
                <c:pt idx="2130">
                  <c:v>12.923999999999999</c:v>
                </c:pt>
                <c:pt idx="2131">
                  <c:v>12.947999999999999</c:v>
                </c:pt>
                <c:pt idx="2132">
                  <c:v>12.972</c:v>
                </c:pt>
                <c:pt idx="2133">
                  <c:v>12.984</c:v>
                </c:pt>
                <c:pt idx="2134">
                  <c:v>12.996</c:v>
                </c:pt>
                <c:pt idx="2135">
                  <c:v>13.02</c:v>
                </c:pt>
                <c:pt idx="2136">
                  <c:v>13.032</c:v>
                </c:pt>
                <c:pt idx="2137">
                  <c:v>13.056000000000001</c:v>
                </c:pt>
                <c:pt idx="2138">
                  <c:v>13.08</c:v>
                </c:pt>
                <c:pt idx="2139">
                  <c:v>13.092000000000001</c:v>
                </c:pt>
                <c:pt idx="2140">
                  <c:v>13.104000000000001</c:v>
                </c:pt>
                <c:pt idx="2141">
                  <c:v>13.128</c:v>
                </c:pt>
                <c:pt idx="2142">
                  <c:v>13.151999999999999</c:v>
                </c:pt>
                <c:pt idx="2143">
                  <c:v>13.176</c:v>
                </c:pt>
                <c:pt idx="2144">
                  <c:v>13.2</c:v>
                </c:pt>
                <c:pt idx="2145">
                  <c:v>13.212</c:v>
                </c:pt>
                <c:pt idx="2146">
                  <c:v>13.236000000000001</c:v>
                </c:pt>
                <c:pt idx="2147">
                  <c:v>13.26</c:v>
                </c:pt>
                <c:pt idx="2148">
                  <c:v>13.284000000000001</c:v>
                </c:pt>
                <c:pt idx="2149">
                  <c:v>13.308</c:v>
                </c:pt>
                <c:pt idx="2150">
                  <c:v>13.212</c:v>
                </c:pt>
                <c:pt idx="2151">
                  <c:v>12.972</c:v>
                </c:pt>
                <c:pt idx="2152">
                  <c:v>12.947999999999999</c:v>
                </c:pt>
                <c:pt idx="2153">
                  <c:v>12.972</c:v>
                </c:pt>
                <c:pt idx="2154">
                  <c:v>12.972</c:v>
                </c:pt>
                <c:pt idx="2155">
                  <c:v>12.996</c:v>
                </c:pt>
                <c:pt idx="2156">
                  <c:v>13.007999999999999</c:v>
                </c:pt>
                <c:pt idx="2157">
                  <c:v>13.007999999999999</c:v>
                </c:pt>
                <c:pt idx="2158">
                  <c:v>13.007999999999999</c:v>
                </c:pt>
                <c:pt idx="2159">
                  <c:v>13.02</c:v>
                </c:pt>
                <c:pt idx="2160">
                  <c:v>13.032</c:v>
                </c:pt>
                <c:pt idx="2161">
                  <c:v>13.056000000000001</c:v>
                </c:pt>
                <c:pt idx="2162">
                  <c:v>13.068</c:v>
                </c:pt>
                <c:pt idx="2163">
                  <c:v>13.092000000000001</c:v>
                </c:pt>
                <c:pt idx="2164">
                  <c:v>13.116</c:v>
                </c:pt>
                <c:pt idx="2165">
                  <c:v>13.14</c:v>
                </c:pt>
                <c:pt idx="2166">
                  <c:v>13.164</c:v>
                </c:pt>
                <c:pt idx="2167">
                  <c:v>13.176</c:v>
                </c:pt>
                <c:pt idx="2168">
                  <c:v>13.2</c:v>
                </c:pt>
                <c:pt idx="2169">
                  <c:v>13.224</c:v>
                </c:pt>
                <c:pt idx="2170">
                  <c:v>13.236000000000001</c:v>
                </c:pt>
                <c:pt idx="2171">
                  <c:v>13.26</c:v>
                </c:pt>
                <c:pt idx="2172">
                  <c:v>13.272</c:v>
                </c:pt>
                <c:pt idx="2173">
                  <c:v>13.296000000000001</c:v>
                </c:pt>
                <c:pt idx="2174">
                  <c:v>13.308</c:v>
                </c:pt>
                <c:pt idx="2175">
                  <c:v>13.332000000000001</c:v>
                </c:pt>
                <c:pt idx="2176">
                  <c:v>13.344000000000001</c:v>
                </c:pt>
                <c:pt idx="2177">
                  <c:v>13.356</c:v>
                </c:pt>
                <c:pt idx="2178">
                  <c:v>13.367999999999999</c:v>
                </c:pt>
                <c:pt idx="2179">
                  <c:v>13.367999999999999</c:v>
                </c:pt>
                <c:pt idx="2180">
                  <c:v>13.38</c:v>
                </c:pt>
                <c:pt idx="2181">
                  <c:v>13.404</c:v>
                </c:pt>
                <c:pt idx="2182">
                  <c:v>13.415999999999999</c:v>
                </c:pt>
                <c:pt idx="2183">
                  <c:v>13.415999999999999</c:v>
                </c:pt>
                <c:pt idx="2184">
                  <c:v>13.427999999999999</c:v>
                </c:pt>
                <c:pt idx="2185">
                  <c:v>13.427999999999999</c:v>
                </c:pt>
                <c:pt idx="2186">
                  <c:v>13.427999999999999</c:v>
                </c:pt>
                <c:pt idx="2187">
                  <c:v>13.427999999999999</c:v>
                </c:pt>
                <c:pt idx="2188">
                  <c:v>13.44</c:v>
                </c:pt>
                <c:pt idx="2189">
                  <c:v>13.452</c:v>
                </c:pt>
                <c:pt idx="2190">
                  <c:v>13.475999999999999</c:v>
                </c:pt>
                <c:pt idx="2191">
                  <c:v>13.488</c:v>
                </c:pt>
                <c:pt idx="2192">
                  <c:v>13.512</c:v>
                </c:pt>
                <c:pt idx="2193">
                  <c:v>13.536</c:v>
                </c:pt>
                <c:pt idx="2194">
                  <c:v>13.548</c:v>
                </c:pt>
                <c:pt idx="2195">
                  <c:v>13.572000000000001</c:v>
                </c:pt>
                <c:pt idx="2196">
                  <c:v>13.596</c:v>
                </c:pt>
                <c:pt idx="2197">
                  <c:v>13.608000000000001</c:v>
                </c:pt>
                <c:pt idx="2198">
                  <c:v>13.62</c:v>
                </c:pt>
                <c:pt idx="2199">
                  <c:v>13.632</c:v>
                </c:pt>
                <c:pt idx="2200">
                  <c:v>13.655999999999999</c:v>
                </c:pt>
                <c:pt idx="2201">
                  <c:v>13.68</c:v>
                </c:pt>
                <c:pt idx="2202">
                  <c:v>13.703999999999999</c:v>
                </c:pt>
                <c:pt idx="2203">
                  <c:v>13.728</c:v>
                </c:pt>
                <c:pt idx="2204">
                  <c:v>13.74</c:v>
                </c:pt>
                <c:pt idx="2205">
                  <c:v>13.752000000000001</c:v>
                </c:pt>
                <c:pt idx="2206">
                  <c:v>13.763999999999999</c:v>
                </c:pt>
                <c:pt idx="2207">
                  <c:v>13.763999999999999</c:v>
                </c:pt>
                <c:pt idx="2208">
                  <c:v>13.763999999999999</c:v>
                </c:pt>
                <c:pt idx="2209">
                  <c:v>13.776</c:v>
                </c:pt>
                <c:pt idx="2210">
                  <c:v>13.776</c:v>
                </c:pt>
                <c:pt idx="2211">
                  <c:v>13.788</c:v>
                </c:pt>
                <c:pt idx="2212">
                  <c:v>13.788</c:v>
                </c:pt>
                <c:pt idx="2213">
                  <c:v>13.812000000000001</c:v>
                </c:pt>
                <c:pt idx="2214">
                  <c:v>13.824</c:v>
                </c:pt>
                <c:pt idx="2215">
                  <c:v>13.847999999999999</c:v>
                </c:pt>
                <c:pt idx="2216">
                  <c:v>13.872</c:v>
                </c:pt>
                <c:pt idx="2217">
                  <c:v>13.883999999999999</c:v>
                </c:pt>
                <c:pt idx="2218">
                  <c:v>13.895999999999999</c:v>
                </c:pt>
                <c:pt idx="2219">
                  <c:v>13.907999999999999</c:v>
                </c:pt>
                <c:pt idx="2220">
                  <c:v>13.92</c:v>
                </c:pt>
                <c:pt idx="2221">
                  <c:v>13.932</c:v>
                </c:pt>
                <c:pt idx="2222">
                  <c:v>13.956</c:v>
                </c:pt>
                <c:pt idx="2223">
                  <c:v>13.956</c:v>
                </c:pt>
                <c:pt idx="2224">
                  <c:v>13.968</c:v>
                </c:pt>
                <c:pt idx="2225">
                  <c:v>13.992000000000001</c:v>
                </c:pt>
                <c:pt idx="2226">
                  <c:v>14.004</c:v>
                </c:pt>
                <c:pt idx="2227">
                  <c:v>14.028</c:v>
                </c:pt>
                <c:pt idx="2228">
                  <c:v>14.04</c:v>
                </c:pt>
                <c:pt idx="2229">
                  <c:v>14.064</c:v>
                </c:pt>
                <c:pt idx="2230">
                  <c:v>14.076000000000001</c:v>
                </c:pt>
                <c:pt idx="2231">
                  <c:v>14.088000000000001</c:v>
                </c:pt>
                <c:pt idx="2232">
                  <c:v>14.1</c:v>
                </c:pt>
                <c:pt idx="2233">
                  <c:v>14.111999999999998</c:v>
                </c:pt>
                <c:pt idx="2234">
                  <c:v>14.111999999999998</c:v>
                </c:pt>
                <c:pt idx="2235">
                  <c:v>14.111999999999998</c:v>
                </c:pt>
                <c:pt idx="2236">
                  <c:v>14.111999999999998</c:v>
                </c:pt>
                <c:pt idx="2237">
                  <c:v>14.1</c:v>
                </c:pt>
                <c:pt idx="2238">
                  <c:v>14.052000000000001</c:v>
                </c:pt>
                <c:pt idx="2239">
                  <c:v>13.32</c:v>
                </c:pt>
                <c:pt idx="2240">
                  <c:v>0.27600000000000002</c:v>
                </c:pt>
                <c:pt idx="2241">
                  <c:v>-3.6000000000000254E-2</c:v>
                </c:pt>
                <c:pt idx="2242">
                  <c:v>-3.6000000000000254E-2</c:v>
                </c:pt>
                <c:pt idx="2243">
                  <c:v>-2.4000000000000243E-2</c:v>
                </c:pt>
                <c:pt idx="2244">
                  <c:v>-2.4000000000000243E-2</c:v>
                </c:pt>
                <c:pt idx="2245">
                  <c:v>-2.4000000000000243E-2</c:v>
                </c:pt>
                <c:pt idx="2246">
                  <c:v>-2.4000000000000243E-2</c:v>
                </c:pt>
                <c:pt idx="2247">
                  <c:v>-2.4000000000000243E-2</c:v>
                </c:pt>
                <c:pt idx="2248">
                  <c:v>-2.4000000000000243E-2</c:v>
                </c:pt>
                <c:pt idx="2249">
                  <c:v>-2.4000000000000243E-2</c:v>
                </c:pt>
                <c:pt idx="2250">
                  <c:v>-2.4000000000000243E-2</c:v>
                </c:pt>
                <c:pt idx="2251">
                  <c:v>-2.4000000000000243E-2</c:v>
                </c:pt>
                <c:pt idx="2252">
                  <c:v>-2.4000000000000243E-2</c:v>
                </c:pt>
                <c:pt idx="2253">
                  <c:v>-2.4000000000000243E-2</c:v>
                </c:pt>
                <c:pt idx="2254">
                  <c:v>-2.4000000000000243E-2</c:v>
                </c:pt>
                <c:pt idx="2255">
                  <c:v>-2.4000000000000243E-2</c:v>
                </c:pt>
                <c:pt idx="2256">
                  <c:v>-2.4000000000000243E-2</c:v>
                </c:pt>
                <c:pt idx="2257">
                  <c:v>-2.4000000000000243E-2</c:v>
                </c:pt>
                <c:pt idx="2258">
                  <c:v>-2.4000000000000243E-2</c:v>
                </c:pt>
                <c:pt idx="2259">
                  <c:v>-2.4000000000000243E-2</c:v>
                </c:pt>
                <c:pt idx="2260">
                  <c:v>-2.4000000000000243E-2</c:v>
                </c:pt>
                <c:pt idx="2261">
                  <c:v>-2.4000000000000243E-2</c:v>
                </c:pt>
                <c:pt idx="2262">
                  <c:v>-2.4000000000000243E-2</c:v>
                </c:pt>
                <c:pt idx="2263">
                  <c:v>-2.4000000000000243E-2</c:v>
                </c:pt>
                <c:pt idx="2264">
                  <c:v>-2.4000000000000243E-2</c:v>
                </c:pt>
                <c:pt idx="2265">
                  <c:v>-2.4000000000000243E-2</c:v>
                </c:pt>
                <c:pt idx="2266">
                  <c:v>-2.4000000000000243E-2</c:v>
                </c:pt>
                <c:pt idx="2267">
                  <c:v>-2.4000000000000243E-2</c:v>
                </c:pt>
                <c:pt idx="2268">
                  <c:v>-2.4000000000000243E-2</c:v>
                </c:pt>
                <c:pt idx="2269">
                  <c:v>-2.4000000000000243E-2</c:v>
                </c:pt>
                <c:pt idx="2270">
                  <c:v>-2.4000000000000243E-2</c:v>
                </c:pt>
                <c:pt idx="2271">
                  <c:v>-2.4000000000000243E-2</c:v>
                </c:pt>
                <c:pt idx="2272">
                  <c:v>-2.4000000000000243E-2</c:v>
                </c:pt>
                <c:pt idx="2273">
                  <c:v>-2.4000000000000243E-2</c:v>
                </c:pt>
                <c:pt idx="2274">
                  <c:v>-2.4000000000000243E-2</c:v>
                </c:pt>
                <c:pt idx="2275">
                  <c:v>-2.4000000000000243E-2</c:v>
                </c:pt>
                <c:pt idx="2276">
                  <c:v>-2.4000000000000243E-2</c:v>
                </c:pt>
                <c:pt idx="2277">
                  <c:v>-2.4000000000000243E-2</c:v>
                </c:pt>
                <c:pt idx="2278">
                  <c:v>-2.4000000000000243E-2</c:v>
                </c:pt>
                <c:pt idx="2279">
                  <c:v>-2.4000000000000243E-2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FBC-4E28-B08B-2CD6C483D6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6575768"/>
        <c:axId val="1"/>
      </c:scatterChart>
      <c:valAx>
        <c:axId val="236575768"/>
        <c:scaling>
          <c:orientation val="minMax"/>
          <c:min val="0"/>
        </c:scaling>
        <c:delete val="0"/>
        <c:axPos val="b"/>
        <c:majorGridlines>
          <c:spPr>
            <a:ln w="2553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6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Mid Deflection in mm</a:t>
                </a:r>
              </a:p>
            </c:rich>
          </c:tx>
          <c:layout>
            <c:manualLayout>
              <c:xMode val="edge"/>
              <c:yMode val="edge"/>
              <c:x val="0.365126702912136"/>
              <c:y val="0.90736450597703722"/>
            </c:manualLayout>
          </c:layout>
          <c:overlay val="0"/>
          <c:spPr>
            <a:noFill/>
            <a:ln w="2042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ln w="2042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64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a-DK"/>
          </a:p>
        </c:txPr>
        <c:crossAx val="1"/>
        <c:crosses val="autoZero"/>
        <c:crossBetween val="midCat"/>
      </c:valAx>
      <c:valAx>
        <c:axId val="1"/>
        <c:scaling>
          <c:orientation val="minMax"/>
          <c:max val="16"/>
          <c:min val="0"/>
        </c:scaling>
        <c:delete val="0"/>
        <c:axPos val="l"/>
        <c:majorGridlines>
          <c:spPr>
            <a:ln w="2553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6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Piston Force in kN</a:t>
                </a:r>
              </a:p>
            </c:rich>
          </c:tx>
          <c:layout>
            <c:manualLayout>
              <c:xMode val="edge"/>
              <c:yMode val="edge"/>
              <c:x val="2.3844988126484189E-2"/>
              <c:y val="0.3539197173812989"/>
            </c:manualLayout>
          </c:layout>
          <c:overlay val="0"/>
          <c:spPr>
            <a:noFill/>
            <a:ln w="2042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ln w="2042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64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a-DK"/>
          </a:p>
        </c:txPr>
        <c:crossAx val="236575768"/>
        <c:crosses val="autoZero"/>
        <c:crossBetween val="midCat"/>
      </c:valAx>
      <c:spPr>
        <a:noFill/>
        <a:ln w="20420">
          <a:noFill/>
        </a:ln>
      </c:spPr>
    </c:plotArea>
    <c:plotVisOnly val="1"/>
    <c:dispBlanksAs val="gap"/>
    <c:showDLblsOverMax val="0"/>
  </c:chart>
  <c:spPr>
    <a:solidFill>
      <a:srgbClr val="FFFFFF"/>
    </a:solidFill>
    <a:ln w="2553">
      <a:solidFill>
        <a:srgbClr val="000000"/>
      </a:solidFill>
      <a:prstDash val="solid"/>
    </a:ln>
  </c:spPr>
  <c:txPr>
    <a:bodyPr/>
    <a:lstStyle/>
    <a:p>
      <a:pPr>
        <a:defRPr sz="864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a-DK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1" cy="501015"/>
          </a:xfrm>
          <a:prstGeom prst="rect">
            <a:avLst/>
          </a:prstGeom>
        </p:spPr>
        <p:txBody>
          <a:bodyPr vert="horz" lIns="96608" tIns="48305" rIns="96608" bIns="48305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901698" y="1"/>
            <a:ext cx="2984871" cy="501015"/>
          </a:xfrm>
          <a:prstGeom prst="rect">
            <a:avLst/>
          </a:prstGeom>
        </p:spPr>
        <p:txBody>
          <a:bodyPr vert="horz" lIns="96608" tIns="48305" rIns="96608" bIns="48305" rtlCol="0"/>
          <a:lstStyle>
            <a:lvl1pPr algn="r">
              <a:defRPr sz="1200"/>
            </a:lvl1pPr>
          </a:lstStyle>
          <a:p>
            <a:fld id="{27EAA7B7-9729-4998-A735-980F4A67C550}" type="datetimeFigureOut">
              <a:rPr lang="da-DK" smtClean="0"/>
              <a:t>22-10-2025</a:t>
            </a:fld>
            <a:endParaRPr lang="da-DK" dirty="0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2475"/>
            <a:ext cx="5005387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8" tIns="48305" rIns="96608" bIns="48305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08" tIns="48305" rIns="96608" bIns="48305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1015"/>
          </a:xfrm>
          <a:prstGeom prst="rect">
            <a:avLst/>
          </a:prstGeom>
        </p:spPr>
        <p:txBody>
          <a:bodyPr vert="horz" lIns="96608" tIns="48305" rIns="96608" bIns="48305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1015"/>
          </a:xfrm>
          <a:prstGeom prst="rect">
            <a:avLst/>
          </a:prstGeom>
        </p:spPr>
        <p:txBody>
          <a:bodyPr vert="horz" lIns="96608" tIns="48305" rIns="96608" bIns="48305" rtlCol="0" anchor="b"/>
          <a:lstStyle>
            <a:lvl1pPr algn="r">
              <a:defRPr sz="1200"/>
            </a:lvl1pPr>
          </a:lstStyle>
          <a:p>
            <a:fld id="{A5874EA0-E96F-4A9F-BECE-F82ED93FDC3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06697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1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2684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19997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69537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12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52341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74EA0-E96F-4A9F-BECE-F82ED93FDC31}" type="slidenum">
              <a:rPr lang="da-DK" smtClean="0"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84745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14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19032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15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87655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16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91943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17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16459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18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6350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19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21679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58482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20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01373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21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391637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74EA0-E96F-4A9F-BECE-F82ED93FDC31}" type="slidenum">
              <a:rPr lang="da-DK" smtClean="0"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111868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23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544775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4942" indent="-301901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7603" indent="-241521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0646" indent="-241521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687" indent="-241521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6729" indent="-2415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9770" indent="-2415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2811" indent="-2415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5853" indent="-2415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 sz="1000"/>
              <a:t>Dauer: ... min.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4942" indent="-301901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7603" indent="-241521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0646" indent="-241521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687" indent="-241521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6729" indent="-2415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9770" indent="-2415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2811" indent="-2415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5853" indent="-2415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490C5BA-DF24-4146-B6EF-D1543F681849}" type="datetime4">
              <a:rPr lang="de-DE" altLang="de-DE" sz="1000"/>
              <a:pPr>
                <a:spcBef>
                  <a:spcPct val="0"/>
                </a:spcBef>
              </a:pPr>
              <a:t>22. Oktober 2025</a:t>
            </a:fld>
            <a:endParaRPr lang="de-DE" altLang="de-DE" sz="1000"/>
          </a:p>
        </p:txBody>
      </p:sp>
      <p:sp>
        <p:nvSpPr>
          <p:cNvPr id="8704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4942" indent="-301901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7603" indent="-241521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0646" indent="-241521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687" indent="-241521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6729" indent="-2415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9770" indent="-2415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2811" indent="-2415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5853" indent="-2415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 sz="1000"/>
              <a:t>Thema | Referent | Veranstaltung</a:t>
            </a:r>
          </a:p>
        </p:txBody>
      </p:sp>
      <p:sp>
        <p:nvSpPr>
          <p:cNvPr id="870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4942" indent="-301901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7603" indent="-241521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0646" indent="-241521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687" indent="-241521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6729" indent="-2415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9770" indent="-2415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2811" indent="-2415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5853" indent="-2415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 sz="1000"/>
              <a:t>Folie </a:t>
            </a:r>
            <a:fld id="{9D0C9C08-D609-4D1F-B08E-0EED169BCE6B}" type="slidenum">
              <a:rPr lang="de-DE" altLang="de-DE" sz="1000"/>
              <a:pPr>
                <a:spcBef>
                  <a:spcPct val="0"/>
                </a:spcBef>
              </a:pPr>
              <a:t>29</a:t>
            </a:fld>
            <a:endParaRPr lang="de-DE" altLang="de-DE" sz="1000"/>
          </a:p>
        </p:txBody>
      </p:sp>
      <p:sp>
        <p:nvSpPr>
          <p:cNvPr id="870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6213" y="279400"/>
            <a:ext cx="7240588" cy="5432425"/>
          </a:xfrm>
          <a:ln/>
        </p:spPr>
      </p:sp>
      <p:sp>
        <p:nvSpPr>
          <p:cNvPr id="870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2519" y="6473186"/>
            <a:ext cx="6277477" cy="37471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635" tIns="51316" rIns="102635" bIns="51316"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7504357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74EA0-E96F-4A9F-BECE-F82ED93FDC31}" type="slidenum">
              <a:rPr lang="da-DK" smtClean="0"/>
              <a:t>30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411624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31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193764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32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888263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33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389565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34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50927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951385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35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02079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18191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73074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17457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83832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01102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DBF Foredrag om SFRC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36835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2102991"/>
            <a:ext cx="7772400" cy="1470025"/>
          </a:xfrm>
        </p:spPr>
        <p:txBody>
          <a:bodyPr/>
          <a:lstStyle>
            <a:lvl1pPr algn="ctr">
              <a:defRPr b="1" cap="all" spc="20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skrive titel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CC35-41F4-424B-8894-11D3340F955B}" type="datetime3">
              <a:rPr lang="da-DK" smtClean="0"/>
              <a:t>22.10.2025</a:t>
            </a:fld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83568" y="4221088"/>
            <a:ext cx="7776864" cy="1143744"/>
          </a:xfrm>
        </p:spPr>
        <p:txBody>
          <a:bodyPr anchor="ctr"/>
          <a:lstStyle>
            <a:lvl1pPr marL="0" indent="0" algn="ctr">
              <a:buNone/>
              <a:defRPr kern="1200" cap="all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skrive undertitel, navn mv.</a:t>
            </a:r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34" y="5686758"/>
            <a:ext cx="1786132" cy="105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7938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653136"/>
            <a:ext cx="5486400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38963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på ikonet for at indsætte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0993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54616E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1B7B-9214-47E0-B4FE-174525CB66DE}" type="datetime3">
              <a:rPr lang="da-DK" smtClean="0"/>
              <a:t>22.10.2025</a:t>
            </a:fld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7874618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 billede med blå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på ikonet for at indsætte billede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9255-674A-49F8-BE97-4FA1A801C0F0}" type="datetime3">
              <a:rPr lang="da-DK" smtClean="0"/>
              <a:t>22.10.2025</a:t>
            </a:fld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755576" y="3573016"/>
            <a:ext cx="7632848" cy="2160240"/>
          </a:xfrm>
        </p:spPr>
        <p:txBody>
          <a:bodyPr anchor="t">
            <a:normAutofit/>
          </a:bodyPr>
          <a:lstStyle>
            <a:lvl1pPr algn="ctr">
              <a:defRPr sz="2400" b="0" i="0" cap="all" baseline="0">
                <a:solidFill>
                  <a:srgbClr val="211A5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976068"/>
            <a:ext cx="1296144" cy="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7770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 billede med hvi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på ikonet for at indsætte billede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3573016"/>
            <a:ext cx="7488832" cy="2232248"/>
          </a:xfrm>
        </p:spPr>
        <p:txBody>
          <a:bodyPr anchor="t">
            <a:normAutofit/>
          </a:bodyPr>
          <a:lstStyle>
            <a:lvl1pPr algn="ctr">
              <a:defRPr sz="2400" b="0" cap="all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AE02-F392-481B-80DC-F7E15B5F52BE}" type="datetime3">
              <a:rPr lang="da-DK" smtClean="0"/>
              <a:t>22.10.2025</a:t>
            </a:fld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976068"/>
            <a:ext cx="1296144" cy="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1296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 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" y="5898"/>
            <a:ext cx="9136136" cy="6852103"/>
          </a:xfrm>
          <a:prstGeom prst="rect">
            <a:avLst/>
          </a:prstGeom>
        </p:spPr>
      </p:pic>
      <p:sp>
        <p:nvSpPr>
          <p:cNvPr id="5" name="Rektangel 4"/>
          <p:cNvSpPr/>
          <p:nvPr userDrawn="1"/>
        </p:nvSpPr>
        <p:spPr>
          <a:xfrm>
            <a:off x="611560" y="2492896"/>
            <a:ext cx="7920880" cy="1584176"/>
          </a:xfrm>
          <a:prstGeom prst="rect">
            <a:avLst/>
          </a:prstGeom>
          <a:solidFill>
            <a:srgbClr val="211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562473"/>
            <a:ext cx="7772400" cy="1470025"/>
          </a:xfrm>
        </p:spPr>
        <p:txBody>
          <a:bodyPr/>
          <a:lstStyle>
            <a:lvl1pPr algn="ctr">
              <a:defRPr kern="1200" cap="all" spc="2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3770E-0C1F-475F-90E7-D874F0907DFF}" type="datetime3">
              <a:rPr lang="da-DK" smtClean="0"/>
              <a:t>22.10.2025</a:t>
            </a:fld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976068"/>
            <a:ext cx="1296144" cy="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054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DBF Foredrag om SFRC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1" y="544472"/>
            <a:ext cx="8304363" cy="25304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5" y="1947655"/>
            <a:ext cx="3946459" cy="3764951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777730" y="1947655"/>
            <a:ext cx="3946459" cy="3764951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1459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DBF Foredrag om SFRC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1" y="544472"/>
            <a:ext cx="8304363" cy="25304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5"/>
          </p:nvPr>
        </p:nvSpPr>
        <p:spPr>
          <a:xfrm>
            <a:off x="419820" y="1947655"/>
            <a:ext cx="8304363" cy="3764951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2998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54616E"/>
              </a:buClr>
              <a:buSzPct val="100000"/>
              <a:buFont typeface="Arial" pitchFamily="34" charset="0"/>
              <a:buChar char="•"/>
              <a:defRPr>
                <a:solidFill>
                  <a:srgbClr val="54616E"/>
                </a:solidFill>
              </a:defRPr>
            </a:lvl1pPr>
            <a:lvl2pPr>
              <a:defRPr>
                <a:solidFill>
                  <a:srgbClr val="54616E"/>
                </a:solidFill>
              </a:defRPr>
            </a:lvl2pPr>
            <a:lvl3pPr>
              <a:defRPr>
                <a:solidFill>
                  <a:srgbClr val="54616E"/>
                </a:solidFill>
              </a:defRPr>
            </a:lvl3pPr>
            <a:lvl4pPr>
              <a:defRPr>
                <a:solidFill>
                  <a:srgbClr val="54616E"/>
                </a:solidFill>
              </a:defRPr>
            </a:lvl4pPr>
            <a:lvl5pPr>
              <a:defRPr>
                <a:solidFill>
                  <a:srgbClr val="54616E"/>
                </a:solidFill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F76D7-1FAB-4159-8FCE-F30509D730EB}" type="datetime3">
              <a:rPr lang="da-DK" smtClean="0"/>
              <a:t>22.10.2025</a:t>
            </a:fld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5552554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rø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93F27-9928-402F-985D-EACC6D23D888}" type="datetime3">
              <a:rPr lang="da-DK" smtClean="0"/>
              <a:t>22.10.2025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75868"/>
          </a:xfrm>
        </p:spPr>
        <p:txBody>
          <a:bodyPr/>
          <a:lstStyle>
            <a:lvl1pPr marL="0" indent="0">
              <a:buClr>
                <a:srgbClr val="54616E"/>
              </a:buClr>
              <a:buSzPct val="100000"/>
              <a:buFont typeface="Arial" pitchFamily="34" charset="0"/>
              <a:buNone/>
              <a:defRPr>
                <a:solidFill>
                  <a:srgbClr val="54616E"/>
                </a:solidFill>
              </a:defRPr>
            </a:lvl1pPr>
            <a:lvl2pPr marL="457200" indent="0">
              <a:buNone/>
              <a:defRPr>
                <a:solidFill>
                  <a:srgbClr val="54616E"/>
                </a:solidFill>
              </a:defRPr>
            </a:lvl2pPr>
            <a:lvl3pPr marL="914400" indent="0">
              <a:buNone/>
              <a:defRPr>
                <a:solidFill>
                  <a:srgbClr val="54616E"/>
                </a:solidFill>
              </a:defRPr>
            </a:lvl3pPr>
            <a:lvl4pPr marL="1371600" indent="0">
              <a:buNone/>
              <a:defRPr>
                <a:solidFill>
                  <a:srgbClr val="54616E"/>
                </a:solidFill>
              </a:defRPr>
            </a:lvl4pPr>
            <a:lvl5pPr marL="1828800" indent="0">
              <a:buNone/>
              <a:defRPr>
                <a:solidFill>
                  <a:srgbClr val="54616E"/>
                </a:solidFill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7211753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2984971"/>
            <a:ext cx="7772400" cy="1362075"/>
          </a:xfrm>
        </p:spPr>
        <p:txBody>
          <a:bodyPr anchor="t"/>
          <a:lstStyle>
            <a:lvl1pPr algn="ctr">
              <a:defRPr sz="2400" b="0" cap="all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 hasCustomPrompt="1"/>
          </p:nvPr>
        </p:nvSpPr>
        <p:spPr>
          <a:xfrm>
            <a:off x="722313" y="1484784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54616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E8E4-D3BF-4CA6-9717-2CD7CC7E3460}" type="datetime3">
              <a:rPr lang="da-DK" smtClean="0"/>
              <a:t>22.10.2025</a:t>
            </a:fld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30306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FC03-8C60-4F63-AF3C-7BDCF9F0CCBA}" type="datetime3">
              <a:rPr lang="da-DK" smtClean="0"/>
              <a:t>22.10.2025</a:t>
            </a:fld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Pladsholder til indhold 2"/>
          <p:cNvSpPr>
            <a:spLocks noGrp="1"/>
          </p:cNvSpPr>
          <p:nvPr>
            <p:ph idx="1"/>
          </p:nvPr>
        </p:nvSpPr>
        <p:spPr>
          <a:xfrm>
            <a:off x="457200" y="1556793"/>
            <a:ext cx="3970784" cy="43924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idx="13"/>
          </p:nvPr>
        </p:nvSpPr>
        <p:spPr>
          <a:xfrm>
            <a:off x="4716016" y="1556793"/>
            <a:ext cx="3970784" cy="43924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8545172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211A5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782-06D0-4EA0-AC42-D1E3F57B53F1}" type="datetime3">
              <a:rPr lang="da-DK" smtClean="0"/>
              <a:t>22.10.2025</a:t>
            </a:fld>
            <a:endParaRPr lang="da-DK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0" name="Pladsholder til indhold 2"/>
          <p:cNvSpPr>
            <a:spLocks noGrp="1"/>
          </p:cNvSpPr>
          <p:nvPr>
            <p:ph idx="13"/>
          </p:nvPr>
        </p:nvSpPr>
        <p:spPr>
          <a:xfrm>
            <a:off x="467544" y="2204864"/>
            <a:ext cx="4032448" cy="3672408"/>
          </a:xfrm>
        </p:spPr>
        <p:txBody>
          <a:bodyPr/>
          <a:lstStyle>
            <a:lvl1pPr>
              <a:defRPr>
                <a:solidFill>
                  <a:srgbClr val="54616E"/>
                </a:solidFill>
              </a:defRPr>
            </a:lvl1pPr>
            <a:lvl2pPr>
              <a:defRPr>
                <a:solidFill>
                  <a:srgbClr val="54616E"/>
                </a:solidFill>
              </a:defRPr>
            </a:lvl2pPr>
            <a:lvl3pPr>
              <a:defRPr>
                <a:solidFill>
                  <a:srgbClr val="54616E"/>
                </a:solidFill>
              </a:defRPr>
            </a:lvl3pPr>
            <a:lvl4pPr>
              <a:defRPr>
                <a:solidFill>
                  <a:srgbClr val="54616E"/>
                </a:solidFill>
              </a:defRPr>
            </a:lvl4pPr>
            <a:lvl5pPr>
              <a:defRPr>
                <a:solidFill>
                  <a:srgbClr val="54616E"/>
                </a:solidFill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1" name="Pladsholder til indhold 2"/>
          <p:cNvSpPr>
            <a:spLocks noGrp="1"/>
          </p:cNvSpPr>
          <p:nvPr>
            <p:ph idx="14"/>
          </p:nvPr>
        </p:nvSpPr>
        <p:spPr>
          <a:xfrm>
            <a:off x="4633664" y="2204864"/>
            <a:ext cx="4042792" cy="3672408"/>
          </a:xfrm>
        </p:spPr>
        <p:txBody>
          <a:bodyPr/>
          <a:lstStyle>
            <a:lvl1pPr>
              <a:defRPr>
                <a:solidFill>
                  <a:srgbClr val="54616E"/>
                </a:solidFill>
              </a:defRPr>
            </a:lvl1pPr>
            <a:lvl2pPr>
              <a:defRPr>
                <a:solidFill>
                  <a:srgbClr val="54616E"/>
                </a:solidFill>
              </a:defRPr>
            </a:lvl2pPr>
            <a:lvl3pPr>
              <a:defRPr>
                <a:solidFill>
                  <a:srgbClr val="54616E"/>
                </a:solidFill>
              </a:defRPr>
            </a:lvl3pPr>
            <a:lvl4pPr>
              <a:defRPr>
                <a:solidFill>
                  <a:srgbClr val="54616E"/>
                </a:solidFill>
              </a:defRPr>
            </a:lvl4pPr>
            <a:lvl5pPr>
              <a:defRPr>
                <a:solidFill>
                  <a:srgbClr val="54616E"/>
                </a:solidFill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2648227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EC6A5-6E10-46EE-81D8-7DA9E2A7C592}" type="datetime3">
              <a:rPr lang="da-DK" smtClean="0"/>
              <a:t>22.10.2025</a:t>
            </a:fld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8583833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AFA3D-DD98-46D2-A997-FFBCD4C73FE1}" type="datetime3">
              <a:rPr lang="da-DK" smtClean="0"/>
              <a:t>22.10.2025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48043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l">
              <a:defRPr sz="1800" b="1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44217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8F76-2CF7-41C1-A164-BB647396518B}" type="datetime3">
              <a:rPr lang="da-DK" smtClean="0"/>
              <a:t>22.10.2025</a:t>
            </a:fld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Pladsholder til indhold 2"/>
          <p:cNvSpPr>
            <a:spLocks noGrp="1"/>
          </p:cNvSpPr>
          <p:nvPr>
            <p:ph idx="1"/>
          </p:nvPr>
        </p:nvSpPr>
        <p:spPr>
          <a:xfrm>
            <a:off x="3635896" y="260648"/>
            <a:ext cx="4824536" cy="5616624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806273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375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976068"/>
            <a:ext cx="1296144" cy="7653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54616E"/>
                </a:solidFill>
              </a:defRPr>
            </a:lvl1pPr>
          </a:lstStyle>
          <a:p>
            <a:fld id="{9DD9C94A-50C4-422E-92D3-41E74B2095B4}" type="datetime3">
              <a:rPr lang="da-DK" smtClean="0"/>
              <a:t>22.10.2025</a:t>
            </a:fld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54616E"/>
                </a:solidFill>
              </a:defRPr>
            </a:lvl1pPr>
          </a:lstStyle>
          <a:p>
            <a:fld id="{409B8A6B-2702-4E09-BF63-7CC1F22DFC4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0899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  <p:sldLayoutId id="2147483660" r:id="rId12"/>
    <p:sldLayoutId id="2147483661" r:id="rId13"/>
    <p:sldLayoutId id="2147483663" r:id="rId14"/>
    <p:sldLayoutId id="2147483668" r:id="rId15"/>
  </p:sldLayoutIdLst>
  <p:transition>
    <p:fade/>
  </p:transition>
  <p:hf hdr="0" dt="0"/>
  <p:txStyles>
    <p:titleStyle>
      <a:lvl1pPr algn="l" defTabSz="914400" rtl="0" eaLnBrk="1" latinLnBrk="0" hangingPunct="1">
        <a:spcBef>
          <a:spcPct val="0"/>
        </a:spcBef>
        <a:buNone/>
        <a:defRPr sz="2400" kern="1200" baseline="0">
          <a:solidFill>
            <a:srgbClr val="211A5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211A5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211A5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211A5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211A5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211A5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tiff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26.png"/><Relationship Id="rId4" Type="http://schemas.openxmlformats.org/officeDocument/2006/relationships/image" Target="../media/image36.pn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tif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2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7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Rektangel 5"/>
          <p:cNvSpPr/>
          <p:nvPr/>
        </p:nvSpPr>
        <p:spPr>
          <a:xfrm>
            <a:off x="971600" y="1524556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dirty="0"/>
          </a:p>
          <a:p>
            <a:r>
              <a:rPr lang="da-DK" dirty="0"/>
              <a:t>Forskningsfelt/arbejdsområde: </a:t>
            </a:r>
          </a:p>
          <a:p>
            <a:pPr marL="285750" indent="-285750">
              <a:buFontTx/>
              <a:buChar char="-"/>
            </a:pPr>
            <a:r>
              <a:rPr lang="da-DK" dirty="0"/>
              <a:t>Levetidsforlængelse af eksisterende betonkonstruktioner</a:t>
            </a:r>
          </a:p>
          <a:p>
            <a:pPr marL="285750" indent="-285750">
              <a:buFontTx/>
              <a:buChar char="-"/>
            </a:pPr>
            <a:r>
              <a:rPr lang="da-DK" dirty="0"/>
              <a:t>Vurdering af eksisterende betonkonstruktioners bæreevne </a:t>
            </a:r>
          </a:p>
          <a:p>
            <a:pPr marL="285750" indent="-285750">
              <a:buFontTx/>
              <a:buChar char="-"/>
            </a:pPr>
            <a:r>
              <a:rPr lang="da-DK" dirty="0"/>
              <a:t>Opgradering af betonkonstruktioner vha. fiberkompositmaterialer</a:t>
            </a:r>
          </a:p>
          <a:p>
            <a:pPr marL="285750" indent="-285750">
              <a:buFontTx/>
              <a:buChar char="-"/>
            </a:pPr>
            <a:r>
              <a:rPr lang="da-DK" dirty="0"/>
              <a:t>Anvendelse af fiberkompositarmering som indstøbt armering </a:t>
            </a:r>
          </a:p>
          <a:p>
            <a:pPr marL="285750" indent="-285750">
              <a:buFontTx/>
              <a:buChar char="-"/>
            </a:pPr>
            <a:r>
              <a:rPr lang="da-DK" dirty="0"/>
              <a:t>Fiberkompositter til konstruktioner, generelt </a:t>
            </a:r>
          </a:p>
          <a:p>
            <a:pPr marL="285750" indent="-285750">
              <a:buFontTx/>
              <a:buChar char="-"/>
            </a:pPr>
            <a:endParaRPr lang="da-DK" dirty="0"/>
          </a:p>
          <a:p>
            <a:endParaRPr lang="da-DK" sz="1600" dirty="0"/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A411FD42-67CE-8498-AC20-3F8E2A57DB49}"/>
              </a:ext>
            </a:extLst>
          </p:cNvPr>
          <p:cNvSpPr txBox="1">
            <a:spLocks/>
          </p:cNvSpPr>
          <p:nvPr/>
        </p:nvSpPr>
        <p:spPr>
          <a:xfrm>
            <a:off x="0" y="764704"/>
            <a:ext cx="9144000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200" b="1" noProof="1">
                <a:solidFill>
                  <a:schemeClr val="tx1"/>
                </a:solidFill>
              </a:rPr>
              <a:t>Betonteknologi</a:t>
            </a:r>
          </a:p>
          <a:p>
            <a:pPr algn="ctr"/>
            <a:r>
              <a:rPr lang="da-DK" sz="3200" b="1" noProof="0" dirty="0">
                <a:solidFill>
                  <a:schemeClr val="tx1"/>
                </a:solidFill>
              </a:rPr>
              <a:t> </a:t>
            </a:r>
            <a:r>
              <a:rPr lang="da-DK" sz="2800" noProof="0" dirty="0">
                <a:solidFill>
                  <a:schemeClr val="tx1"/>
                </a:solidFill>
              </a:rPr>
              <a:t>Jacob Wittrup Schmidt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65A203A2-6988-55A9-4743-237FFAE085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849" t="52257" r="50286" b="16456"/>
          <a:stretch/>
        </p:blipFill>
        <p:spPr>
          <a:xfrm>
            <a:off x="5961255" y="3847605"/>
            <a:ext cx="2992391" cy="176330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D20A687-0963-B9FE-2D30-8765356F76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314"/>
          <a:stretch/>
        </p:blipFill>
        <p:spPr>
          <a:xfrm>
            <a:off x="547689" y="3847204"/>
            <a:ext cx="4338682" cy="1120109"/>
          </a:xfrm>
          <a:prstGeom prst="rect">
            <a:avLst/>
          </a:prstGeom>
        </p:spPr>
      </p:pic>
      <p:pic>
        <p:nvPicPr>
          <p:cNvPr id="7" name="Picture 6" descr="Billedresultat for casting of concrete">
            <a:extLst>
              <a:ext uri="{FF2B5EF4-FFF2-40B4-BE49-F238E27FC236}">
                <a16:creationId xmlns:a16="http://schemas.microsoft.com/office/drawing/2014/main" id="{19EECA10-E8F5-EC63-0285-32FBE1D98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21" y="4625133"/>
            <a:ext cx="2226282" cy="146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illedresultat for fibre reinforced concrete fresh">
            <a:extLst>
              <a:ext uri="{FF2B5EF4-FFF2-40B4-BE49-F238E27FC236}">
                <a16:creationId xmlns:a16="http://schemas.microsoft.com/office/drawing/2014/main" id="{C6BAAE1D-CF55-3E1F-396E-5D9422DCC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7166" y="4395150"/>
            <a:ext cx="2296222" cy="167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251520" y="1227247"/>
            <a:ext cx="3003981" cy="3764951"/>
          </a:xfrm>
        </p:spPr>
        <p:txBody>
          <a:bodyPr/>
          <a:lstStyle/>
          <a:p>
            <a:r>
              <a:rPr lang="da-DK" dirty="0"/>
              <a:t>Stålarmingen er designet til at kunne flyde</a:t>
            </a:r>
          </a:p>
          <a:p>
            <a:r>
              <a:rPr lang="da-DK" dirty="0"/>
              <a:t>Den lægges så tæt på beton overfladen som muligt </a:t>
            </a:r>
          </a:p>
          <a:p>
            <a:r>
              <a:rPr lang="da-DK" dirty="0"/>
              <a:t>Armeringen bliver beskyttet via et </a:t>
            </a:r>
            <a:r>
              <a:rPr lang="da-DK" dirty="0" err="1"/>
              <a:t>dæklag</a:t>
            </a:r>
            <a:r>
              <a:rPr lang="da-DK" dirty="0"/>
              <a:t>  </a:t>
            </a:r>
          </a:p>
        </p:txBody>
      </p:sp>
      <p:pic>
        <p:nvPicPr>
          <p:cNvPr id="2" name="Billede 1" descr="Et billede, der indeholder jord, udendørs, fodtøj, beton&#10;&#10;Automatisk genereret beskrivelse">
            <a:extLst>
              <a:ext uri="{FF2B5EF4-FFF2-40B4-BE49-F238E27FC236}">
                <a16:creationId xmlns:a16="http://schemas.microsoft.com/office/drawing/2014/main" id="{04FC0D0D-30E3-5E2E-8AAF-A898D83AFA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004201" y="3465448"/>
            <a:ext cx="4635299" cy="2102464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7951B4A8-5E18-A52C-1D1F-D9D8F4464D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0604" y="1241031"/>
            <a:ext cx="3430199" cy="225670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4626B8D9-0427-B954-D957-5211B3B2F0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9909" y="1088657"/>
            <a:ext cx="2570695" cy="2355593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AE509A24-39A2-381A-9A57-1A7BE222EE04}"/>
              </a:ext>
            </a:extLst>
          </p:cNvPr>
          <p:cNvSpPr txBox="1"/>
          <p:nvPr/>
        </p:nvSpPr>
        <p:spPr>
          <a:xfrm>
            <a:off x="7375704" y="2176984"/>
            <a:ext cx="13561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dirty="0"/>
              <a:t>https://compraco.com.br/en/blogs/construcao-civil/resistencia-a-tracao-de-barras-de-reforco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9CE1646D-3638-4248-022F-3666EF0E1CD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6" y="5767102"/>
            <a:ext cx="4896544" cy="1026695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D0FE3CA9-9B1B-D478-AEFC-704B199F1EA9}"/>
              </a:ext>
            </a:extLst>
          </p:cNvPr>
          <p:cNvSpPr txBox="1"/>
          <p:nvPr/>
        </p:nvSpPr>
        <p:spPr>
          <a:xfrm>
            <a:off x="3378508" y="1320860"/>
            <a:ext cx="2112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dirty="0">
                <a:solidFill>
                  <a:schemeClr val="bg1"/>
                </a:solidFill>
              </a:rPr>
              <a:t>https://www.zwickroell.com/industries/metals/metals-standards/concrete-reinforcing-steel-en-iso-15630-1-astm-e488/</a:t>
            </a:r>
          </a:p>
        </p:txBody>
      </p:sp>
      <p:pic>
        <p:nvPicPr>
          <p:cNvPr id="12" name="Billede 11" descr="Et billede, der indeholder værktøj, træ, jord&#10;&#10;Automatisk genereret beskrivelse">
            <a:extLst>
              <a:ext uri="{FF2B5EF4-FFF2-40B4-BE49-F238E27FC236}">
                <a16:creationId xmlns:a16="http://schemas.microsoft.com/office/drawing/2014/main" id="{7989BEAB-74DE-5CB4-BE91-073AFB45004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513" y="3465094"/>
            <a:ext cx="2787303" cy="211001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EB63814-0C20-9BA1-71FD-3A23636A087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2291" y="4691333"/>
            <a:ext cx="2791709" cy="2102464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CB0CAD62-C5A8-C596-E947-B4D387A9265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024" y="5246130"/>
            <a:ext cx="2134468" cy="1611870"/>
          </a:xfrm>
          <a:prstGeom prst="rect">
            <a:avLst/>
          </a:prstGeom>
        </p:spPr>
      </p:pic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3A8BAC07-D4F6-79D2-24FA-8794B5F888A4}"/>
              </a:ext>
            </a:extLst>
          </p:cNvPr>
          <p:cNvCxnSpPr/>
          <p:nvPr/>
        </p:nvCxnSpPr>
        <p:spPr>
          <a:xfrm flipV="1">
            <a:off x="4860032" y="996896"/>
            <a:ext cx="0" cy="400415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Lige pilforbindelse 15">
            <a:extLst>
              <a:ext uri="{FF2B5EF4-FFF2-40B4-BE49-F238E27FC236}">
                <a16:creationId xmlns:a16="http://schemas.microsoft.com/office/drawing/2014/main" id="{AE318B20-3CEC-E537-CF17-06EC2B68DB63}"/>
              </a:ext>
            </a:extLst>
          </p:cNvPr>
          <p:cNvCxnSpPr>
            <a:cxnSpLocks/>
          </p:cNvCxnSpPr>
          <p:nvPr/>
        </p:nvCxnSpPr>
        <p:spPr>
          <a:xfrm>
            <a:off x="4860032" y="3005121"/>
            <a:ext cx="0" cy="439129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el 3">
            <a:extLst>
              <a:ext uri="{FF2B5EF4-FFF2-40B4-BE49-F238E27FC236}">
                <a16:creationId xmlns:a16="http://schemas.microsoft.com/office/drawing/2014/main" id="{97643488-DDFA-CE1A-6BF8-B7D66DBFD3F4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8820472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Beton med armering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01928AE2-2A5E-3B69-FE9E-4EDA70981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39539"/>
            <a:ext cx="2133600" cy="365125"/>
          </a:xfrm>
        </p:spPr>
        <p:txBody>
          <a:bodyPr/>
          <a:lstStyle/>
          <a:p>
            <a:fld id="{AF54B9EF-527F-4F31-BDA9-861CCA0FE377}" type="slidenum">
              <a:rPr lang="da-DK" smtClean="0"/>
              <a:pPr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7726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skitse, tegning, diagram, linje/række&#10;&#10;Automatisk genereret beskrivelse">
            <a:extLst>
              <a:ext uri="{FF2B5EF4-FFF2-40B4-BE49-F238E27FC236}">
                <a16:creationId xmlns:a16="http://schemas.microsoft.com/office/drawing/2014/main" id="{203FAE86-9D3E-ACA8-2A27-C61F196B30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108" y="3372361"/>
            <a:ext cx="3769271" cy="207293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251520" y="1057818"/>
            <a:ext cx="6408712" cy="1147527"/>
          </a:xfrm>
        </p:spPr>
        <p:txBody>
          <a:bodyPr>
            <a:normAutofit/>
          </a:bodyPr>
          <a:lstStyle/>
          <a:p>
            <a:r>
              <a:rPr lang="da-DK" dirty="0"/>
              <a:t>Indstøbningen af armeringen gør at der opstår så der opstår et varslet brud</a:t>
            </a:r>
          </a:p>
          <a:p>
            <a:r>
              <a:rPr lang="da-DK" dirty="0"/>
              <a:t>Ved indlægning af tilstrækkelig armering opnås varslet brud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4607CB86-7326-5137-E836-A877A04D74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683" t="58400" r="22437" b="12200"/>
          <a:stretch/>
        </p:blipFill>
        <p:spPr>
          <a:xfrm>
            <a:off x="5220072" y="5593104"/>
            <a:ext cx="3888224" cy="11934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2502C94B-D096-E86A-84B9-D9FFD777BC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476" t="24801" r="24013" b="16401"/>
          <a:stretch/>
        </p:blipFill>
        <p:spPr>
          <a:xfrm>
            <a:off x="6173943" y="178751"/>
            <a:ext cx="2934353" cy="1416584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992B4DF9-3FDE-59FD-25A8-FD6FBF73575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413" t="28294" r="17713" b="10801"/>
          <a:stretch/>
        </p:blipFill>
        <p:spPr>
          <a:xfrm>
            <a:off x="323528" y="5219201"/>
            <a:ext cx="3390270" cy="1638799"/>
          </a:xfrm>
          <a:prstGeom prst="rect">
            <a:avLst/>
          </a:prstGeom>
        </p:spPr>
      </p:pic>
      <p:pic>
        <p:nvPicPr>
          <p:cNvPr id="15" name="Billede 14" descr="Et billede, der indeholder ingeniørarbejde, Elforsyning, Elarbejde, fløjte/pibe/rør&#10;&#10;Automatisk genereret beskrivelse">
            <a:extLst>
              <a:ext uri="{FF2B5EF4-FFF2-40B4-BE49-F238E27FC236}">
                <a16:creationId xmlns:a16="http://schemas.microsoft.com/office/drawing/2014/main" id="{332F45A5-5583-6AD6-4645-857C94D7AC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5983" r="483" b="43793"/>
          <a:stretch/>
        </p:blipFill>
        <p:spPr>
          <a:xfrm>
            <a:off x="251520" y="2284643"/>
            <a:ext cx="4555938" cy="1493259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70267B45-B59D-5894-A439-5FEBD304B0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997" t="30237" r="27253" b="58563"/>
          <a:stretch/>
        </p:blipFill>
        <p:spPr>
          <a:xfrm>
            <a:off x="6156176" y="4289530"/>
            <a:ext cx="1638182" cy="655273"/>
          </a:xfrm>
          <a:prstGeom prst="rect">
            <a:avLst/>
          </a:prstGeom>
        </p:spPr>
      </p:pic>
      <p:pic>
        <p:nvPicPr>
          <p:cNvPr id="18" name="Billede 17" descr="Et billede, der indeholder Elarbejde, ingeniørarbejde, maskine, Elforsyning&#10;&#10;Automatisk genereret beskrivelse">
            <a:extLst>
              <a:ext uri="{FF2B5EF4-FFF2-40B4-BE49-F238E27FC236}">
                <a16:creationId xmlns:a16="http://schemas.microsoft.com/office/drawing/2014/main" id="{FA335CC0-566C-CBEB-BC52-A8F81ECD3C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5983" r="1963" b="48950"/>
          <a:stretch/>
        </p:blipFill>
        <p:spPr>
          <a:xfrm>
            <a:off x="261227" y="3838070"/>
            <a:ext cx="4658647" cy="1352931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DC236F24-7838-53D4-F9BF-06584308D0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997" t="35625" r="39542" b="59704"/>
          <a:stretch/>
        </p:blipFill>
        <p:spPr>
          <a:xfrm>
            <a:off x="539552" y="2969783"/>
            <a:ext cx="360040" cy="273278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294AC2C4-1634-84A9-44AD-71A7177A1E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406" t="36793" r="28825" b="59365"/>
          <a:stretch/>
        </p:blipFill>
        <p:spPr>
          <a:xfrm>
            <a:off x="4490947" y="3027886"/>
            <a:ext cx="350106" cy="273277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0FA03283-0F13-C657-8821-1ED3911A34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997" t="35625" r="39542" b="59704"/>
          <a:stretch/>
        </p:blipFill>
        <p:spPr>
          <a:xfrm>
            <a:off x="445552" y="4489505"/>
            <a:ext cx="360040" cy="273278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AB25007D-27DD-D609-A62C-6FCEA37753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406" t="36793" r="28825" b="59365"/>
          <a:stretch/>
        </p:blipFill>
        <p:spPr>
          <a:xfrm>
            <a:off x="4396947" y="4577692"/>
            <a:ext cx="350106" cy="273277"/>
          </a:xfrm>
          <a:prstGeom prst="rect">
            <a:avLst/>
          </a:prstGeom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32CB0E0D-3526-3E81-65F9-68E034FCE5C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5969" y="1737688"/>
            <a:ext cx="2204504" cy="1506145"/>
          </a:xfrm>
          <a:prstGeom prst="rect">
            <a:avLst/>
          </a:prstGeom>
        </p:spPr>
      </p:pic>
      <p:cxnSp>
        <p:nvCxnSpPr>
          <p:cNvPr id="28" name="Lige forbindelse 27">
            <a:extLst>
              <a:ext uri="{FF2B5EF4-FFF2-40B4-BE49-F238E27FC236}">
                <a16:creationId xmlns:a16="http://schemas.microsoft.com/office/drawing/2014/main" id="{430D3901-58F4-6DFF-4AE3-296DD39DF7DA}"/>
              </a:ext>
            </a:extLst>
          </p:cNvPr>
          <p:cNvCxnSpPr>
            <a:cxnSpLocks/>
          </p:cNvCxnSpPr>
          <p:nvPr/>
        </p:nvCxnSpPr>
        <p:spPr>
          <a:xfrm flipH="1" flipV="1">
            <a:off x="8071297" y="3271098"/>
            <a:ext cx="464353" cy="457063"/>
          </a:xfrm>
          <a:prstGeom prst="line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0FDF728B-3B03-D1BF-A936-E10DE5B9F456}"/>
              </a:ext>
            </a:extLst>
          </p:cNvPr>
          <p:cNvSpPr/>
          <p:nvPr/>
        </p:nvSpPr>
        <p:spPr>
          <a:xfrm>
            <a:off x="8192353" y="3728161"/>
            <a:ext cx="546970" cy="219818"/>
          </a:xfrm>
          <a:prstGeom prst="ellipse">
            <a:avLst/>
          </a:prstGeom>
          <a:noFill/>
          <a:ln w="127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31" name="Lige forbindelse 30">
            <a:extLst>
              <a:ext uri="{FF2B5EF4-FFF2-40B4-BE49-F238E27FC236}">
                <a16:creationId xmlns:a16="http://schemas.microsoft.com/office/drawing/2014/main" id="{778EDA2E-0A51-6FAB-8B08-43DC7EBFC35C}"/>
              </a:ext>
            </a:extLst>
          </p:cNvPr>
          <p:cNvCxnSpPr>
            <a:cxnSpLocks/>
          </p:cNvCxnSpPr>
          <p:nvPr/>
        </p:nvCxnSpPr>
        <p:spPr>
          <a:xfrm flipH="1" flipV="1">
            <a:off x="8192353" y="1057818"/>
            <a:ext cx="349789" cy="2670343"/>
          </a:xfrm>
          <a:prstGeom prst="line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Lige forbindelse 32">
            <a:extLst>
              <a:ext uri="{FF2B5EF4-FFF2-40B4-BE49-F238E27FC236}">
                <a16:creationId xmlns:a16="http://schemas.microsoft.com/office/drawing/2014/main" id="{63EDE69C-907C-AA51-7A82-3C5FD1452E17}"/>
              </a:ext>
            </a:extLst>
          </p:cNvPr>
          <p:cNvCxnSpPr>
            <a:cxnSpLocks/>
          </p:cNvCxnSpPr>
          <p:nvPr/>
        </p:nvCxnSpPr>
        <p:spPr>
          <a:xfrm flipH="1" flipV="1">
            <a:off x="5304047" y="5157192"/>
            <a:ext cx="226426" cy="772264"/>
          </a:xfrm>
          <a:prstGeom prst="line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Lige forbindelse 36">
            <a:extLst>
              <a:ext uri="{FF2B5EF4-FFF2-40B4-BE49-F238E27FC236}">
                <a16:creationId xmlns:a16="http://schemas.microsoft.com/office/drawing/2014/main" id="{D9D4A243-5645-960F-751D-7780504B29A1}"/>
              </a:ext>
            </a:extLst>
          </p:cNvPr>
          <p:cNvCxnSpPr>
            <a:cxnSpLocks/>
          </p:cNvCxnSpPr>
          <p:nvPr/>
        </p:nvCxnSpPr>
        <p:spPr>
          <a:xfrm flipH="1" flipV="1">
            <a:off x="5701707" y="4514535"/>
            <a:ext cx="769176" cy="1268010"/>
          </a:xfrm>
          <a:prstGeom prst="line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Lige forbindelse 38">
            <a:extLst>
              <a:ext uri="{FF2B5EF4-FFF2-40B4-BE49-F238E27FC236}">
                <a16:creationId xmlns:a16="http://schemas.microsoft.com/office/drawing/2014/main" id="{16A81B6E-1B55-AA5F-7E27-8DB77816A165}"/>
              </a:ext>
            </a:extLst>
          </p:cNvPr>
          <p:cNvCxnSpPr>
            <a:cxnSpLocks/>
          </p:cNvCxnSpPr>
          <p:nvPr/>
        </p:nvCxnSpPr>
        <p:spPr>
          <a:xfrm flipH="1" flipV="1">
            <a:off x="6907783" y="3947979"/>
            <a:ext cx="558287" cy="1829442"/>
          </a:xfrm>
          <a:prstGeom prst="line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ge forbindelse 40">
            <a:extLst>
              <a:ext uri="{FF2B5EF4-FFF2-40B4-BE49-F238E27FC236}">
                <a16:creationId xmlns:a16="http://schemas.microsoft.com/office/drawing/2014/main" id="{419BF22D-38E5-F496-967F-6437F68F38A9}"/>
              </a:ext>
            </a:extLst>
          </p:cNvPr>
          <p:cNvCxnSpPr>
            <a:cxnSpLocks/>
          </p:cNvCxnSpPr>
          <p:nvPr/>
        </p:nvCxnSpPr>
        <p:spPr>
          <a:xfrm flipV="1">
            <a:off x="8462037" y="3811326"/>
            <a:ext cx="43477" cy="1966095"/>
          </a:xfrm>
          <a:prstGeom prst="line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3">
            <a:extLst>
              <a:ext uri="{FF2B5EF4-FFF2-40B4-BE49-F238E27FC236}">
                <a16:creationId xmlns:a16="http://schemas.microsoft.com/office/drawing/2014/main" id="{14A3A3DC-DDF4-1EE9-C944-00FF6A40A528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5206944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Beton med armering</a:t>
            </a: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D77FB349-B047-B07B-5A70-26C281F174FE}"/>
              </a:ext>
            </a:extLst>
          </p:cNvPr>
          <p:cNvCxnSpPr/>
          <p:nvPr/>
        </p:nvCxnSpPr>
        <p:spPr>
          <a:xfrm>
            <a:off x="7740352" y="2475185"/>
            <a:ext cx="0" cy="867968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4A956FF-6447-C6F4-014F-32E8D552C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39539"/>
            <a:ext cx="2133600" cy="365125"/>
          </a:xfrm>
        </p:spPr>
        <p:txBody>
          <a:bodyPr/>
          <a:lstStyle/>
          <a:p>
            <a:fld id="{AF54B9EF-527F-4F31-BDA9-861CCA0FE377}" type="slidenum">
              <a:rPr lang="da-DK" smtClean="0"/>
              <a:pPr/>
              <a:t>11</a:t>
            </a:fld>
            <a:endParaRPr lang="da-DK" dirty="0"/>
          </a:p>
        </p:txBody>
      </p:sp>
      <p:pic>
        <p:nvPicPr>
          <p:cNvPr id="5" name="Billede 2">
            <a:extLst>
              <a:ext uri="{FF2B5EF4-FFF2-40B4-BE49-F238E27FC236}">
                <a16:creationId xmlns:a16="http://schemas.microsoft.com/office/drawing/2014/main" id="{0FA4CF83-D7A4-442D-7924-EAA4F973671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9345" t="72103" r="32992" b="8870"/>
          <a:stretch>
            <a:fillRect/>
          </a:stretch>
        </p:blipFill>
        <p:spPr>
          <a:xfrm>
            <a:off x="4293515" y="335885"/>
            <a:ext cx="1805368" cy="51303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207C68-64DF-F8EC-663A-56B2931747A4}"/>
              </a:ext>
            </a:extLst>
          </p:cNvPr>
          <p:cNvCxnSpPr>
            <a:cxnSpLocks/>
          </p:cNvCxnSpPr>
          <p:nvPr/>
        </p:nvCxnSpPr>
        <p:spPr>
          <a:xfrm>
            <a:off x="5196199" y="116632"/>
            <a:ext cx="0" cy="1008112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1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186107" y="1041371"/>
            <a:ext cx="5040559" cy="4866049"/>
          </a:xfrm>
        </p:spPr>
        <p:txBody>
          <a:bodyPr>
            <a:normAutofit/>
          </a:bodyPr>
          <a:lstStyle/>
          <a:p>
            <a:r>
              <a:rPr lang="da-DK" dirty="0"/>
              <a:t>Styrer brudtypen via armeringsgraden </a:t>
            </a:r>
          </a:p>
          <a:p>
            <a:r>
              <a:rPr lang="da-DK" dirty="0"/>
              <a:t>Armeringsgraden viser om det designede tværsnit er normalt-, over- eller underarmeret: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- </a:t>
            </a:r>
            <a:r>
              <a:rPr lang="da-DK" u="sng" dirty="0"/>
              <a:t>Normalarmeret tværsnit: </a:t>
            </a:r>
          </a:p>
          <a:p>
            <a:pPr marL="0" indent="0">
              <a:buNone/>
            </a:pPr>
            <a:r>
              <a:rPr lang="da-DK" dirty="0"/>
              <a:t>Armeringen begynder at flyde på samme tidspunkt som betonen knuses. Altså er der tydelige revner og deformationen, så man får et varslet svigt.</a:t>
            </a:r>
          </a:p>
          <a:p>
            <a:pPr marL="0" indent="0">
              <a:buNone/>
            </a:pPr>
            <a:r>
              <a:rPr lang="da-DK" dirty="0"/>
              <a:t>- </a:t>
            </a:r>
            <a:r>
              <a:rPr lang="da-DK" u="sng" dirty="0"/>
              <a:t>Overarmeret tværsnit: </a:t>
            </a:r>
          </a:p>
          <a:p>
            <a:pPr marL="0" indent="0">
              <a:buNone/>
            </a:pPr>
            <a:r>
              <a:rPr lang="da-DK" dirty="0"/>
              <a:t>Armering er i det elastiske område når betonen knuses. Altså fører det til et </a:t>
            </a:r>
            <a:r>
              <a:rPr lang="da-DK" dirty="0" err="1"/>
              <a:t>uvarslet</a:t>
            </a:r>
            <a:r>
              <a:rPr lang="da-DK" dirty="0"/>
              <a:t> svigt</a:t>
            </a:r>
          </a:p>
          <a:p>
            <a:pPr>
              <a:buClrTx/>
              <a:buFontTx/>
              <a:buChar char="-"/>
            </a:pPr>
            <a:r>
              <a:rPr lang="da-DK" u="sng" dirty="0"/>
              <a:t>Underarmeret tværsnit: </a:t>
            </a:r>
          </a:p>
          <a:p>
            <a:pPr marL="0" indent="0">
              <a:buNone/>
            </a:pPr>
            <a:r>
              <a:rPr lang="da-DK" dirty="0"/>
              <a:t>Armering når ikke at udvikle sig tilstrækkeligt plastisk før der udvikles et </a:t>
            </a:r>
            <a:r>
              <a:rPr lang="da-DK" dirty="0" err="1"/>
              <a:t>uvarslet</a:t>
            </a:r>
            <a:r>
              <a:rPr lang="da-DK" dirty="0"/>
              <a:t> brud. </a:t>
            </a:r>
          </a:p>
        </p:txBody>
      </p:sp>
      <p:pic>
        <p:nvPicPr>
          <p:cNvPr id="5" name="Billede 4" descr="Et billede, der indeholder skitse, tegning, diagram, linje/række&#10;&#10;Automatisk genereret beskrivelse">
            <a:extLst>
              <a:ext uri="{FF2B5EF4-FFF2-40B4-BE49-F238E27FC236}">
                <a16:creationId xmlns:a16="http://schemas.microsoft.com/office/drawing/2014/main" id="{CB3318D4-5371-7987-A1B4-82F8CFC33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1"/>
          <a:stretch/>
        </p:blipFill>
        <p:spPr>
          <a:xfrm>
            <a:off x="5148064" y="3720266"/>
            <a:ext cx="3867065" cy="1724957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918CE698-B77F-E862-8D82-326AB2FCAA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439" t="58400" r="22437" b="12200"/>
          <a:stretch/>
        </p:blipFill>
        <p:spPr>
          <a:xfrm>
            <a:off x="5162624" y="5517232"/>
            <a:ext cx="3852505" cy="115575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E658FB4-572B-DDF7-74EC-64EEEDC00E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079" y="1100915"/>
            <a:ext cx="3583552" cy="2448329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0309C766-FCD3-8BF9-6467-C76484A26621}"/>
              </a:ext>
            </a:extLst>
          </p:cNvPr>
          <p:cNvSpPr/>
          <p:nvPr/>
        </p:nvSpPr>
        <p:spPr>
          <a:xfrm>
            <a:off x="172918" y="2325079"/>
            <a:ext cx="4975146" cy="1463932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felt 11">
                <a:extLst>
                  <a:ext uri="{FF2B5EF4-FFF2-40B4-BE49-F238E27FC236}">
                    <a16:creationId xmlns:a16="http://schemas.microsoft.com/office/drawing/2014/main" id="{4D660D8B-74FB-BA6A-F481-070DC4720A18}"/>
                  </a:ext>
                </a:extLst>
              </p:cNvPr>
              <p:cNvSpPr txBox="1"/>
              <p:nvPr/>
            </p:nvSpPr>
            <p:spPr>
              <a:xfrm>
                <a:off x="1313742" y="6110465"/>
                <a:ext cx="1776684" cy="4531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l-GR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a-DK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a-DK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da-DK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a-DK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a-DK" sz="1400" b="0" i="1" smtClean="0">
                                  <a:latin typeface="Cambria Math" panose="02040503050406030204" pitchFamily="18" charset="0"/>
                                </a:rPr>
                                <m:t>𝑦𝑑</m:t>
                              </m:r>
                            </m:sub>
                          </m:sSub>
                        </m:num>
                        <m:den>
                          <m:r>
                            <a:rPr lang="da-DK" sz="1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da-DK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a-DK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a-DK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a-DK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a-DK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da-DK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a-DK" sz="1400" dirty="0"/>
              </a:p>
            </p:txBody>
          </p:sp>
        </mc:Choice>
        <mc:Fallback xmlns="">
          <p:sp>
            <p:nvSpPr>
              <p:cNvPr id="12" name="Tekstfelt 11">
                <a:extLst>
                  <a:ext uri="{FF2B5EF4-FFF2-40B4-BE49-F238E27FC236}">
                    <a16:creationId xmlns:a16="http://schemas.microsoft.com/office/drawing/2014/main" id="{4D660D8B-74FB-BA6A-F481-070DC4720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742" y="6110465"/>
                <a:ext cx="1776684" cy="453137"/>
              </a:xfrm>
              <a:prstGeom prst="rect">
                <a:avLst/>
              </a:prstGeom>
              <a:blipFill>
                <a:blip r:embed="rId6"/>
                <a:stretch>
                  <a:fillRect t="-2667" b="-16000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kstfelt 13">
                <a:extLst>
                  <a:ext uri="{FF2B5EF4-FFF2-40B4-BE49-F238E27FC236}">
                    <a16:creationId xmlns:a16="http://schemas.microsoft.com/office/drawing/2014/main" id="{7DFBA941-D8F8-2EDC-A7E7-16C13CDF879E}"/>
                  </a:ext>
                </a:extLst>
              </p:cNvPr>
              <p:cNvSpPr txBox="1"/>
              <p:nvPr/>
            </p:nvSpPr>
            <p:spPr>
              <a:xfrm>
                <a:off x="417887" y="6166666"/>
                <a:ext cx="87670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da-DK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da-DK" sz="1400" dirty="0"/>
              </a:p>
            </p:txBody>
          </p:sp>
        </mc:Choice>
        <mc:Fallback xmlns="">
          <p:sp>
            <p:nvSpPr>
              <p:cNvPr id="14" name="Tekstfelt 13">
                <a:extLst>
                  <a:ext uri="{FF2B5EF4-FFF2-40B4-BE49-F238E27FC236}">
                    <a16:creationId xmlns:a16="http://schemas.microsoft.com/office/drawing/2014/main" id="{7DFBA941-D8F8-2EDC-A7E7-16C13CDF8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887" y="6166666"/>
                <a:ext cx="876702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felt 14">
                <a:extLst>
                  <a:ext uri="{FF2B5EF4-FFF2-40B4-BE49-F238E27FC236}">
                    <a16:creationId xmlns:a16="http://schemas.microsoft.com/office/drawing/2014/main" id="{4FB76B5B-F901-2080-64E3-6E616F5B5B04}"/>
                  </a:ext>
                </a:extLst>
              </p:cNvPr>
              <p:cNvSpPr txBox="1"/>
              <p:nvPr/>
            </p:nvSpPr>
            <p:spPr>
              <a:xfrm>
                <a:off x="2419622" y="6198069"/>
                <a:ext cx="205234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da-DK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𝑏𝑎𝑙</m:t>
                          </m:r>
                        </m:sub>
                      </m:sSub>
                    </m:oMath>
                  </m:oMathPara>
                </a14:m>
                <a:endParaRPr lang="da-DK" sz="1400" dirty="0"/>
              </a:p>
            </p:txBody>
          </p:sp>
        </mc:Choice>
        <mc:Fallback xmlns="">
          <p:sp>
            <p:nvSpPr>
              <p:cNvPr id="15" name="Tekstfelt 14">
                <a:extLst>
                  <a:ext uri="{FF2B5EF4-FFF2-40B4-BE49-F238E27FC236}">
                    <a16:creationId xmlns:a16="http://schemas.microsoft.com/office/drawing/2014/main" id="{4FB76B5B-F901-2080-64E3-6E616F5B5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622" y="6198069"/>
                <a:ext cx="2052346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kstfelt 16">
            <a:extLst>
              <a:ext uri="{FF2B5EF4-FFF2-40B4-BE49-F238E27FC236}">
                <a16:creationId xmlns:a16="http://schemas.microsoft.com/office/drawing/2014/main" id="{5774FC6B-3667-90C3-08C6-5727841289B8}"/>
              </a:ext>
            </a:extLst>
          </p:cNvPr>
          <p:cNvSpPr txBox="1"/>
          <p:nvPr/>
        </p:nvSpPr>
        <p:spPr>
          <a:xfrm>
            <a:off x="1064360" y="6234920"/>
            <a:ext cx="8767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&lt;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5729B8D0-313E-12A7-10B7-DB2794015D16}"/>
              </a:ext>
            </a:extLst>
          </p:cNvPr>
          <p:cNvSpPr txBox="1"/>
          <p:nvPr/>
        </p:nvSpPr>
        <p:spPr>
          <a:xfrm>
            <a:off x="2818475" y="6239662"/>
            <a:ext cx="3553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&lt;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2500540D-A745-91B4-2F8C-BC639EF30532}"/>
              </a:ext>
            </a:extLst>
          </p:cNvPr>
          <p:cNvSpPr txBox="1"/>
          <p:nvPr/>
        </p:nvSpPr>
        <p:spPr>
          <a:xfrm>
            <a:off x="0" y="5939407"/>
            <a:ext cx="18356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</a:rPr>
              <a:t>Minimumsarmering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5B58C356-EC68-6956-4058-C6F61DCC2531}"/>
              </a:ext>
            </a:extLst>
          </p:cNvPr>
          <p:cNvSpPr txBox="1"/>
          <p:nvPr/>
        </p:nvSpPr>
        <p:spPr>
          <a:xfrm>
            <a:off x="2832990" y="5960204"/>
            <a:ext cx="12256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</a:rPr>
              <a:t>Overarmeret </a:t>
            </a:r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41947247-35F4-24B9-1294-9CDF8E38F245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8820472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Beton med armering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7030EC7-9299-3D4E-4B7D-A87992C8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39539"/>
            <a:ext cx="2133600" cy="365125"/>
          </a:xfrm>
        </p:spPr>
        <p:txBody>
          <a:bodyPr/>
          <a:lstStyle/>
          <a:p>
            <a:fld id="{AF54B9EF-527F-4F31-BDA9-861CCA0FE377}" type="slidenum">
              <a:rPr lang="da-DK" smtClean="0"/>
              <a:pPr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4413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2627784" y="2636912"/>
            <a:ext cx="5976664" cy="10496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a-DK" sz="4400" dirty="0"/>
              <a:t>Fiber i beton</a:t>
            </a:r>
          </a:p>
          <a:p>
            <a:pPr marL="357187" lvl="1" indent="0">
              <a:buNone/>
            </a:pPr>
            <a:endParaRPr lang="da-DK" dirty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E98B7BC2-89E0-8DED-A8FD-50A9B680B8DD}"/>
              </a:ext>
            </a:extLst>
          </p:cNvPr>
          <p:cNvSpPr txBox="1">
            <a:spLocks/>
          </p:cNvSpPr>
          <p:nvPr/>
        </p:nvSpPr>
        <p:spPr>
          <a:xfrm>
            <a:off x="6876256" y="395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rgbClr val="54616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4B9EF-527F-4F31-BDA9-861CCA0FE377}" type="slidenum">
              <a:rPr lang="da-DK" smtClean="0"/>
              <a:pPr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751604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2054" name="Picture 6" descr="Billedresultat for casting of concre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8" y="3107273"/>
            <a:ext cx="4421566" cy="291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illedresultat for fibre reinforced concrete fres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80993" y="3107274"/>
            <a:ext cx="3987429" cy="291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251520" y="1438782"/>
            <a:ext cx="3576111" cy="1337329"/>
          </a:xfrm>
        </p:spPr>
        <p:txBody>
          <a:bodyPr/>
          <a:lstStyle/>
          <a:p>
            <a:r>
              <a:rPr lang="da-DK" b="1" dirty="0"/>
              <a:t>Traditionelt armeret beton</a:t>
            </a:r>
          </a:p>
          <a:p>
            <a:pPr lvl="1"/>
            <a:r>
              <a:rPr lang="da-DK" dirty="0">
                <a:solidFill>
                  <a:schemeClr val="tx1">
                    <a:lumMod val="75000"/>
                  </a:schemeClr>
                </a:solidFill>
              </a:rPr>
              <a:t>Armering placeres i formen</a:t>
            </a:r>
          </a:p>
          <a:p>
            <a:pPr lvl="1"/>
            <a:r>
              <a:rPr lang="da-DK" dirty="0">
                <a:solidFill>
                  <a:schemeClr val="tx1">
                    <a:lumMod val="75000"/>
                  </a:schemeClr>
                </a:solidFill>
              </a:rPr>
              <a:t>Betonen hældes hen over armeringen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4659419" y="1438782"/>
            <a:ext cx="4521093" cy="3764951"/>
          </a:xfrm>
        </p:spPr>
        <p:txBody>
          <a:bodyPr/>
          <a:lstStyle/>
          <a:p>
            <a:r>
              <a:rPr lang="da-DK" b="1" dirty="0"/>
              <a:t>Stålfiberarmeret beton</a:t>
            </a:r>
          </a:p>
          <a:p>
            <a:pPr lvl="1"/>
            <a:r>
              <a:rPr lang="da-DK" dirty="0">
                <a:solidFill>
                  <a:schemeClr val="tx1">
                    <a:lumMod val="75000"/>
                  </a:schemeClr>
                </a:solidFill>
              </a:rPr>
              <a:t>Fibrene blandes i betonen</a:t>
            </a:r>
          </a:p>
          <a:p>
            <a:pPr lvl="1"/>
            <a:r>
              <a:rPr lang="da-DK" dirty="0">
                <a:solidFill>
                  <a:schemeClr val="tx1">
                    <a:lumMod val="75000"/>
                  </a:schemeClr>
                </a:solidFill>
              </a:rPr>
              <a:t>Betonen hældes i formen</a:t>
            </a:r>
          </a:p>
          <a:p>
            <a:pPr lvl="1"/>
            <a:r>
              <a:rPr lang="da-DK" dirty="0">
                <a:solidFill>
                  <a:schemeClr val="tx1">
                    <a:lumMod val="75000"/>
                  </a:schemeClr>
                </a:solidFill>
              </a:rPr>
              <a:t>(nogle gange er der hovedarmering)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237853" y="1058202"/>
            <a:ext cx="7903957" cy="376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975" indent="-180975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611313" indent="-171450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solidFill>
                  <a:schemeClr val="tx1">
                    <a:lumMod val="75000"/>
                  </a:schemeClr>
                </a:solidFill>
              </a:rPr>
              <a:t>Sammenligning med almindelig armeret beton</a:t>
            </a:r>
            <a:endParaRPr lang="da-DK" dirty="0"/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B90EBEEB-0276-B6F5-3DF8-1496FA20D916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8820472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Beton med stålfibre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A0E57FB-C77A-9589-F785-DCBF13E3057F}"/>
              </a:ext>
            </a:extLst>
          </p:cNvPr>
          <p:cNvSpPr txBox="1">
            <a:spLocks/>
          </p:cNvSpPr>
          <p:nvPr/>
        </p:nvSpPr>
        <p:spPr>
          <a:xfrm>
            <a:off x="6876256" y="395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4B9EF-527F-4F31-BDA9-861CCA0FE377}" type="slidenum">
              <a:rPr lang="da-DK" smtClean="0"/>
              <a:pPr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8054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251520" y="1227247"/>
            <a:ext cx="8304363" cy="3764951"/>
          </a:xfrm>
        </p:spPr>
        <p:txBody>
          <a:bodyPr/>
          <a:lstStyle/>
          <a:p>
            <a:r>
              <a:rPr lang="da-DK" dirty="0"/>
              <a:t>Introduktion til stålfiberarmeret beton </a:t>
            </a:r>
          </a:p>
          <a:p>
            <a:pPr lvl="1"/>
            <a:r>
              <a:rPr lang="da-DK" dirty="0"/>
              <a:t>Hvordan ser de ud?</a:t>
            </a:r>
          </a:p>
          <a:p>
            <a:pPr lvl="1"/>
            <a:r>
              <a:rPr lang="da-DK" dirty="0"/>
              <a:t>Hvilke egenskaber får betonen?</a:t>
            </a:r>
          </a:p>
          <a:p>
            <a:pPr lvl="1"/>
            <a:r>
              <a:rPr lang="da-DK" dirty="0"/>
              <a:t>Hvad kan man bruge det til?</a:t>
            </a:r>
          </a:p>
          <a:p>
            <a:pPr marL="357187" lvl="1" indent="0">
              <a:buNone/>
            </a:pPr>
            <a:endParaRPr lang="da-DK" dirty="0"/>
          </a:p>
        </p:txBody>
      </p:sp>
      <p:pic>
        <p:nvPicPr>
          <p:cNvPr id="1028" name="Picture 4" descr="Billedresultat for steel fibre reinforced concre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537" y="3411087"/>
            <a:ext cx="3898776" cy="260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ledresultat for steel fibre reinforced concre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965" y="1205915"/>
            <a:ext cx="3551835" cy="323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TRODUCTION TO STEEL FIBER REINFORCED CONCRETE&#10;(SFRC)&#10;&#10;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314" y="2845559"/>
            <a:ext cx="4189433" cy="179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3">
            <a:extLst>
              <a:ext uri="{FF2B5EF4-FFF2-40B4-BE49-F238E27FC236}">
                <a16:creationId xmlns:a16="http://schemas.microsoft.com/office/drawing/2014/main" id="{10248CB8-B477-233B-AB4D-3A35DE667131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8820472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Beton med stålfibre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EBDF722-9B05-4DAC-9C9F-8DE9C8D2A6D8}"/>
              </a:ext>
            </a:extLst>
          </p:cNvPr>
          <p:cNvSpPr txBox="1">
            <a:spLocks/>
          </p:cNvSpPr>
          <p:nvPr/>
        </p:nvSpPr>
        <p:spPr>
          <a:xfrm>
            <a:off x="6876256" y="395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4B9EF-527F-4F31-BDA9-861CCA0FE377}" type="slidenum">
              <a:rPr lang="da-DK" smtClean="0"/>
              <a:pPr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4434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268443" y="1376754"/>
            <a:ext cx="3946459" cy="3764951"/>
          </a:xfrm>
        </p:spPr>
        <p:txBody>
          <a:bodyPr/>
          <a:lstStyle/>
          <a:p>
            <a:r>
              <a:rPr lang="da-DK" dirty="0"/>
              <a:t>Hvordan ser de ud…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4383138" y="1433201"/>
            <a:ext cx="4760862" cy="3764951"/>
          </a:xfrm>
        </p:spPr>
        <p:txBody>
          <a:bodyPr/>
          <a:lstStyle/>
          <a:p>
            <a:r>
              <a:rPr lang="da-DK" dirty="0"/>
              <a:t>Forskellige tværsnit, men hvorfor…?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80" y="1999547"/>
            <a:ext cx="3778221" cy="377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136" y="2009841"/>
            <a:ext cx="4936327" cy="3507391"/>
          </a:xfrm>
          <a:prstGeom prst="rect">
            <a:avLst/>
          </a:prstGeom>
        </p:spPr>
      </p:pic>
      <p:sp>
        <p:nvSpPr>
          <p:cNvPr id="2" name="Titel 3">
            <a:extLst>
              <a:ext uri="{FF2B5EF4-FFF2-40B4-BE49-F238E27FC236}">
                <a16:creationId xmlns:a16="http://schemas.microsoft.com/office/drawing/2014/main" id="{C9B727C7-1338-6F0B-482D-11CF3B39E5DD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8820472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Beton med stålfibre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05D3BA0F-A505-33FC-7B6A-5ADF52ED98FC}"/>
              </a:ext>
            </a:extLst>
          </p:cNvPr>
          <p:cNvSpPr txBox="1">
            <a:spLocks/>
          </p:cNvSpPr>
          <p:nvPr/>
        </p:nvSpPr>
        <p:spPr>
          <a:xfrm>
            <a:off x="6876256" y="395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4B9EF-527F-4F31-BDA9-861CCA0FE377}" type="slidenum">
              <a:rPr lang="da-DK" smtClean="0"/>
              <a:pPr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826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980" y="1183280"/>
            <a:ext cx="8229600" cy="1143000"/>
          </a:xfrm>
        </p:spPr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9" name="Picture 4" descr="D:\Fra gammel bærbar\Data\Materialebog\Figurer\Materialebogen, vedr beton\fig 02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5" y="3030042"/>
            <a:ext cx="3213408" cy="1373377"/>
          </a:xfrm>
          <a:prstGeom prst="rect">
            <a:avLst/>
          </a:prstGeom>
          <a:noFill/>
        </p:spPr>
      </p:pic>
      <p:pic>
        <p:nvPicPr>
          <p:cNvPr id="10" name="Picture 4" descr="D:\Fra gammel bærbar\Data\Materialebog\Figurer\Materialebogen, vedr beton\fig 02.t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" y="4384973"/>
            <a:ext cx="3517469" cy="1468782"/>
          </a:xfrm>
          <a:prstGeom prst="rect">
            <a:avLst/>
          </a:prstGeom>
          <a:noFill/>
        </p:spPr>
      </p:pic>
      <p:pic>
        <p:nvPicPr>
          <p:cNvPr id="13" name="Picture 4" descr="D:\Fra gammel bærbar\Data\Materialebog\Figurer\Materialebogen, vedr beton\fig 02.t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677" y="3145954"/>
            <a:ext cx="3034204" cy="1239019"/>
          </a:xfrm>
          <a:prstGeom prst="rect">
            <a:avLst/>
          </a:prstGeom>
          <a:noFill/>
        </p:spPr>
      </p:pic>
      <p:pic>
        <p:nvPicPr>
          <p:cNvPr id="14" name="Picture 4" descr="D:\Fra gammel bærbar\Data\Materialebog\Figurer\Materialebogen, vedr beton\fig 02.t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910" y="4389573"/>
            <a:ext cx="3206971" cy="1383393"/>
          </a:xfrm>
          <a:prstGeom prst="rect">
            <a:avLst/>
          </a:prstGeom>
          <a:noFill/>
        </p:spPr>
      </p:pic>
      <p:pic>
        <p:nvPicPr>
          <p:cNvPr id="17" name="Picture 6" descr="Billedresultat for steel fibre reinforced concre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218" y="1508652"/>
            <a:ext cx="3071715" cy="280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INTRODUCTION TO STEEL FIBER REINFORCED CONCRETE&#10;(SFRC)&#10;&#10; 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8971" y="4618382"/>
            <a:ext cx="3073047" cy="130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8"/>
          <p:cNvSpPr>
            <a:spLocks noGrp="1"/>
          </p:cNvSpPr>
          <p:nvPr>
            <p:ph sz="quarter" idx="15"/>
          </p:nvPr>
        </p:nvSpPr>
        <p:spPr>
          <a:xfrm>
            <a:off x="323529" y="1163496"/>
            <a:ext cx="8304359" cy="2823713"/>
          </a:xfrm>
        </p:spPr>
        <p:txBody>
          <a:bodyPr/>
          <a:lstStyle/>
          <a:p>
            <a:r>
              <a:rPr lang="da-DK" dirty="0"/>
              <a:t>Fibre blandes i den friske beton</a:t>
            </a:r>
          </a:p>
          <a:p>
            <a:r>
              <a:rPr lang="da-DK" dirty="0"/>
              <a:t>Fibrene er "over det hele"</a:t>
            </a:r>
          </a:p>
          <a:p>
            <a:r>
              <a:rPr lang="da-DK" dirty="0"/>
              <a:t>Fibrene "holder sammen" over revner (duktilitet) </a:t>
            </a:r>
          </a:p>
          <a:p>
            <a:r>
              <a:rPr lang="da-DK" dirty="0"/>
              <a:t>Trækstyrken og </a:t>
            </a:r>
            <a:r>
              <a:rPr lang="da-DK" dirty="0" err="1"/>
              <a:t>trykstyrken</a:t>
            </a:r>
            <a:r>
              <a:rPr lang="da-DK" dirty="0"/>
              <a:t> øges ikke nævneværdigt</a:t>
            </a:r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3BAD407E-6EAC-9450-350A-4CDDEDCF1151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8820472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Beton med stålfibre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FF939E1-C492-DC6A-3A71-9E095583D8A0}"/>
              </a:ext>
            </a:extLst>
          </p:cNvPr>
          <p:cNvSpPr txBox="1">
            <a:spLocks/>
          </p:cNvSpPr>
          <p:nvPr/>
        </p:nvSpPr>
        <p:spPr>
          <a:xfrm>
            <a:off x="6876256" y="395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4B9EF-527F-4F31-BDA9-861CCA0FE377}" type="slidenum">
              <a:rPr lang="da-DK" smtClean="0"/>
              <a:pPr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7384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21" y="2708920"/>
            <a:ext cx="4131646" cy="3133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49958"/>
            <a:ext cx="3762796" cy="249669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297697" y="1248799"/>
            <a:ext cx="8738799" cy="3764951"/>
          </a:xfrm>
        </p:spPr>
        <p:txBody>
          <a:bodyPr/>
          <a:lstStyle/>
          <a:p>
            <a:r>
              <a:rPr lang="da-DK" dirty="0"/>
              <a:t>Holdbarhed og mekaniske egenskaber</a:t>
            </a:r>
          </a:p>
          <a:p>
            <a:r>
              <a:rPr lang="da-DK" dirty="0"/>
              <a:t>Tre primære ”udfordringer”</a:t>
            </a:r>
          </a:p>
          <a:p>
            <a:pPr lvl="1"/>
            <a:r>
              <a:rPr lang="da-DK" dirty="0"/>
              <a:t>Klorider</a:t>
            </a:r>
          </a:p>
          <a:p>
            <a:pPr lvl="1"/>
            <a:r>
              <a:rPr lang="da-DK" dirty="0"/>
              <a:t>Karbonisering</a:t>
            </a:r>
          </a:p>
          <a:p>
            <a:pPr lvl="1"/>
            <a:r>
              <a:rPr lang="da-DK" dirty="0"/>
              <a:t>Vagabonderende strømme</a:t>
            </a:r>
          </a:p>
          <a:p>
            <a:pPr lvl="1"/>
            <a:r>
              <a:rPr lang="da-DK" dirty="0"/>
              <a:t>Mekaniske egenskaber relaterer sig til ståls egenskaber</a:t>
            </a:r>
          </a:p>
          <a:p>
            <a:r>
              <a:rPr lang="da-DK" dirty="0"/>
              <a:t>SFRC er meget holdbart så længe det er </a:t>
            </a:r>
            <a:r>
              <a:rPr lang="da-DK" dirty="0" err="1"/>
              <a:t>urevnet</a:t>
            </a:r>
            <a:r>
              <a:rPr lang="da-DK" dirty="0"/>
              <a:t>!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27EAF905-ABC2-D957-6481-D8F454B3118E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8820472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Beton med stålfibre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864A615-F9D5-3115-BE3D-C3DCEF2DCF04}"/>
              </a:ext>
            </a:extLst>
          </p:cNvPr>
          <p:cNvSpPr txBox="1">
            <a:spLocks/>
          </p:cNvSpPr>
          <p:nvPr/>
        </p:nvSpPr>
        <p:spPr>
          <a:xfrm>
            <a:off x="6876256" y="395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4B9EF-527F-4F31-BDA9-861CCA0FE377}" type="slidenum">
              <a:rPr lang="da-DK" smtClean="0"/>
              <a:pPr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5391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980" y="1183280"/>
            <a:ext cx="8229600" cy="1143000"/>
          </a:xfrm>
        </p:spPr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19</a:t>
            </a:fld>
            <a:endParaRPr lang="da-DK" dirty="0"/>
          </a:p>
        </p:txBody>
      </p:sp>
      <p:sp>
        <p:nvSpPr>
          <p:cNvPr id="16" name="Content Placeholder 6"/>
          <p:cNvSpPr txBox="1">
            <a:spLocks/>
          </p:cNvSpPr>
          <p:nvPr/>
        </p:nvSpPr>
        <p:spPr>
          <a:xfrm>
            <a:off x="237853" y="1224799"/>
            <a:ext cx="7903957" cy="2796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975" indent="-180975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611313" indent="-171450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solidFill>
                  <a:schemeClr val="tx1">
                    <a:lumMod val="75000"/>
                  </a:schemeClr>
                </a:solidFill>
              </a:rPr>
              <a:t>Eksempler på forskellige ”ikke </a:t>
            </a:r>
            <a:r>
              <a:rPr lang="da-DK" dirty="0" err="1">
                <a:solidFill>
                  <a:schemeClr val="tx1">
                    <a:lumMod val="75000"/>
                  </a:schemeClr>
                </a:solidFill>
              </a:rPr>
              <a:t>metaliske</a:t>
            </a:r>
            <a:r>
              <a:rPr lang="da-DK" dirty="0">
                <a:solidFill>
                  <a:schemeClr val="tx1">
                    <a:lumMod val="75000"/>
                  </a:schemeClr>
                </a:solidFill>
              </a:rPr>
              <a:t>” fibertyper</a:t>
            </a:r>
          </a:p>
          <a:p>
            <a:r>
              <a:rPr lang="da-DK" dirty="0" err="1">
                <a:solidFill>
                  <a:schemeClr val="tx1">
                    <a:lumMod val="75000"/>
                  </a:schemeClr>
                </a:solidFill>
              </a:rPr>
              <a:t>Aramid</a:t>
            </a:r>
            <a:r>
              <a:rPr lang="da-DK" dirty="0">
                <a:solidFill>
                  <a:schemeClr val="tx1">
                    <a:lumMod val="75000"/>
                  </a:schemeClr>
                </a:solidFill>
              </a:rPr>
              <a:t> fiber</a:t>
            </a:r>
          </a:p>
          <a:p>
            <a:r>
              <a:rPr lang="da-DK" dirty="0">
                <a:solidFill>
                  <a:schemeClr val="tx1">
                    <a:lumMod val="75000"/>
                  </a:schemeClr>
                </a:solidFill>
              </a:rPr>
              <a:t>Glasfiber</a:t>
            </a:r>
          </a:p>
          <a:p>
            <a:r>
              <a:rPr lang="da-DK" dirty="0" err="1">
                <a:solidFill>
                  <a:schemeClr val="tx1">
                    <a:lumMod val="75000"/>
                  </a:schemeClr>
                </a:solidFill>
              </a:rPr>
              <a:t>Polypropylene</a:t>
            </a:r>
            <a:r>
              <a:rPr lang="da-DK" dirty="0">
                <a:solidFill>
                  <a:schemeClr val="tx1">
                    <a:lumMod val="75000"/>
                  </a:schemeClr>
                </a:solidFill>
              </a:rPr>
              <a:t>  </a:t>
            </a:r>
          </a:p>
          <a:p>
            <a:r>
              <a:rPr lang="da-DK" dirty="0"/>
              <a:t>Genanvendelse af materialer (</a:t>
            </a:r>
            <a:r>
              <a:rPr lang="da-DK" dirty="0" err="1"/>
              <a:t>f.eks</a:t>
            </a:r>
            <a:r>
              <a:rPr lang="da-DK" dirty="0"/>
              <a:t>)</a:t>
            </a:r>
          </a:p>
          <a:p>
            <a:r>
              <a:rPr lang="da-DK" dirty="0"/>
              <a:t>Osv.</a:t>
            </a:r>
          </a:p>
          <a:p>
            <a:r>
              <a:rPr lang="da-DK" dirty="0"/>
              <a:t>Osv.</a:t>
            </a:r>
          </a:p>
          <a:p>
            <a:r>
              <a:rPr lang="da-DK" dirty="0"/>
              <a:t>Bearbejdeligheden er vigtig..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61" y="4459212"/>
            <a:ext cx="5019278" cy="2193432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53732" y="6041014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</a:rPr>
              <a:t>Chung </a:t>
            </a:r>
            <a:r>
              <a:rPr lang="en-GB" sz="600" dirty="0" err="1">
                <a:solidFill>
                  <a:schemeClr val="bg1"/>
                </a:solidFill>
              </a:rPr>
              <a:t>Thi</a:t>
            </a:r>
            <a:r>
              <a:rPr lang="en-GB" sz="600" dirty="0">
                <a:solidFill>
                  <a:schemeClr val="bg1"/>
                </a:solidFill>
              </a:rPr>
              <a:t> Nguyen, </a:t>
            </a:r>
            <a:r>
              <a:rPr lang="en-GB" sz="600" dirty="0" err="1">
                <a:solidFill>
                  <a:schemeClr val="bg1"/>
                </a:solidFill>
              </a:rPr>
              <a:t>Pitcha</a:t>
            </a:r>
            <a:r>
              <a:rPr lang="en-GB" sz="600" dirty="0">
                <a:solidFill>
                  <a:schemeClr val="bg1"/>
                </a:solidFill>
              </a:rPr>
              <a:t> </a:t>
            </a:r>
            <a:r>
              <a:rPr lang="en-GB" sz="600" dirty="0" err="1">
                <a:solidFill>
                  <a:schemeClr val="bg1"/>
                </a:solidFill>
              </a:rPr>
              <a:t>Jongvivatsakul</a:t>
            </a:r>
            <a:r>
              <a:rPr lang="en-GB" sz="600" dirty="0">
                <a:solidFill>
                  <a:schemeClr val="bg1"/>
                </a:solidFill>
              </a:rPr>
              <a:t> and </a:t>
            </a:r>
            <a:r>
              <a:rPr lang="en-GB" sz="600" dirty="0" err="1">
                <a:solidFill>
                  <a:schemeClr val="bg1"/>
                </a:solidFill>
              </a:rPr>
              <a:t>Ganchai</a:t>
            </a:r>
            <a:r>
              <a:rPr lang="en-GB" sz="600" dirty="0">
                <a:solidFill>
                  <a:schemeClr val="bg1"/>
                </a:solidFill>
              </a:rPr>
              <a:t> </a:t>
            </a:r>
            <a:r>
              <a:rPr lang="en-GB" sz="600" dirty="0" err="1">
                <a:solidFill>
                  <a:schemeClr val="bg1"/>
                </a:solidFill>
              </a:rPr>
              <a:t>Tanapornraweekit</a:t>
            </a:r>
            <a:r>
              <a:rPr lang="en-GB" sz="600" dirty="0">
                <a:solidFill>
                  <a:schemeClr val="bg1"/>
                </a:solidFill>
              </a:rPr>
              <a:t>. The 21th National Convention on Civil Engineering 28-30 June 2016, </a:t>
            </a:r>
            <a:r>
              <a:rPr lang="en-GB" sz="600" dirty="0" err="1">
                <a:solidFill>
                  <a:schemeClr val="bg1"/>
                </a:solidFill>
              </a:rPr>
              <a:t>Chonburi</a:t>
            </a:r>
            <a:r>
              <a:rPr lang="en-GB" sz="600" dirty="0">
                <a:solidFill>
                  <a:schemeClr val="bg1"/>
                </a:solidFill>
              </a:rPr>
              <a:t>, THAILAND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233" y="1224799"/>
            <a:ext cx="3317767" cy="4059832"/>
          </a:xfrm>
          <a:prstGeom prst="rect">
            <a:avLst/>
          </a:prstGeom>
        </p:spPr>
      </p:pic>
      <p:pic>
        <p:nvPicPr>
          <p:cNvPr id="20" name="Billed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863" y="2322262"/>
            <a:ext cx="1246599" cy="1200101"/>
          </a:xfrm>
          <a:prstGeom prst="rect">
            <a:avLst/>
          </a:prstGeom>
        </p:spPr>
      </p:pic>
      <p:pic>
        <p:nvPicPr>
          <p:cNvPr id="22" name="Billed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3406" y="1122162"/>
            <a:ext cx="1080120" cy="1200101"/>
          </a:xfrm>
          <a:prstGeom prst="rect">
            <a:avLst/>
          </a:prstGeom>
        </p:spPr>
      </p:pic>
      <p:pic>
        <p:nvPicPr>
          <p:cNvPr id="23" name="Billed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2103" y="1102856"/>
            <a:ext cx="1224136" cy="1219406"/>
          </a:xfrm>
          <a:prstGeom prst="rect">
            <a:avLst/>
          </a:prstGeom>
        </p:spPr>
      </p:pic>
      <p:pic>
        <p:nvPicPr>
          <p:cNvPr id="24" name="Billed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2155" y="1122161"/>
            <a:ext cx="1074425" cy="1200101"/>
          </a:xfrm>
          <a:prstGeom prst="rect">
            <a:avLst/>
          </a:prstGeom>
        </p:spPr>
      </p:pic>
      <p:pic>
        <p:nvPicPr>
          <p:cNvPr id="25" name="Billed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8308" y="3391372"/>
            <a:ext cx="2503852" cy="2366655"/>
          </a:xfrm>
          <a:prstGeom prst="rect">
            <a:avLst/>
          </a:prstGeom>
        </p:spPr>
      </p:pic>
      <p:sp>
        <p:nvSpPr>
          <p:cNvPr id="26" name="Rektangel 25"/>
          <p:cNvSpPr/>
          <p:nvPr/>
        </p:nvSpPr>
        <p:spPr>
          <a:xfrm>
            <a:off x="3560447" y="3435985"/>
            <a:ext cx="2006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https://www.indiamart.com/proddetail/glass-fiber-chopped-strands-11702253697.html</a:t>
            </a:r>
          </a:p>
        </p:txBody>
      </p:sp>
      <p:pic>
        <p:nvPicPr>
          <p:cNvPr id="30" name="Billede 2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7260" y="5077817"/>
            <a:ext cx="5450134" cy="1736562"/>
          </a:xfrm>
          <a:prstGeom prst="rect">
            <a:avLst/>
          </a:prstGeom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82911AFA-4B17-74B3-42FF-0611FA4794BA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8820472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Beton med andre fibertyper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A5147E0-780F-796A-6F27-312A2311BEFD}"/>
              </a:ext>
            </a:extLst>
          </p:cNvPr>
          <p:cNvSpPr txBox="1">
            <a:spLocks/>
          </p:cNvSpPr>
          <p:nvPr/>
        </p:nvSpPr>
        <p:spPr>
          <a:xfrm>
            <a:off x="6876256" y="395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4B9EF-527F-4F31-BDA9-861CCA0FE377}" type="slidenum">
              <a:rPr lang="da-DK" smtClean="0"/>
              <a:pPr/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3190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251521" y="1099980"/>
            <a:ext cx="8420815" cy="3764951"/>
          </a:xfrm>
        </p:spPr>
        <p:txBody>
          <a:bodyPr/>
          <a:lstStyle/>
          <a:p>
            <a:r>
              <a:rPr lang="da-DK" dirty="0"/>
              <a:t>Romerne opfandt anvendelsen af beton </a:t>
            </a:r>
          </a:p>
          <a:p>
            <a:r>
              <a:rPr lang="da-DK" dirty="0"/>
              <a:t>De naturlige </a:t>
            </a:r>
            <a:r>
              <a:rPr lang="da-DK" dirty="0" err="1"/>
              <a:t>puzzolaner</a:t>
            </a:r>
            <a:r>
              <a:rPr lang="da-DK" dirty="0"/>
              <a:t> f.eks. i form af vulkansk aske. Cement bestående af </a:t>
            </a:r>
            <a:r>
              <a:rPr lang="da-DK" dirty="0" err="1"/>
              <a:t>puzzolaner</a:t>
            </a:r>
            <a:r>
              <a:rPr lang="da-DK" dirty="0"/>
              <a:t> kaldes også romersk cement. </a:t>
            </a:r>
          </a:p>
          <a:p>
            <a:r>
              <a:rPr lang="da-DK" dirty="0"/>
              <a:t>Blev dog ind imellem blandet læsket kalk (den kemiske forbindelse, der dannes, når man læsker brændt kalk ved at tilføre vand)</a:t>
            </a:r>
          </a:p>
          <a:p>
            <a:r>
              <a:rPr lang="da-DK" dirty="0"/>
              <a:t>Concord templet i Rom  rummer den ældste (overlevende) beton i fundamentet – opført 121 B.C.</a:t>
            </a:r>
            <a:endParaRPr lang="en-US" dirty="0"/>
          </a:p>
          <a:p>
            <a:endParaRPr lang="da-DK" dirty="0"/>
          </a:p>
        </p:txBody>
      </p:sp>
      <p:pic>
        <p:nvPicPr>
          <p:cNvPr id="8" name="Picture 5" descr="tempcon2">
            <a:extLst>
              <a:ext uri="{FF2B5EF4-FFF2-40B4-BE49-F238E27FC236}">
                <a16:creationId xmlns:a16="http://schemas.microsoft.com/office/drawing/2014/main" id="{A4F4F586-B781-2C68-DCC9-29EC9A247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80" y="3390112"/>
            <a:ext cx="5146794" cy="341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354D321C-486E-5E34-A341-F783B32C6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8076" y="3429000"/>
            <a:ext cx="2889355" cy="18161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a-DK" sz="1600" dirty="0"/>
              <a:t>OBS: Andre havde tidligere brugt forskellige materialer som bindere i mørtel (= beton uden sten) – men romerne var de første til at bruge beton som egentligt konstruktionsmateriale </a:t>
            </a:r>
            <a:endParaRPr lang="en-US" sz="1600" dirty="0"/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EDAD42F5-02C4-221B-8043-87C5FC7AC259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2880320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Historik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6C351-D50F-F9D7-4276-429448AA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39539"/>
            <a:ext cx="2133600" cy="365125"/>
          </a:xfrm>
        </p:spPr>
        <p:txBody>
          <a:bodyPr/>
          <a:lstStyle/>
          <a:p>
            <a:fld id="{AF54B9EF-527F-4F31-BDA9-861CCA0FE377}" type="slidenum">
              <a:rPr lang="da-DK" smtClean="0"/>
              <a:pPr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5836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led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8" b="25074"/>
          <a:stretch/>
        </p:blipFill>
        <p:spPr>
          <a:xfrm>
            <a:off x="5101702" y="642570"/>
            <a:ext cx="3744601" cy="1216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980" y="1183280"/>
            <a:ext cx="8229600" cy="1143000"/>
          </a:xfrm>
        </p:spPr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 Oktober 2018</a:t>
            </a:r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20</a:t>
            </a:fld>
            <a:endParaRPr lang="da-DK" dirty="0"/>
          </a:p>
        </p:txBody>
      </p:sp>
      <p:sp>
        <p:nvSpPr>
          <p:cNvPr id="16" name="Content Placeholder 6"/>
          <p:cNvSpPr txBox="1">
            <a:spLocks/>
          </p:cNvSpPr>
          <p:nvPr/>
        </p:nvSpPr>
        <p:spPr>
          <a:xfrm>
            <a:off x="237853" y="1224799"/>
            <a:ext cx="4190131" cy="376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975" indent="-180975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611313" indent="-171450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00" b="1" dirty="0">
                <a:solidFill>
                  <a:schemeClr val="tx1">
                    <a:lumMod val="75000"/>
                  </a:schemeClr>
                </a:solidFill>
              </a:rPr>
              <a:t>Uddrag fra studiet: </a:t>
            </a:r>
            <a:r>
              <a:rPr lang="da-DK" sz="1000" dirty="0">
                <a:solidFill>
                  <a:schemeClr val="tx1">
                    <a:lumMod val="75000"/>
                  </a:schemeClr>
                </a:solidFill>
              </a:rPr>
              <a:t>”</a:t>
            </a:r>
            <a:r>
              <a:rPr lang="en-GB" sz="1000" i="1" dirty="0">
                <a:solidFill>
                  <a:schemeClr val="tx1">
                    <a:lumMod val="75000"/>
                  </a:schemeClr>
                </a:solidFill>
              </a:rPr>
              <a:t>Influence of steel, glass and polymer </a:t>
            </a:r>
            <a:r>
              <a:rPr lang="en-GB" sz="1000" i="1" dirty="0" err="1">
                <a:solidFill>
                  <a:schemeClr val="tx1">
                    <a:lumMod val="75000"/>
                  </a:schemeClr>
                </a:solidFill>
              </a:rPr>
              <a:t>fibers</a:t>
            </a:r>
            <a:r>
              <a:rPr lang="en-GB" sz="1000" i="1" dirty="0">
                <a:solidFill>
                  <a:schemeClr val="tx1">
                    <a:lumMod val="75000"/>
                  </a:schemeClr>
                </a:solidFill>
              </a:rPr>
              <a:t> on the cracking </a:t>
            </a:r>
            <a:r>
              <a:rPr lang="en-GB" sz="1000" i="1" dirty="0" err="1">
                <a:solidFill>
                  <a:schemeClr val="tx1">
                    <a:lumMod val="75000"/>
                  </a:schemeClr>
                </a:solidFill>
              </a:rPr>
              <a:t>behavior</a:t>
            </a:r>
            <a:r>
              <a:rPr lang="en-GB" sz="1000" i="1" dirty="0">
                <a:solidFill>
                  <a:schemeClr val="tx1">
                    <a:lumMod val="75000"/>
                  </a:schemeClr>
                </a:solidFill>
              </a:rPr>
              <a:t> of reinforced concrete beams under flexure”. </a:t>
            </a:r>
            <a:r>
              <a:rPr lang="it-IT" sz="1000" i="1" dirty="0">
                <a:solidFill>
                  <a:schemeClr val="tx1">
                    <a:lumMod val="75000"/>
                  </a:schemeClr>
                </a:solidFill>
              </a:rPr>
              <a:t>Antonio Conforti, Raúl Zerbino, Giovanni A. Plizzari.</a:t>
            </a:r>
          </a:p>
          <a:p>
            <a:r>
              <a:rPr lang="it-IT" sz="1600" dirty="0"/>
              <a:t>Ikke nogen signikant effekt i den urevnede tilstand</a:t>
            </a:r>
          </a:p>
          <a:p>
            <a:r>
              <a:rPr lang="it-IT" sz="1600" dirty="0"/>
              <a:t>Den maksimale revnevidde reduceres med 30-50% for stål og 25-30% for glasfibre, polymer mikrofibre mindre end 10%</a:t>
            </a:r>
          </a:p>
          <a:p>
            <a:r>
              <a:rPr lang="it-IT" sz="1600" dirty="0"/>
              <a:t>Stål og polymerfibre forøger bæreevnen, hvor effekten af Glass fibre er insignifikant 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7301" y="1916834"/>
            <a:ext cx="1392856" cy="189399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38" y="3861047"/>
            <a:ext cx="2897293" cy="2898309"/>
          </a:xfrm>
          <a:prstGeom prst="rect">
            <a:avLst/>
          </a:prstGeom>
        </p:spPr>
      </p:pic>
      <p:pic>
        <p:nvPicPr>
          <p:cNvPr id="21" name="Billed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6176" y="3825387"/>
            <a:ext cx="2906602" cy="2821112"/>
          </a:xfrm>
          <a:prstGeom prst="rect">
            <a:avLst/>
          </a:prstGeom>
        </p:spPr>
      </p:pic>
      <p:pic>
        <p:nvPicPr>
          <p:cNvPr id="22" name="Billed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146" y="3914560"/>
            <a:ext cx="2855780" cy="2855780"/>
          </a:xfrm>
          <a:prstGeom prst="rect">
            <a:avLst/>
          </a:prstGeom>
        </p:spPr>
      </p:pic>
      <p:cxnSp>
        <p:nvCxnSpPr>
          <p:cNvPr id="24" name="Lige forbindelse 23"/>
          <p:cNvCxnSpPr/>
          <p:nvPr/>
        </p:nvCxnSpPr>
        <p:spPr>
          <a:xfrm>
            <a:off x="297697" y="6093296"/>
            <a:ext cx="6656316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Billed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6883" y="1916834"/>
            <a:ext cx="1026907" cy="1893998"/>
          </a:xfrm>
          <a:prstGeom prst="rect">
            <a:avLst/>
          </a:prstGeom>
        </p:spPr>
      </p:pic>
      <p:sp>
        <p:nvSpPr>
          <p:cNvPr id="7" name="Titel 3">
            <a:extLst>
              <a:ext uri="{FF2B5EF4-FFF2-40B4-BE49-F238E27FC236}">
                <a16:creationId xmlns:a16="http://schemas.microsoft.com/office/drawing/2014/main" id="{933C000E-998F-AF61-CF57-F2758AAE288E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5112567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Beton med andre fibertyper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E03BBAC-49D1-72F4-4CEE-26B028E83CEB}"/>
              </a:ext>
            </a:extLst>
          </p:cNvPr>
          <p:cNvSpPr txBox="1">
            <a:spLocks/>
          </p:cNvSpPr>
          <p:nvPr/>
        </p:nvSpPr>
        <p:spPr>
          <a:xfrm>
            <a:off x="6876256" y="395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4B9EF-527F-4F31-BDA9-861CCA0FE377}" type="slidenum">
              <a:rPr lang="da-DK" smtClean="0"/>
              <a:pPr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7504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980" y="1183280"/>
            <a:ext cx="8229600" cy="1143000"/>
          </a:xfrm>
        </p:spPr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9" name="Picture 4" descr="D:\Fra gammel bærbar\Data\Materialebog\Figurer\Materialebogen, vedr beton\fig 02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88" y="3880431"/>
            <a:ext cx="2505075" cy="1070643"/>
          </a:xfrm>
          <a:prstGeom prst="rect">
            <a:avLst/>
          </a:prstGeom>
          <a:noFill/>
        </p:spPr>
      </p:pic>
      <p:pic>
        <p:nvPicPr>
          <p:cNvPr id="10" name="Picture 4" descr="D:\Fra gammel bærbar\Data\Materialebog\Figurer\Materialebogen, vedr beton\fig 02.t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8" y="4947979"/>
            <a:ext cx="2576513" cy="1075869"/>
          </a:xfrm>
          <a:prstGeom prst="rect">
            <a:avLst/>
          </a:prstGeom>
          <a:noFill/>
        </p:spPr>
      </p:pic>
      <p:pic>
        <p:nvPicPr>
          <p:cNvPr id="11" name="Picture 4" descr="D:\Fra gammel bærbar\Data\Materialebog\Figurer\Materialebogen, vedr beton\fig 02.t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544" y="4075632"/>
            <a:ext cx="2612558" cy="1202957"/>
          </a:xfrm>
          <a:prstGeom prst="rect">
            <a:avLst/>
          </a:prstGeom>
          <a:noFill/>
        </p:spPr>
      </p:pic>
      <p:pic>
        <p:nvPicPr>
          <p:cNvPr id="12" name="Picture 11" descr="D:\Fra gammel bærbar\Data\Materialebog\Figurer\Materialebogen, vedr beton\fig 02.t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880" y="5158491"/>
            <a:ext cx="2538096" cy="1378376"/>
          </a:xfrm>
          <a:prstGeom prst="rect">
            <a:avLst/>
          </a:prstGeom>
          <a:noFill/>
        </p:spPr>
      </p:pic>
      <p:pic>
        <p:nvPicPr>
          <p:cNvPr id="13" name="Picture 4" descr="D:\Fra gammel bærbar\Data\Materialebog\Figurer\Materialebogen, vedr beton\fig 02.tif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056" y="3993784"/>
            <a:ext cx="2239686" cy="914577"/>
          </a:xfrm>
          <a:prstGeom prst="rect">
            <a:avLst/>
          </a:prstGeom>
          <a:noFill/>
        </p:spPr>
      </p:pic>
      <p:pic>
        <p:nvPicPr>
          <p:cNvPr id="14" name="Picture 4" descr="D:\Fra gammel bærbar\Data\Materialebog\Figurer\Materialebogen, vedr beton\fig 02.tif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515" y="4865433"/>
            <a:ext cx="2599252" cy="1121241"/>
          </a:xfrm>
          <a:prstGeom prst="rect">
            <a:avLst/>
          </a:prstGeom>
          <a:noFill/>
        </p:spPr>
      </p:pic>
      <p:sp>
        <p:nvSpPr>
          <p:cNvPr id="19" name="Content Placeholder 6"/>
          <p:cNvSpPr txBox="1">
            <a:spLocks/>
          </p:cNvSpPr>
          <p:nvPr/>
        </p:nvSpPr>
        <p:spPr>
          <a:xfrm>
            <a:off x="221628" y="1050130"/>
            <a:ext cx="5549578" cy="376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975" indent="-180975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611313" indent="-171450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tx1">
                    <a:lumMod val="75000"/>
                  </a:schemeClr>
                </a:solidFill>
              </a:rPr>
              <a:t>CONTROL set i forhold til bjælkerne med FRC blandingerne</a:t>
            </a:r>
          </a:p>
          <a:p>
            <a:r>
              <a:rPr lang="it-IT" sz="1600" dirty="0">
                <a:solidFill>
                  <a:schemeClr val="tx1">
                    <a:lumMod val="75000"/>
                  </a:schemeClr>
                </a:solidFill>
              </a:rPr>
              <a:t>Fibre ser ud til at påvirke revnedannelse og betonens duktilitet</a:t>
            </a:r>
          </a:p>
          <a:p>
            <a:r>
              <a:rPr lang="it-IT" sz="1600" dirty="0">
                <a:solidFill>
                  <a:schemeClr val="tx1">
                    <a:lumMod val="75000"/>
                  </a:schemeClr>
                </a:solidFill>
              </a:rPr>
              <a:t>Reducerer revnevidder </a:t>
            </a:r>
          </a:p>
          <a:p>
            <a:r>
              <a:rPr lang="it-IT" sz="1600" dirty="0">
                <a:solidFill>
                  <a:schemeClr val="tx1">
                    <a:lumMod val="75000"/>
                  </a:schemeClr>
                </a:solidFill>
              </a:rPr>
              <a:t>Anvendes f.eks. til tunnelbyggeri, terrasser, betondækplader</a:t>
            </a:r>
          </a:p>
          <a:p>
            <a:r>
              <a:rPr lang="it-IT" sz="1600" dirty="0">
                <a:solidFill>
                  <a:schemeClr val="tx1">
                    <a:lumMod val="75000"/>
                  </a:schemeClr>
                </a:solidFill>
              </a:rPr>
              <a:t>I bjælker med hovedarmering ses det dog at hovedarmeringen er styrende for bjælkens opførsel</a:t>
            </a:r>
          </a:p>
          <a:p>
            <a:r>
              <a:rPr lang="it-IT" sz="1600" u="sng" dirty="0">
                <a:solidFill>
                  <a:schemeClr val="tx1">
                    <a:lumMod val="75000"/>
                  </a:schemeClr>
                </a:solidFill>
              </a:rPr>
              <a:t>Hvorfor ikke anvende hovedarmering af FRP materiale? </a:t>
            </a:r>
          </a:p>
        </p:txBody>
      </p:sp>
      <p:pic>
        <p:nvPicPr>
          <p:cNvPr id="20" name="Billed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1206" y="892094"/>
            <a:ext cx="3171206" cy="3077933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5668347" y="4286842"/>
            <a:ext cx="3387018" cy="24346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1DE8858C-F7F7-F9BF-90EB-CBFAE95FE8DE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5112567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Beton med andre fibertyper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1EB7AD8-74C5-5581-6BAC-B81EB3DAF061}"/>
              </a:ext>
            </a:extLst>
          </p:cNvPr>
          <p:cNvSpPr txBox="1">
            <a:spLocks/>
          </p:cNvSpPr>
          <p:nvPr/>
        </p:nvSpPr>
        <p:spPr>
          <a:xfrm>
            <a:off x="6876256" y="395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4B9EF-527F-4F31-BDA9-861CCA0FE377}" type="slidenum">
              <a:rPr lang="da-DK" smtClean="0"/>
              <a:pPr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1768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971600" y="2708920"/>
            <a:ext cx="7704856" cy="1296144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a-DK" sz="4400" dirty="0"/>
              <a:t>Fiberkompositarmering i beton</a:t>
            </a:r>
          </a:p>
          <a:p>
            <a:pPr marL="0" indent="0">
              <a:buNone/>
            </a:pPr>
            <a:endParaRPr lang="da-DK" sz="4400" dirty="0"/>
          </a:p>
          <a:p>
            <a:pPr marL="357187" lvl="1" indent="0">
              <a:buNone/>
            </a:pPr>
            <a:endParaRPr lang="da-DK" dirty="0"/>
          </a:p>
        </p:txBody>
      </p:sp>
      <p:sp>
        <p:nvSpPr>
          <p:cNvPr id="4" name="Fußzeilenplatzhalter 3"/>
          <p:cNvSpPr txBox="1">
            <a:spLocks/>
          </p:cNvSpPr>
          <p:nvPr/>
        </p:nvSpPr>
        <p:spPr>
          <a:xfrm>
            <a:off x="989066" y="3356992"/>
            <a:ext cx="761538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spcAft>
                <a:spcPct val="50000"/>
              </a:spcAft>
              <a:buClr>
                <a:srgbClr val="F9B200"/>
              </a:buClr>
              <a:buSzPct val="130000"/>
              <a:buFont typeface="Wingdings 3" panose="05040102010807070707" pitchFamily="18" charset="2"/>
              <a:buChar char="}"/>
              <a:defRPr sz="1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Aft>
                <a:spcPct val="50000"/>
              </a:spcAft>
              <a:buClr>
                <a:srgbClr val="006AB3"/>
              </a:buClr>
              <a:buSzPct val="110000"/>
              <a:buFont typeface="Wingdings 3" panose="05040102010807070707" pitchFamily="18" charset="2"/>
              <a:buChar char="}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Aft>
                <a:spcPct val="50000"/>
              </a:spcAft>
              <a:buClr>
                <a:srgbClr val="969696"/>
              </a:buClr>
              <a:buSzPct val="110000"/>
              <a:buFont typeface="Wingdings 3" panose="05040102010807070707" pitchFamily="18" charset="2"/>
              <a:buChar char="}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Aft>
                <a:spcPct val="50000"/>
              </a:spcAft>
              <a:buClr>
                <a:schemeClr val="accent1"/>
              </a:buClr>
              <a:buSzPct val="110000"/>
              <a:buFont typeface="Wingdings 3" panose="05040102010807070707" pitchFamily="18" charset="2"/>
              <a:buChar char="}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de-DE" altLang="de-DE" sz="1600" b="1" dirty="0" err="1">
                <a:solidFill>
                  <a:schemeClr val="tx2"/>
                </a:solidFill>
              </a:rPr>
              <a:t>Tak</a:t>
            </a:r>
            <a:r>
              <a:rPr lang="de-DE" altLang="de-DE" sz="1600" b="1" dirty="0">
                <a:solidFill>
                  <a:schemeClr val="tx2"/>
                </a:solidFill>
              </a:rPr>
              <a:t> </a:t>
            </a:r>
            <a:r>
              <a:rPr lang="de-DE" altLang="de-DE" sz="1600" b="1" dirty="0" err="1">
                <a:solidFill>
                  <a:schemeClr val="tx2"/>
                </a:solidFill>
              </a:rPr>
              <a:t>til</a:t>
            </a:r>
            <a:r>
              <a:rPr lang="de-DE" altLang="de-DE" sz="1600" b="1" dirty="0">
                <a:solidFill>
                  <a:schemeClr val="tx2"/>
                </a:solidFill>
              </a:rPr>
              <a:t> Dr.-Ing. André Weber </a:t>
            </a:r>
            <a:r>
              <a:rPr lang="de-DE" altLang="de-DE" sz="1600" b="1" dirty="0" err="1">
                <a:solidFill>
                  <a:schemeClr val="tx2"/>
                </a:solidFill>
              </a:rPr>
              <a:t>fra</a:t>
            </a:r>
            <a:r>
              <a:rPr lang="de-DE" altLang="de-DE" sz="1600" b="1" dirty="0">
                <a:solidFill>
                  <a:schemeClr val="tx2"/>
                </a:solidFill>
              </a:rPr>
              <a:t> Schöck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00CB9D0-C35B-20E7-D3F4-763A438D2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39539"/>
            <a:ext cx="2133600" cy="365125"/>
          </a:xfrm>
        </p:spPr>
        <p:txBody>
          <a:bodyPr/>
          <a:lstStyle/>
          <a:p>
            <a:fld id="{AF54B9EF-527F-4F31-BDA9-861CCA0FE377}" type="slidenum">
              <a:rPr lang="da-DK" smtClean="0"/>
              <a:pPr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2385608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980" y="1183280"/>
            <a:ext cx="8229600" cy="1143000"/>
          </a:xfrm>
        </p:spPr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23</a:t>
            </a:fld>
            <a:endParaRPr lang="da-DK" dirty="0"/>
          </a:p>
        </p:txBody>
      </p:sp>
      <p:sp>
        <p:nvSpPr>
          <p:cNvPr id="19" name="Content Placeholder 6"/>
          <p:cNvSpPr txBox="1">
            <a:spLocks/>
          </p:cNvSpPr>
          <p:nvPr/>
        </p:nvSpPr>
        <p:spPr>
          <a:xfrm>
            <a:off x="312162" y="1274353"/>
            <a:ext cx="4074348" cy="1976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0975" indent="-180975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611313" indent="-171450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C4102F"/>
              </a:buClr>
              <a:defRPr/>
            </a:pPr>
            <a:r>
              <a:rPr lang="da-DK" dirty="0"/>
              <a:t>Lineær elastisk indtil brud</a:t>
            </a:r>
          </a:p>
          <a:p>
            <a:pPr marL="342900" indent="-342900">
              <a:buClr>
                <a:srgbClr val="C4102F"/>
              </a:buClr>
              <a:defRPr/>
            </a:pPr>
            <a:r>
              <a:rPr lang="da-DK" dirty="0"/>
              <a:t>Ingen flydning</a:t>
            </a:r>
          </a:p>
          <a:p>
            <a:pPr marL="342900" indent="-342900">
              <a:buClr>
                <a:srgbClr val="C4102F"/>
              </a:buClr>
              <a:defRPr/>
            </a:pPr>
            <a:r>
              <a:rPr lang="da-DK" dirty="0"/>
              <a:t>Høj trækstyrke</a:t>
            </a:r>
          </a:p>
          <a:p>
            <a:pPr marL="342900" indent="-342900">
              <a:buClr>
                <a:srgbClr val="C4102F"/>
              </a:buClr>
              <a:defRPr/>
            </a:pPr>
            <a:r>
              <a:rPr lang="da-DK" dirty="0"/>
              <a:t>Lille </a:t>
            </a:r>
            <a:r>
              <a:rPr lang="da-DK" dirty="0" err="1"/>
              <a:t>tøjning</a:t>
            </a:r>
            <a:r>
              <a:rPr lang="da-DK" dirty="0"/>
              <a:t> i brudstadiet</a:t>
            </a:r>
          </a:p>
          <a:p>
            <a:pPr marL="342900" indent="-342900">
              <a:buClr>
                <a:srgbClr val="C4102F"/>
              </a:buClr>
              <a:defRPr/>
            </a:pPr>
            <a:r>
              <a:rPr lang="da-DK" dirty="0"/>
              <a:t>E modul og trækstyrke kan designes</a:t>
            </a:r>
            <a:endParaRPr lang="da-DK" kern="0" dirty="0"/>
          </a:p>
        </p:txBody>
      </p:sp>
      <p:sp>
        <p:nvSpPr>
          <p:cNvPr id="24" name="Rektangel 23"/>
          <p:cNvSpPr/>
          <p:nvPr/>
        </p:nvSpPr>
        <p:spPr>
          <a:xfrm>
            <a:off x="3560447" y="3435985"/>
            <a:ext cx="2006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https://www.indiamart.com/proddetail/glass-fiber-chopped-strands-11702253697.html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7960" y="1329602"/>
            <a:ext cx="4624060" cy="1848256"/>
          </a:xfrm>
          <a:prstGeom prst="rect">
            <a:avLst/>
          </a:prstGeom>
        </p:spPr>
      </p:pic>
      <p:pic>
        <p:nvPicPr>
          <p:cNvPr id="28" name="Picture 6" descr="NSMR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848" y="3583156"/>
            <a:ext cx="2456172" cy="190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5" descr="D:\Documents\jws\JWS_Articles\J_MECHANICAL ANCHORGE OF FRP TENDONS_ A LITERATURE REVIEW\Billeder til journal\Figure 1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15" y="3251218"/>
            <a:ext cx="5156978" cy="339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3">
            <a:extLst>
              <a:ext uri="{FF2B5EF4-FFF2-40B4-BE49-F238E27FC236}">
                <a16:creationId xmlns:a16="http://schemas.microsoft.com/office/drawing/2014/main" id="{E4DE3ED0-5FFD-E2B5-674A-816D424EE192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5112567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Beton med fiberarmering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EA4F269-75F2-B1B0-EE26-779D990BC514}"/>
              </a:ext>
            </a:extLst>
          </p:cNvPr>
          <p:cNvSpPr txBox="1">
            <a:spLocks/>
          </p:cNvSpPr>
          <p:nvPr/>
        </p:nvSpPr>
        <p:spPr>
          <a:xfrm>
            <a:off x="6876256" y="395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4B9EF-527F-4F31-BDA9-861CCA0FE377}" type="slidenum">
              <a:rPr lang="da-DK" smtClean="0"/>
              <a:pPr/>
              <a:t>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7903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Rectangle 3"/>
          <p:cNvSpPr>
            <a:spLocks noChangeArrowheads="1"/>
          </p:cNvSpPr>
          <p:nvPr/>
        </p:nvSpPr>
        <p:spPr bwMode="auto">
          <a:xfrm>
            <a:off x="2051050" y="3908425"/>
            <a:ext cx="5524500" cy="11271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Aft>
                <a:spcPct val="50000"/>
              </a:spcAft>
              <a:buClr>
                <a:srgbClr val="F9B200"/>
              </a:buClr>
              <a:buSzPct val="13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50000"/>
              </a:spcAft>
              <a:buClr>
                <a:srgbClr val="006AB3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50000"/>
              </a:spcAft>
              <a:buClr>
                <a:srgbClr val="969696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ct val="50000"/>
              </a:spcAft>
              <a:buClr>
                <a:schemeClr val="accent1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SzTx/>
              <a:buFontTx/>
              <a:buNone/>
            </a:pPr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68614" name="AutoShape 4"/>
          <p:cNvSpPr>
            <a:spLocks noChangeArrowheads="1"/>
          </p:cNvSpPr>
          <p:nvPr/>
        </p:nvSpPr>
        <p:spPr bwMode="auto">
          <a:xfrm>
            <a:off x="2220913" y="4029075"/>
            <a:ext cx="196850" cy="185738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Aft>
                <a:spcPct val="50000"/>
              </a:spcAft>
              <a:buClr>
                <a:srgbClr val="F9B200"/>
              </a:buClr>
              <a:buSzPct val="13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50000"/>
              </a:spcAft>
              <a:buClr>
                <a:srgbClr val="006AB3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50000"/>
              </a:spcAft>
              <a:buClr>
                <a:srgbClr val="969696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ct val="50000"/>
              </a:spcAft>
              <a:buClr>
                <a:schemeClr val="accent1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SzTx/>
              <a:buFontTx/>
              <a:buNone/>
            </a:pPr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68615" name="AutoShape 5"/>
          <p:cNvSpPr>
            <a:spLocks noChangeArrowheads="1"/>
          </p:cNvSpPr>
          <p:nvPr/>
        </p:nvSpPr>
        <p:spPr bwMode="auto">
          <a:xfrm>
            <a:off x="7270750" y="4029075"/>
            <a:ext cx="196850" cy="185738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Aft>
                <a:spcPct val="50000"/>
              </a:spcAft>
              <a:buClr>
                <a:srgbClr val="F9B200"/>
              </a:buClr>
              <a:buSzPct val="13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50000"/>
              </a:spcAft>
              <a:buClr>
                <a:srgbClr val="006AB3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50000"/>
              </a:spcAft>
              <a:buClr>
                <a:srgbClr val="969696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ct val="50000"/>
              </a:spcAft>
              <a:buClr>
                <a:schemeClr val="accent1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SzTx/>
              <a:buFontTx/>
              <a:buNone/>
            </a:pPr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68617" name="Line 7"/>
          <p:cNvSpPr>
            <a:spLocks noChangeShapeType="1"/>
          </p:cNvSpPr>
          <p:nvPr/>
        </p:nvSpPr>
        <p:spPr bwMode="auto">
          <a:xfrm>
            <a:off x="2322513" y="4673600"/>
            <a:ext cx="0" cy="587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8618" name="Line 8"/>
          <p:cNvSpPr>
            <a:spLocks noChangeShapeType="1"/>
          </p:cNvSpPr>
          <p:nvPr/>
        </p:nvSpPr>
        <p:spPr bwMode="auto">
          <a:xfrm>
            <a:off x="7370763" y="4641850"/>
            <a:ext cx="0" cy="587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8619" name="Line 9"/>
          <p:cNvSpPr>
            <a:spLocks noChangeShapeType="1"/>
          </p:cNvSpPr>
          <p:nvPr/>
        </p:nvSpPr>
        <p:spPr bwMode="auto">
          <a:xfrm>
            <a:off x="2200275" y="4953000"/>
            <a:ext cx="5253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8620" name="Text Box 10"/>
          <p:cNvSpPr txBox="1">
            <a:spLocks noChangeArrowheads="1"/>
          </p:cNvSpPr>
          <p:nvPr/>
        </p:nvSpPr>
        <p:spPr bwMode="auto">
          <a:xfrm>
            <a:off x="4043363" y="4552950"/>
            <a:ext cx="12525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Aft>
                <a:spcPct val="50000"/>
              </a:spcAft>
              <a:buClr>
                <a:srgbClr val="F9B200"/>
              </a:buClr>
              <a:buSzPct val="13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50000"/>
              </a:spcAft>
              <a:buClr>
                <a:srgbClr val="006AB3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50000"/>
              </a:spcAft>
              <a:buClr>
                <a:srgbClr val="969696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ct val="50000"/>
              </a:spcAft>
              <a:buClr>
                <a:schemeClr val="accent1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SzTx/>
              <a:buFontTx/>
              <a:buNone/>
            </a:pPr>
            <a:r>
              <a:rPr lang="de-DE" altLang="de-DE">
                <a:solidFill>
                  <a:schemeClr val="tx1"/>
                </a:solidFill>
              </a:rPr>
              <a:t>l = 1100mm</a:t>
            </a:r>
          </a:p>
        </p:txBody>
      </p:sp>
      <p:sp>
        <p:nvSpPr>
          <p:cNvPr id="68621" name="Oval 11"/>
          <p:cNvSpPr>
            <a:spLocks noChangeArrowheads="1"/>
          </p:cNvSpPr>
          <p:nvPr/>
        </p:nvSpPr>
        <p:spPr bwMode="auto">
          <a:xfrm>
            <a:off x="3919538" y="3752850"/>
            <a:ext cx="144462" cy="1428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Aft>
                <a:spcPct val="50000"/>
              </a:spcAft>
              <a:buClr>
                <a:srgbClr val="F9B200"/>
              </a:buClr>
              <a:buSzPct val="13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50000"/>
              </a:spcAft>
              <a:buClr>
                <a:srgbClr val="006AB3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50000"/>
              </a:spcAft>
              <a:buClr>
                <a:srgbClr val="969696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ct val="50000"/>
              </a:spcAft>
              <a:buClr>
                <a:schemeClr val="accent1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SzTx/>
              <a:buFontTx/>
              <a:buNone/>
            </a:pPr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68622" name="Oval 12"/>
          <p:cNvSpPr>
            <a:spLocks noChangeArrowheads="1"/>
          </p:cNvSpPr>
          <p:nvPr/>
        </p:nvSpPr>
        <p:spPr bwMode="auto">
          <a:xfrm>
            <a:off x="5359400" y="3752850"/>
            <a:ext cx="144463" cy="1428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Aft>
                <a:spcPct val="50000"/>
              </a:spcAft>
              <a:buClr>
                <a:srgbClr val="F9B200"/>
              </a:buClr>
              <a:buSzPct val="13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50000"/>
              </a:spcAft>
              <a:buClr>
                <a:srgbClr val="006AB3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50000"/>
              </a:spcAft>
              <a:buClr>
                <a:srgbClr val="969696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ct val="50000"/>
              </a:spcAft>
              <a:buClr>
                <a:schemeClr val="accent1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SzTx/>
              <a:buFontTx/>
              <a:buNone/>
            </a:pPr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68623" name="Rectangle 13"/>
          <p:cNvSpPr>
            <a:spLocks noChangeArrowheads="1"/>
          </p:cNvSpPr>
          <p:nvPr/>
        </p:nvSpPr>
        <p:spPr bwMode="auto">
          <a:xfrm>
            <a:off x="3703638" y="3681413"/>
            <a:ext cx="2016125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Aft>
                <a:spcPct val="50000"/>
              </a:spcAft>
              <a:buClr>
                <a:srgbClr val="F9B200"/>
              </a:buClr>
              <a:buSzPct val="13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50000"/>
              </a:spcAft>
              <a:buClr>
                <a:srgbClr val="006AB3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50000"/>
              </a:spcAft>
              <a:buClr>
                <a:srgbClr val="969696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ct val="50000"/>
              </a:spcAft>
              <a:buClr>
                <a:schemeClr val="accent1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SzTx/>
              <a:buFontTx/>
              <a:buNone/>
            </a:pPr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68624" name="Line 14"/>
          <p:cNvSpPr>
            <a:spLocks noChangeShapeType="1"/>
          </p:cNvSpPr>
          <p:nvPr/>
        </p:nvSpPr>
        <p:spPr bwMode="auto">
          <a:xfrm>
            <a:off x="4711700" y="2997200"/>
            <a:ext cx="0" cy="647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8625" name="Line 15"/>
          <p:cNvSpPr>
            <a:spLocks noChangeShapeType="1"/>
          </p:cNvSpPr>
          <p:nvPr/>
        </p:nvSpPr>
        <p:spPr bwMode="auto">
          <a:xfrm>
            <a:off x="2162175" y="4259263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Content Placeholder 6"/>
          <p:cNvSpPr txBox="1">
            <a:spLocks/>
          </p:cNvSpPr>
          <p:nvPr/>
        </p:nvSpPr>
        <p:spPr>
          <a:xfrm>
            <a:off x="272917" y="1500015"/>
            <a:ext cx="8378272" cy="1322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975" indent="-180975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611313" indent="-171450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C4102F"/>
              </a:buClr>
              <a:defRPr/>
            </a:pPr>
            <a:r>
              <a:rPr lang="da-DK" kern="0" dirty="0"/>
              <a:t>Bøjningstest pladetykkelse 45mm, bredde 280mm, Længde =1100mm</a:t>
            </a:r>
          </a:p>
          <a:p>
            <a:pPr marL="342900" indent="-342900">
              <a:buClr>
                <a:srgbClr val="C4102F"/>
              </a:buClr>
              <a:defRPr/>
            </a:pPr>
            <a:r>
              <a:rPr lang="da-DK" kern="0" dirty="0"/>
              <a:t>Beton C45</a:t>
            </a:r>
          </a:p>
          <a:p>
            <a:pPr marL="342900" indent="-342900">
              <a:buClr>
                <a:srgbClr val="C4102F"/>
              </a:buClr>
              <a:defRPr/>
            </a:pPr>
            <a:r>
              <a:rPr lang="da-DK" kern="0" dirty="0"/>
              <a:t>Armering 3 stk. Ø8 glasfiberarmering</a:t>
            </a:r>
          </a:p>
          <a:p>
            <a:pPr marL="342900" indent="-342900">
              <a:buClr>
                <a:srgbClr val="C4102F"/>
              </a:buClr>
              <a:defRPr/>
            </a:pPr>
            <a:endParaRPr lang="da-DK" kern="0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B272192-E2A5-421B-A5DF-411996D876D8}"/>
              </a:ext>
            </a:extLst>
          </p:cNvPr>
          <p:cNvSpPr txBox="1"/>
          <p:nvPr/>
        </p:nvSpPr>
        <p:spPr>
          <a:xfrm>
            <a:off x="70546" y="6475254"/>
            <a:ext cx="74888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da-DK" altLang="de-DE" sz="1000" b="1" dirty="0">
                <a:solidFill>
                  <a:schemeClr val="tx2"/>
                </a:solidFill>
              </a:rPr>
              <a:t>Tak til Dr.-</a:t>
            </a:r>
            <a:r>
              <a:rPr lang="da-DK" altLang="de-DE" sz="1000" b="1" dirty="0" err="1">
                <a:solidFill>
                  <a:schemeClr val="tx2"/>
                </a:solidFill>
              </a:rPr>
              <a:t>Ing</a:t>
            </a:r>
            <a:r>
              <a:rPr lang="da-DK" altLang="de-DE" sz="1000" b="1" dirty="0">
                <a:solidFill>
                  <a:schemeClr val="tx2"/>
                </a:solidFill>
              </a:rPr>
              <a:t>. André Weber fra </a:t>
            </a:r>
            <a:r>
              <a:rPr lang="da-DK" altLang="de-DE" sz="1000" b="1" dirty="0" err="1">
                <a:solidFill>
                  <a:schemeClr val="tx2"/>
                </a:solidFill>
              </a:rPr>
              <a:t>Schöck</a:t>
            </a:r>
            <a:r>
              <a:rPr lang="da-DK" altLang="de-DE" sz="1000" b="1" dirty="0">
                <a:solidFill>
                  <a:schemeClr val="tx2"/>
                </a:solidFill>
              </a:rPr>
              <a:t> for billedmaterialet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91A58CC-DB53-0000-3F01-3F350E0184D9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5112567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Beton med fiberarmering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BAB59-7E54-08B9-09D7-064A6BD1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39539"/>
            <a:ext cx="2133600" cy="365125"/>
          </a:xfrm>
        </p:spPr>
        <p:txBody>
          <a:bodyPr/>
          <a:lstStyle/>
          <a:p>
            <a:fld id="{AF54B9EF-527F-4F31-BDA9-861CCA0FE377}" type="slidenum">
              <a:rPr lang="da-DK" smtClean="0"/>
              <a:pPr/>
              <a:t>24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9020745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10105-4pkt-BV-CB-Platten_00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1073150"/>
            <a:ext cx="67183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Line 4"/>
          <p:cNvSpPr>
            <a:spLocks noChangeShapeType="1"/>
          </p:cNvSpPr>
          <p:nvPr/>
        </p:nvSpPr>
        <p:spPr bwMode="auto">
          <a:xfrm>
            <a:off x="773113" y="3190875"/>
            <a:ext cx="7791450" cy="2428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412F9849-29F6-27F2-5F50-790438F9118A}"/>
              </a:ext>
            </a:extLst>
          </p:cNvPr>
          <p:cNvSpPr txBox="1"/>
          <p:nvPr/>
        </p:nvSpPr>
        <p:spPr>
          <a:xfrm>
            <a:off x="70546" y="6475254"/>
            <a:ext cx="74888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da-DK" altLang="de-DE" sz="1000" b="1" dirty="0">
                <a:solidFill>
                  <a:schemeClr val="tx2"/>
                </a:solidFill>
              </a:rPr>
              <a:t>Tak til Dr.-</a:t>
            </a:r>
            <a:r>
              <a:rPr lang="da-DK" altLang="de-DE" sz="1000" b="1" dirty="0" err="1">
                <a:solidFill>
                  <a:schemeClr val="tx2"/>
                </a:solidFill>
              </a:rPr>
              <a:t>Ing</a:t>
            </a:r>
            <a:r>
              <a:rPr lang="da-DK" altLang="de-DE" sz="1000" b="1" dirty="0">
                <a:solidFill>
                  <a:schemeClr val="tx2"/>
                </a:solidFill>
              </a:rPr>
              <a:t>. André Weber fra </a:t>
            </a:r>
            <a:r>
              <a:rPr lang="da-DK" altLang="de-DE" sz="1000" b="1" dirty="0" err="1">
                <a:solidFill>
                  <a:schemeClr val="tx2"/>
                </a:solidFill>
              </a:rPr>
              <a:t>Schöck</a:t>
            </a:r>
            <a:r>
              <a:rPr lang="da-DK" altLang="de-DE" sz="1000" b="1" dirty="0">
                <a:solidFill>
                  <a:schemeClr val="tx2"/>
                </a:solidFill>
              </a:rPr>
              <a:t> for billedmaterialet</a:t>
            </a:r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906DB0C8-8778-7348-0DD4-A35C673670BF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5112567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Beton med fiberarmering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5F5EEF5-5D04-F322-C435-9CDD45D5B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39539"/>
            <a:ext cx="2133600" cy="365125"/>
          </a:xfrm>
        </p:spPr>
        <p:txBody>
          <a:bodyPr/>
          <a:lstStyle/>
          <a:p>
            <a:fld id="{AF54B9EF-527F-4F31-BDA9-861CCA0FE377}" type="slidenum">
              <a:rPr lang="da-DK" smtClean="0"/>
              <a:pPr/>
              <a:t>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8761337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2" descr="10105-4pkt-BV-CB-Platten_000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1073150"/>
            <a:ext cx="67183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Line 4"/>
          <p:cNvSpPr>
            <a:spLocks noChangeShapeType="1"/>
          </p:cNvSpPr>
          <p:nvPr/>
        </p:nvSpPr>
        <p:spPr bwMode="auto">
          <a:xfrm>
            <a:off x="773113" y="3190875"/>
            <a:ext cx="7791450" cy="2428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51" name="Line 5"/>
          <p:cNvSpPr>
            <a:spLocks noChangeShapeType="1"/>
          </p:cNvSpPr>
          <p:nvPr/>
        </p:nvSpPr>
        <p:spPr bwMode="auto">
          <a:xfrm flipH="1">
            <a:off x="4967288" y="3324225"/>
            <a:ext cx="12700" cy="7540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52" name="Text Box 6"/>
          <p:cNvSpPr txBox="1">
            <a:spLocks noChangeArrowheads="1"/>
          </p:cNvSpPr>
          <p:nvPr/>
        </p:nvSpPr>
        <p:spPr bwMode="auto">
          <a:xfrm>
            <a:off x="5264150" y="3535363"/>
            <a:ext cx="1038225" cy="33655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Aft>
                <a:spcPct val="50000"/>
              </a:spcAft>
              <a:buClr>
                <a:srgbClr val="F9B200"/>
              </a:buClr>
              <a:buSzPct val="13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50000"/>
              </a:spcAft>
              <a:buClr>
                <a:srgbClr val="006AB3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50000"/>
              </a:spcAft>
              <a:buClr>
                <a:srgbClr val="969696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ct val="50000"/>
              </a:spcAft>
              <a:buClr>
                <a:schemeClr val="accent1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SzTx/>
              <a:buFontTx/>
              <a:buNone/>
            </a:pPr>
            <a:r>
              <a:rPr lang="de-DE" altLang="de-DE">
                <a:solidFill>
                  <a:schemeClr val="tx1"/>
                </a:solidFill>
              </a:rPr>
              <a:t>f=150mm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AA022C2-6FF3-C5D6-C7E0-B27F43D6009D}"/>
              </a:ext>
            </a:extLst>
          </p:cNvPr>
          <p:cNvSpPr txBox="1"/>
          <p:nvPr/>
        </p:nvSpPr>
        <p:spPr>
          <a:xfrm>
            <a:off x="70546" y="6475254"/>
            <a:ext cx="74888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da-DK" altLang="de-DE" sz="1000" b="1" dirty="0">
                <a:solidFill>
                  <a:schemeClr val="tx2"/>
                </a:solidFill>
              </a:rPr>
              <a:t>Tak til Dr.-</a:t>
            </a:r>
            <a:r>
              <a:rPr lang="da-DK" altLang="de-DE" sz="1000" b="1" dirty="0" err="1">
                <a:solidFill>
                  <a:schemeClr val="tx2"/>
                </a:solidFill>
              </a:rPr>
              <a:t>Ing</a:t>
            </a:r>
            <a:r>
              <a:rPr lang="da-DK" altLang="de-DE" sz="1000" b="1" dirty="0">
                <a:solidFill>
                  <a:schemeClr val="tx2"/>
                </a:solidFill>
              </a:rPr>
              <a:t>. André Weber fra </a:t>
            </a:r>
            <a:r>
              <a:rPr lang="da-DK" altLang="de-DE" sz="1000" b="1" dirty="0" err="1">
                <a:solidFill>
                  <a:schemeClr val="tx2"/>
                </a:solidFill>
              </a:rPr>
              <a:t>Schöck</a:t>
            </a:r>
            <a:r>
              <a:rPr lang="da-DK" altLang="de-DE" sz="1000" b="1" dirty="0">
                <a:solidFill>
                  <a:schemeClr val="tx2"/>
                </a:solidFill>
              </a:rPr>
              <a:t> for billedmaterialet</a:t>
            </a: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CBEA4339-C9AB-B4E8-D928-651B48363EF5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5112567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Beton med fiberarmering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75D395F-AAC1-F083-5102-76427A120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39539"/>
            <a:ext cx="2133600" cy="365125"/>
          </a:xfrm>
        </p:spPr>
        <p:txBody>
          <a:bodyPr/>
          <a:lstStyle/>
          <a:p>
            <a:fld id="{AF54B9EF-527F-4F31-BDA9-861CCA0FE377}" type="slidenum">
              <a:rPr lang="da-DK" smtClean="0"/>
              <a:pPr/>
              <a:t>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3081384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2" descr="10105-4pkt-BV-CB-Platten_0000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1073150"/>
            <a:ext cx="67183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Line 4"/>
          <p:cNvSpPr>
            <a:spLocks noChangeShapeType="1"/>
          </p:cNvSpPr>
          <p:nvPr/>
        </p:nvSpPr>
        <p:spPr bwMode="auto">
          <a:xfrm>
            <a:off x="773113" y="3190875"/>
            <a:ext cx="7791450" cy="2428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FC5BBC87-4BA4-4661-E39B-53D7CF7F7F61}"/>
              </a:ext>
            </a:extLst>
          </p:cNvPr>
          <p:cNvSpPr txBox="1"/>
          <p:nvPr/>
        </p:nvSpPr>
        <p:spPr>
          <a:xfrm>
            <a:off x="70546" y="6475254"/>
            <a:ext cx="74888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da-DK" altLang="de-DE" sz="1000" b="1" dirty="0">
                <a:solidFill>
                  <a:schemeClr val="tx2"/>
                </a:solidFill>
              </a:rPr>
              <a:t>Tak til Dr.-</a:t>
            </a:r>
            <a:r>
              <a:rPr lang="da-DK" altLang="de-DE" sz="1000" b="1" dirty="0" err="1">
                <a:solidFill>
                  <a:schemeClr val="tx2"/>
                </a:solidFill>
              </a:rPr>
              <a:t>Ing</a:t>
            </a:r>
            <a:r>
              <a:rPr lang="da-DK" altLang="de-DE" sz="1000" b="1" dirty="0">
                <a:solidFill>
                  <a:schemeClr val="tx2"/>
                </a:solidFill>
              </a:rPr>
              <a:t>. André Weber fra </a:t>
            </a:r>
            <a:r>
              <a:rPr lang="da-DK" altLang="de-DE" sz="1000" b="1" dirty="0" err="1">
                <a:solidFill>
                  <a:schemeClr val="tx2"/>
                </a:solidFill>
              </a:rPr>
              <a:t>Schöck</a:t>
            </a:r>
            <a:r>
              <a:rPr lang="da-DK" altLang="de-DE" sz="1000" b="1" dirty="0">
                <a:solidFill>
                  <a:schemeClr val="tx2"/>
                </a:solidFill>
              </a:rPr>
              <a:t> for billedmaterialet</a:t>
            </a: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86F99CAA-4314-6AA9-7D76-5DE2A9203060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5112567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Beton med fiberarmering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2DBD329-9969-934B-3378-59032B6F9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39539"/>
            <a:ext cx="2133600" cy="365125"/>
          </a:xfrm>
        </p:spPr>
        <p:txBody>
          <a:bodyPr/>
          <a:lstStyle/>
          <a:p>
            <a:fld id="{AF54B9EF-527F-4F31-BDA9-861CCA0FE377}" type="slidenum">
              <a:rPr lang="da-DK" smtClean="0"/>
              <a:pPr/>
              <a:t>27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1193271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2" descr="10105-4pkt-BV-CB-Platten_0000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1004888"/>
            <a:ext cx="69596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Oval 4"/>
          <p:cNvSpPr>
            <a:spLocks noChangeArrowheads="1"/>
          </p:cNvSpPr>
          <p:nvPr/>
        </p:nvSpPr>
        <p:spPr bwMode="auto">
          <a:xfrm>
            <a:off x="1593850" y="3794125"/>
            <a:ext cx="1804988" cy="10128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Aft>
                <a:spcPct val="50000"/>
              </a:spcAft>
              <a:buClr>
                <a:srgbClr val="F9B200"/>
              </a:buClr>
              <a:buSzPct val="13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50000"/>
              </a:spcAft>
              <a:buClr>
                <a:srgbClr val="006AB3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50000"/>
              </a:spcAft>
              <a:buClr>
                <a:srgbClr val="969696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ct val="50000"/>
              </a:spcAft>
              <a:buClr>
                <a:schemeClr val="accent1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SzTx/>
              <a:buFontTx/>
              <a:buNone/>
            </a:pPr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84999" name="Oval 5"/>
          <p:cNvSpPr>
            <a:spLocks noChangeArrowheads="1"/>
          </p:cNvSpPr>
          <p:nvPr/>
        </p:nvSpPr>
        <p:spPr bwMode="auto">
          <a:xfrm rot="-1953983">
            <a:off x="4232275" y="3354388"/>
            <a:ext cx="1804988" cy="1012825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Aft>
                <a:spcPct val="50000"/>
              </a:spcAft>
              <a:buClr>
                <a:srgbClr val="F9B200"/>
              </a:buClr>
              <a:buSzPct val="13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50000"/>
              </a:spcAft>
              <a:buClr>
                <a:srgbClr val="006AB3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50000"/>
              </a:spcAft>
              <a:buClr>
                <a:srgbClr val="969696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ct val="50000"/>
              </a:spcAft>
              <a:buClr>
                <a:schemeClr val="accent1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SzTx/>
              <a:buFontTx/>
              <a:buNone/>
            </a:pPr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F67993EF-C6E8-3061-7CDE-13D9372A6409}"/>
              </a:ext>
            </a:extLst>
          </p:cNvPr>
          <p:cNvSpPr txBox="1"/>
          <p:nvPr/>
        </p:nvSpPr>
        <p:spPr>
          <a:xfrm>
            <a:off x="70546" y="6475254"/>
            <a:ext cx="74888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da-DK" altLang="de-DE" sz="1000" b="1" dirty="0">
                <a:solidFill>
                  <a:schemeClr val="tx2"/>
                </a:solidFill>
              </a:rPr>
              <a:t>Tak til Dr.-</a:t>
            </a:r>
            <a:r>
              <a:rPr lang="da-DK" altLang="de-DE" sz="1000" b="1" dirty="0" err="1">
                <a:solidFill>
                  <a:schemeClr val="tx2"/>
                </a:solidFill>
              </a:rPr>
              <a:t>Ing</a:t>
            </a:r>
            <a:r>
              <a:rPr lang="da-DK" altLang="de-DE" sz="1000" b="1" dirty="0">
                <a:solidFill>
                  <a:schemeClr val="tx2"/>
                </a:solidFill>
              </a:rPr>
              <a:t>. André Weber fra </a:t>
            </a:r>
            <a:r>
              <a:rPr lang="da-DK" altLang="de-DE" sz="1000" b="1" dirty="0" err="1">
                <a:solidFill>
                  <a:schemeClr val="tx2"/>
                </a:solidFill>
              </a:rPr>
              <a:t>Schöck</a:t>
            </a:r>
            <a:r>
              <a:rPr lang="da-DK" altLang="de-DE" sz="1000" b="1" dirty="0">
                <a:solidFill>
                  <a:schemeClr val="tx2"/>
                </a:solidFill>
              </a:rPr>
              <a:t> for billedmaterialet</a:t>
            </a:r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3203F22F-2E4F-3032-775D-A6A51A6990A9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5112567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Beton med fiberarmering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D990D64-17E9-72D4-3C1B-BA4A404C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39539"/>
            <a:ext cx="2133600" cy="365125"/>
          </a:xfrm>
        </p:spPr>
        <p:txBody>
          <a:bodyPr/>
          <a:lstStyle/>
          <a:p>
            <a:fld id="{AF54B9EF-527F-4F31-BDA9-861CCA0FE377}" type="slidenum">
              <a:rPr lang="da-DK" smtClean="0"/>
              <a:pPr/>
              <a:t>28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97089973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31788" y="4503738"/>
            <a:ext cx="3635375" cy="64135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lIns="90000" tIns="46800" bIns="46800"/>
          <a:lstStyle/>
          <a:p>
            <a:pPr marL="0" indent="0" defTabSz="687388" eaLnBrk="1" hangingPunct="1">
              <a:lnSpc>
                <a:spcPct val="80000"/>
              </a:lnSpc>
              <a:buClr>
                <a:srgbClr val="006AB3"/>
              </a:buClr>
              <a:buSzPct val="110000"/>
              <a:buFont typeface="Arial" panose="020B0604020202020204" pitchFamily="34" charset="0"/>
              <a:buChar char=" "/>
            </a:pPr>
            <a:endParaRPr lang="en-US" altLang="de-DE">
              <a:solidFill>
                <a:srgbClr val="006AB3"/>
              </a:solidFill>
            </a:endParaRPr>
          </a:p>
          <a:p>
            <a:pPr marL="0" indent="0" defTabSz="687388" eaLnBrk="1" hangingPunct="1">
              <a:lnSpc>
                <a:spcPct val="80000"/>
              </a:lnSpc>
              <a:buClr>
                <a:srgbClr val="006AB3"/>
              </a:buClr>
              <a:buSzPct val="110000"/>
              <a:buFont typeface="Arial" panose="020B0604020202020204" pitchFamily="34" charset="0"/>
              <a:buChar char=" "/>
            </a:pPr>
            <a:endParaRPr lang="en-US" altLang="de-DE">
              <a:solidFill>
                <a:srgbClr val="006AB3"/>
              </a:solidFill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71488" y="4335463"/>
            <a:ext cx="3635375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627063" indent="-358775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9B200"/>
              </a:buClr>
              <a:buSzPct val="13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1169988" indent="-363538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006AB3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+mn-lt"/>
              </a:defRPr>
            </a:lvl2pPr>
            <a:lvl3pPr marL="1701800" indent="-352425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969696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+mn-lt"/>
              </a:defRPr>
            </a:lvl3pPr>
            <a:lvl4pPr marL="2243138" indent="-3619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+mn-lt"/>
              </a:defRPr>
            </a:lvl4pPr>
            <a:lvl5pPr marL="2774950" indent="-352425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anose="05040102010807070707" pitchFamily="18" charset="2"/>
              <a:buChar char="}"/>
              <a:defRPr>
                <a:solidFill>
                  <a:srgbClr val="333333"/>
                </a:solidFill>
                <a:latin typeface="+mn-lt"/>
              </a:defRPr>
            </a:lvl5pPr>
            <a:lvl6pPr marL="3232150" indent="-352425" algn="l" rtl="0" fontAlgn="base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itchFamily="18" charset="2"/>
              <a:buChar char="}"/>
              <a:defRPr>
                <a:solidFill>
                  <a:srgbClr val="333333"/>
                </a:solidFill>
                <a:latin typeface="+mn-lt"/>
              </a:defRPr>
            </a:lvl6pPr>
            <a:lvl7pPr marL="3689350" indent="-352425" algn="l" rtl="0" fontAlgn="base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itchFamily="18" charset="2"/>
              <a:buChar char="}"/>
              <a:defRPr>
                <a:solidFill>
                  <a:srgbClr val="333333"/>
                </a:solidFill>
                <a:latin typeface="+mn-lt"/>
              </a:defRPr>
            </a:lvl7pPr>
            <a:lvl8pPr marL="4146550" indent="-352425" algn="l" rtl="0" fontAlgn="base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itchFamily="18" charset="2"/>
              <a:buChar char="}"/>
              <a:defRPr>
                <a:solidFill>
                  <a:srgbClr val="333333"/>
                </a:solidFill>
                <a:latin typeface="+mn-lt"/>
              </a:defRPr>
            </a:lvl8pPr>
            <a:lvl9pPr marL="4603750" indent="-352425" algn="l" rtl="0" fontAlgn="base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10000"/>
              <a:buFont typeface="Wingdings 3" pitchFamily="18" charset="2"/>
              <a:buChar char="}"/>
              <a:defRPr>
                <a:solidFill>
                  <a:srgbClr val="333333"/>
                </a:solidFill>
                <a:latin typeface="+mn-lt"/>
              </a:defRPr>
            </a:lvl9pPr>
          </a:lstStyle>
          <a:p>
            <a:pPr marL="0" indent="0" defTabSz="687388" eaLnBrk="1" hangingPunct="1">
              <a:lnSpc>
                <a:spcPct val="80000"/>
              </a:lnSpc>
              <a:buClr>
                <a:srgbClr val="006AB3"/>
              </a:buClr>
              <a:buSzPct val="110000"/>
              <a:buFont typeface="Arial" panose="020B0604020202020204" pitchFamily="34" charset="0"/>
              <a:buChar char=" "/>
              <a:defRPr/>
            </a:pPr>
            <a:endParaRPr lang="en-US" altLang="de-DE" sz="1800" kern="0">
              <a:solidFill>
                <a:srgbClr val="006AB3"/>
              </a:solidFill>
            </a:endParaRPr>
          </a:p>
          <a:p>
            <a:pPr marL="0" indent="0" defTabSz="687388" eaLnBrk="1" hangingPunct="1">
              <a:lnSpc>
                <a:spcPct val="80000"/>
              </a:lnSpc>
              <a:buClr>
                <a:srgbClr val="006AB3"/>
              </a:buClr>
              <a:buSzPct val="110000"/>
              <a:buFont typeface="Arial" panose="020B0604020202020204" pitchFamily="34" charset="0"/>
              <a:buChar char=" "/>
              <a:defRPr/>
            </a:pPr>
            <a:endParaRPr lang="en-US" altLang="de-DE" sz="1800" kern="0">
              <a:solidFill>
                <a:srgbClr val="006AB3"/>
              </a:solidFill>
            </a:endParaRPr>
          </a:p>
        </p:txBody>
      </p:sp>
      <p:graphicFrame>
        <p:nvGraphicFramePr>
          <p:cNvPr id="4" name="Diagram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2908374"/>
              </p:ext>
            </p:extLst>
          </p:nvPr>
        </p:nvGraphicFramePr>
        <p:xfrm>
          <a:off x="345987" y="2822702"/>
          <a:ext cx="5410368" cy="3207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" name="Picture 45" descr="D:\Documents\jws\JWS_Articles\J_MECHANICAL ANCHORGE OF FRP TENDONS_ A LITERATURE REVIEW\Billeder til journal\Figure 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224" y="1158931"/>
            <a:ext cx="3778775" cy="248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ontent Placeholder 6"/>
          <p:cNvSpPr txBox="1">
            <a:spLocks/>
          </p:cNvSpPr>
          <p:nvPr/>
        </p:nvSpPr>
        <p:spPr>
          <a:xfrm>
            <a:off x="272917" y="1176483"/>
            <a:ext cx="8378272" cy="1322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975" indent="-180975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611313" indent="-171450" algn="l" defTabSz="914400" rtl="0" eaLnBrk="1" latinLnBrk="0" hangingPunct="1">
              <a:spcBef>
                <a:spcPct val="20000"/>
              </a:spcBef>
              <a:buClr>
                <a:srgbClr val="F04E23"/>
              </a:buClr>
              <a:buFont typeface="Verdana" pitchFamily="34" charset="0"/>
              <a:buChar char="›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C4102F"/>
              </a:buClr>
              <a:defRPr/>
            </a:pPr>
            <a:r>
              <a:rPr lang="da-DK" kern="0" dirty="0"/>
              <a:t>Responskurve</a:t>
            </a:r>
          </a:p>
          <a:p>
            <a:pPr marL="342900" indent="-342900">
              <a:buClr>
                <a:srgbClr val="C4102F"/>
              </a:buClr>
              <a:defRPr/>
            </a:pPr>
            <a:r>
              <a:rPr lang="da-DK" kern="0" dirty="0"/>
              <a:t>Lineær elastisk opførsel indtil brud</a:t>
            </a:r>
          </a:p>
          <a:p>
            <a:pPr marL="342900" indent="-342900">
              <a:buClr>
                <a:srgbClr val="C4102F"/>
              </a:buClr>
              <a:defRPr/>
            </a:pPr>
            <a:endParaRPr lang="da-DK" kern="0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1855" y="4040794"/>
            <a:ext cx="3262144" cy="2048323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6394253" y="4241837"/>
            <a:ext cx="23407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00" kern="0" dirty="0"/>
              <a:t>Ved anvendelse af stålarmering</a:t>
            </a:r>
            <a:endParaRPr lang="en-GB" sz="1200" dirty="0"/>
          </a:p>
        </p:txBody>
      </p:sp>
      <p:cxnSp>
        <p:nvCxnSpPr>
          <p:cNvPr id="3" name="Lige pilforbindelse 2"/>
          <p:cNvCxnSpPr/>
          <p:nvPr/>
        </p:nvCxnSpPr>
        <p:spPr>
          <a:xfrm flipV="1">
            <a:off x="5365224" y="2365974"/>
            <a:ext cx="2735168" cy="164034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e pilforbindelse 19"/>
          <p:cNvCxnSpPr/>
          <p:nvPr/>
        </p:nvCxnSpPr>
        <p:spPr>
          <a:xfrm flipV="1">
            <a:off x="7740352" y="3029402"/>
            <a:ext cx="216024" cy="11159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felt 6">
            <a:extLst>
              <a:ext uri="{FF2B5EF4-FFF2-40B4-BE49-F238E27FC236}">
                <a16:creationId xmlns:a16="http://schemas.microsoft.com/office/drawing/2014/main" id="{D4261059-E706-D18E-B869-7B03FEC02605}"/>
              </a:ext>
            </a:extLst>
          </p:cNvPr>
          <p:cNvSpPr txBox="1"/>
          <p:nvPr/>
        </p:nvSpPr>
        <p:spPr>
          <a:xfrm>
            <a:off x="70546" y="6475254"/>
            <a:ext cx="74888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da-DK" altLang="de-DE" sz="1000" b="1" dirty="0">
                <a:solidFill>
                  <a:schemeClr val="tx2"/>
                </a:solidFill>
              </a:rPr>
              <a:t>Tak til Dr.-</a:t>
            </a:r>
            <a:r>
              <a:rPr lang="da-DK" altLang="de-DE" sz="1000" b="1" dirty="0" err="1">
                <a:solidFill>
                  <a:schemeClr val="tx2"/>
                </a:solidFill>
              </a:rPr>
              <a:t>Ing</a:t>
            </a:r>
            <a:r>
              <a:rPr lang="da-DK" altLang="de-DE" sz="1000" b="1" dirty="0">
                <a:solidFill>
                  <a:schemeClr val="tx2"/>
                </a:solidFill>
              </a:rPr>
              <a:t>. André Weber fra </a:t>
            </a:r>
            <a:r>
              <a:rPr lang="da-DK" altLang="de-DE" sz="1000" b="1" dirty="0" err="1">
                <a:solidFill>
                  <a:schemeClr val="tx2"/>
                </a:solidFill>
              </a:rPr>
              <a:t>Schöck</a:t>
            </a:r>
            <a:r>
              <a:rPr lang="da-DK" altLang="de-DE" sz="1000" b="1" dirty="0">
                <a:solidFill>
                  <a:schemeClr val="tx2"/>
                </a:solidFill>
              </a:rPr>
              <a:t> for billedmaterialet</a:t>
            </a: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F6EE005D-FE92-4F83-5FC2-2EA98BFB646A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5112567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Beton med fiberarmering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9DB19E2-6077-21B6-C63B-C55A30FC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39539"/>
            <a:ext cx="2133600" cy="365125"/>
          </a:xfrm>
        </p:spPr>
        <p:txBody>
          <a:bodyPr/>
          <a:lstStyle/>
          <a:p>
            <a:fld id="{AF54B9EF-527F-4F31-BDA9-861CCA0FE377}" type="slidenum">
              <a:rPr lang="da-DK" smtClean="0"/>
              <a:pPr/>
              <a:t>29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8737247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251520" y="1227247"/>
            <a:ext cx="8304363" cy="3764951"/>
          </a:xfrm>
        </p:spPr>
        <p:txBody>
          <a:bodyPr/>
          <a:lstStyle/>
          <a:p>
            <a:r>
              <a:rPr lang="da-DK" dirty="0"/>
              <a:t>Pantheon, Romersk tempel i Rom, bygget ca. år. 120, 42 meter frit spænd</a:t>
            </a:r>
          </a:p>
          <a:p>
            <a:r>
              <a:rPr lang="da-DK" dirty="0"/>
              <a:t>Er opført med forskellige densiteter og styrker beton for at reducere vægten af kuplen og sikre den nødvendige styrke – ligesom kuplens tykkelse varierer (udsparingerne reducerer yderligere vægten).</a:t>
            </a:r>
            <a:endParaRPr lang="en-US" dirty="0"/>
          </a:p>
          <a:p>
            <a:endParaRPr lang="da-DK" dirty="0"/>
          </a:p>
        </p:txBody>
      </p:sp>
      <p:pic>
        <p:nvPicPr>
          <p:cNvPr id="15" name="Picture 5" descr="pantheon">
            <a:extLst>
              <a:ext uri="{FF2B5EF4-FFF2-40B4-BE49-F238E27FC236}">
                <a16:creationId xmlns:a16="http://schemas.microsoft.com/office/drawing/2014/main" id="{737840D5-7864-992C-E25D-88F96822D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48" y="2673424"/>
            <a:ext cx="2779713" cy="360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rome049">
            <a:extLst>
              <a:ext uri="{FF2B5EF4-FFF2-40B4-BE49-F238E27FC236}">
                <a16:creationId xmlns:a16="http://schemas.microsoft.com/office/drawing/2014/main" id="{0A9A626D-70C3-5CD7-C0A9-6668CAB7A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498" y="2492896"/>
            <a:ext cx="45720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501999AC-20D2-AA8E-4FA8-734C006837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025" t="20579" r="20457" b="49755"/>
          <a:stretch/>
        </p:blipFill>
        <p:spPr>
          <a:xfrm>
            <a:off x="6310434" y="5222550"/>
            <a:ext cx="2833566" cy="1658068"/>
          </a:xfrm>
          <a:prstGeom prst="rect">
            <a:avLst/>
          </a:prstGeom>
        </p:spPr>
      </p:pic>
      <p:sp>
        <p:nvSpPr>
          <p:cNvPr id="2" name="Titel 3">
            <a:extLst>
              <a:ext uri="{FF2B5EF4-FFF2-40B4-BE49-F238E27FC236}">
                <a16:creationId xmlns:a16="http://schemas.microsoft.com/office/drawing/2014/main" id="{D4297D8A-1832-7C0E-2E8F-A4D532C9EE6A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8686328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Historik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903E3604-EFEA-8F1C-9409-13BA3CDA8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39539"/>
            <a:ext cx="2133600" cy="365125"/>
          </a:xfrm>
        </p:spPr>
        <p:txBody>
          <a:bodyPr/>
          <a:lstStyle/>
          <a:p>
            <a:fld id="{AF54B9EF-527F-4F31-BDA9-861CCA0FE377}" type="slidenum">
              <a:rPr lang="da-DK" smtClean="0"/>
              <a:pPr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8006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971600" y="2492896"/>
            <a:ext cx="7704856" cy="1296144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a-DK" sz="4400" dirty="0"/>
              <a:t>Beton – nedbrydningsmekanismer og holdbarhed</a:t>
            </a:r>
          </a:p>
          <a:p>
            <a:pPr marL="0" indent="0">
              <a:buNone/>
            </a:pPr>
            <a:endParaRPr lang="da-DK" sz="4400" dirty="0"/>
          </a:p>
          <a:p>
            <a:pPr marL="357187" lvl="1" indent="0">
              <a:buNone/>
            </a:pPr>
            <a:endParaRPr lang="da-DK" dirty="0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6C159274-620B-EECE-AB49-43EAE9CBC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39539"/>
            <a:ext cx="2133600" cy="365125"/>
          </a:xfrm>
        </p:spPr>
        <p:txBody>
          <a:bodyPr/>
          <a:lstStyle/>
          <a:p>
            <a:fld id="{AF54B9EF-527F-4F31-BDA9-861CCA0FE377}" type="slidenum">
              <a:rPr lang="da-DK" smtClean="0"/>
              <a:pPr/>
              <a:t>30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4828578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251520" y="1227247"/>
            <a:ext cx="8304363" cy="3764951"/>
          </a:xfrm>
        </p:spPr>
        <p:txBody>
          <a:bodyPr/>
          <a:lstStyle/>
          <a:p>
            <a:r>
              <a:rPr lang="da-DK" dirty="0"/>
              <a:t>Hvad påvirker konstruktionen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" b="2359"/>
          <a:stretch>
            <a:fillRect/>
          </a:stretch>
        </p:blipFill>
        <p:spPr bwMode="auto">
          <a:xfrm>
            <a:off x="1258888" y="1679629"/>
            <a:ext cx="6913562" cy="4743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2" name="Rectangle 4"/>
          <p:cNvSpPr/>
          <p:nvPr/>
        </p:nvSpPr>
        <p:spPr>
          <a:xfrm>
            <a:off x="755577" y="2768654"/>
            <a:ext cx="129547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da-DK" kern="0" dirty="0">
                <a:latin typeface="Arial" charset="0"/>
              </a:rPr>
              <a:t>Termisk belastning</a:t>
            </a:r>
            <a:endParaRPr lang="da-DK" dirty="0">
              <a:latin typeface="Arial" charset="0"/>
            </a:endParaRPr>
          </a:p>
        </p:txBody>
      </p:sp>
      <p:sp>
        <p:nvSpPr>
          <p:cNvPr id="13" name="Rectangle 5"/>
          <p:cNvSpPr/>
          <p:nvPr/>
        </p:nvSpPr>
        <p:spPr>
          <a:xfrm>
            <a:off x="1691680" y="4272016"/>
            <a:ext cx="129599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da-DK" kern="0" dirty="0">
                <a:latin typeface="Arial" charset="0"/>
              </a:rPr>
              <a:t>Egenvægt</a:t>
            </a:r>
            <a:endParaRPr lang="da-DK" dirty="0">
              <a:latin typeface="Arial" charset="0"/>
            </a:endParaRPr>
          </a:p>
        </p:txBody>
      </p:sp>
      <p:sp>
        <p:nvSpPr>
          <p:cNvPr id="14" name="Rectangle 6"/>
          <p:cNvSpPr/>
          <p:nvPr/>
        </p:nvSpPr>
        <p:spPr>
          <a:xfrm>
            <a:off x="755577" y="5569004"/>
            <a:ext cx="151296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da-DK" kern="0" dirty="0">
                <a:latin typeface="Arial" charset="0"/>
              </a:rPr>
              <a:t>Geotekniske forhold</a:t>
            </a:r>
            <a:endParaRPr lang="da-DK" dirty="0">
              <a:latin typeface="Arial" charset="0"/>
            </a:endParaRPr>
          </a:p>
        </p:txBody>
      </p:sp>
      <p:sp>
        <p:nvSpPr>
          <p:cNvPr id="15" name="Rectangle 7"/>
          <p:cNvSpPr/>
          <p:nvPr/>
        </p:nvSpPr>
        <p:spPr>
          <a:xfrm>
            <a:off x="3635375" y="4416479"/>
            <a:ext cx="1152525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lang="da-DK" kern="0" dirty="0">
                <a:latin typeface="Arial" charset="0"/>
              </a:rPr>
              <a:t> Påkørsel</a:t>
            </a:r>
            <a:endParaRPr lang="da-DK" dirty="0">
              <a:latin typeface="Arial" charset="0"/>
            </a:endParaRPr>
          </a:p>
        </p:txBody>
      </p:sp>
      <p:sp>
        <p:nvSpPr>
          <p:cNvPr id="16" name="Rectangle 8"/>
          <p:cNvSpPr/>
          <p:nvPr/>
        </p:nvSpPr>
        <p:spPr>
          <a:xfrm>
            <a:off x="3708400" y="4848279"/>
            <a:ext cx="1150938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lang="da-DK" kern="0" dirty="0">
                <a:latin typeface="Arial" charset="0"/>
              </a:rPr>
              <a:t>Svind</a:t>
            </a:r>
            <a:endParaRPr lang="da-DK" dirty="0">
              <a:latin typeface="Arial" charset="0"/>
            </a:endParaRPr>
          </a:p>
        </p:txBody>
      </p:sp>
      <p:sp>
        <p:nvSpPr>
          <p:cNvPr id="17" name="Rectangle 9"/>
          <p:cNvSpPr/>
          <p:nvPr/>
        </p:nvSpPr>
        <p:spPr>
          <a:xfrm>
            <a:off x="3492500" y="2255891"/>
            <a:ext cx="1439863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lang="da-DK" kern="0" dirty="0">
                <a:latin typeface="Arial" charset="0"/>
              </a:rPr>
              <a:t>Bevægelig last</a:t>
            </a:r>
            <a:endParaRPr lang="da-DK" dirty="0">
              <a:latin typeface="Arial" charset="0"/>
            </a:endParaRPr>
          </a:p>
        </p:txBody>
      </p:sp>
      <p:sp>
        <p:nvSpPr>
          <p:cNvPr id="18" name="Rectangle 10"/>
          <p:cNvSpPr/>
          <p:nvPr/>
        </p:nvSpPr>
        <p:spPr>
          <a:xfrm>
            <a:off x="5580063" y="2111429"/>
            <a:ext cx="1439862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lang="da-DK" kern="0" dirty="0">
                <a:latin typeface="Arial" charset="0"/>
              </a:rPr>
              <a:t>Bevægelig last</a:t>
            </a:r>
            <a:endParaRPr lang="da-DK" dirty="0">
              <a:latin typeface="Arial" charset="0"/>
            </a:endParaRPr>
          </a:p>
        </p:txBody>
      </p:sp>
      <p:sp>
        <p:nvSpPr>
          <p:cNvPr id="19" name="Rectangle 11"/>
          <p:cNvSpPr/>
          <p:nvPr/>
        </p:nvSpPr>
        <p:spPr>
          <a:xfrm>
            <a:off x="4859338" y="3840216"/>
            <a:ext cx="936625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lang="da-DK" kern="0" dirty="0">
                <a:latin typeface="Arial" charset="0"/>
              </a:rPr>
              <a:t>Fugt</a:t>
            </a:r>
          </a:p>
          <a:p>
            <a:pPr algn="l">
              <a:defRPr/>
            </a:pPr>
            <a:endParaRPr lang="da-DK" dirty="0">
              <a:latin typeface="Arial" charset="0"/>
            </a:endParaRPr>
          </a:p>
        </p:txBody>
      </p:sp>
      <p:sp>
        <p:nvSpPr>
          <p:cNvPr id="20" name="Rectangle 12"/>
          <p:cNvSpPr/>
          <p:nvPr/>
        </p:nvSpPr>
        <p:spPr>
          <a:xfrm>
            <a:off x="6875463" y="4272016"/>
            <a:ext cx="936625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lang="da-DK" kern="0" dirty="0">
                <a:latin typeface="Arial" charset="0"/>
              </a:rPr>
              <a:t>Søjle</a:t>
            </a:r>
          </a:p>
          <a:p>
            <a:pPr algn="l">
              <a:defRPr/>
            </a:pPr>
            <a:endParaRPr lang="da-DK" dirty="0">
              <a:latin typeface="Arial" charset="0"/>
            </a:endParaRPr>
          </a:p>
        </p:txBody>
      </p:sp>
      <p:sp>
        <p:nvSpPr>
          <p:cNvPr id="21" name="Rectangle 13"/>
          <p:cNvSpPr/>
          <p:nvPr/>
        </p:nvSpPr>
        <p:spPr>
          <a:xfrm>
            <a:off x="7596188" y="3048054"/>
            <a:ext cx="936625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lang="da-DK" kern="0" dirty="0">
                <a:latin typeface="Arial" charset="0"/>
              </a:rPr>
              <a:t>Dæk</a:t>
            </a:r>
          </a:p>
          <a:p>
            <a:pPr algn="l">
              <a:defRPr/>
            </a:pPr>
            <a:endParaRPr lang="da-DK" dirty="0">
              <a:latin typeface="Arial" charset="0"/>
            </a:endParaRPr>
          </a:p>
        </p:txBody>
      </p:sp>
      <p:sp>
        <p:nvSpPr>
          <p:cNvPr id="22" name="Rectangle 15"/>
          <p:cNvSpPr/>
          <p:nvPr/>
        </p:nvSpPr>
        <p:spPr>
          <a:xfrm>
            <a:off x="7667625" y="5208641"/>
            <a:ext cx="151219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da-DK" kern="0" dirty="0">
                <a:latin typeface="Arial" charset="0"/>
              </a:rPr>
              <a:t>Belægninger</a:t>
            </a:r>
          </a:p>
          <a:p>
            <a:pPr algn="l">
              <a:defRPr/>
            </a:pPr>
            <a:endParaRPr lang="da-DK" dirty="0">
              <a:latin typeface="Arial" charset="0"/>
            </a:endParaRPr>
          </a:p>
        </p:txBody>
      </p:sp>
      <p:sp>
        <p:nvSpPr>
          <p:cNvPr id="23" name="Rectangle 16"/>
          <p:cNvSpPr/>
          <p:nvPr/>
        </p:nvSpPr>
        <p:spPr>
          <a:xfrm>
            <a:off x="5651500" y="6216704"/>
            <a:ext cx="187325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da-DK" kern="0" dirty="0">
                <a:latin typeface="Arial" charset="0"/>
              </a:rPr>
              <a:t>Koncentrerede belastninger</a:t>
            </a:r>
          </a:p>
          <a:p>
            <a:pPr algn="l">
              <a:defRPr/>
            </a:pPr>
            <a:endParaRPr lang="da-DK" dirty="0">
              <a:latin typeface="Arial" charset="0"/>
            </a:endParaRPr>
          </a:p>
        </p:txBody>
      </p:sp>
      <p:cxnSp>
        <p:nvCxnSpPr>
          <p:cNvPr id="24" name="Curved Connector 24"/>
          <p:cNvCxnSpPr>
            <a:cxnSpLocks noChangeShapeType="1"/>
          </p:cNvCxnSpPr>
          <p:nvPr/>
        </p:nvCxnSpPr>
        <p:spPr bwMode="auto">
          <a:xfrm rot="5400000">
            <a:off x="6911975" y="2076504"/>
            <a:ext cx="720725" cy="358775"/>
          </a:xfrm>
          <a:prstGeom prst="curvedConnector3">
            <a:avLst>
              <a:gd name="adj1" fmla="val 50000"/>
            </a:avLst>
          </a:prstGeom>
          <a:noFill/>
          <a:ln w="31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Curved Connector 26"/>
          <p:cNvCxnSpPr>
            <a:cxnSpLocks noChangeShapeType="1"/>
          </p:cNvCxnSpPr>
          <p:nvPr/>
        </p:nvCxnSpPr>
        <p:spPr bwMode="auto">
          <a:xfrm rot="5400000">
            <a:off x="7064375" y="2228904"/>
            <a:ext cx="720725" cy="358775"/>
          </a:xfrm>
          <a:prstGeom prst="curvedConnector3">
            <a:avLst>
              <a:gd name="adj1" fmla="val 50000"/>
            </a:avLst>
          </a:prstGeom>
          <a:noFill/>
          <a:ln w="31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Curved Connector 27"/>
          <p:cNvCxnSpPr>
            <a:cxnSpLocks noChangeShapeType="1"/>
          </p:cNvCxnSpPr>
          <p:nvPr/>
        </p:nvCxnSpPr>
        <p:spPr bwMode="auto">
          <a:xfrm rot="5400000">
            <a:off x="7344569" y="2291610"/>
            <a:ext cx="720725" cy="360363"/>
          </a:xfrm>
          <a:prstGeom prst="curvedConnector3">
            <a:avLst>
              <a:gd name="adj1" fmla="val 50000"/>
            </a:avLst>
          </a:prstGeom>
          <a:noFill/>
          <a:ln w="31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Rectangle 28"/>
          <p:cNvSpPr/>
          <p:nvPr/>
        </p:nvSpPr>
        <p:spPr>
          <a:xfrm>
            <a:off x="7092950" y="1608191"/>
            <a:ext cx="2051050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lang="da-DK" kern="0" dirty="0">
                <a:latin typeface="Arial" charset="0"/>
              </a:rPr>
              <a:t>Frost/tø påvirkninger</a:t>
            </a:r>
            <a:endParaRPr lang="da-DK" dirty="0">
              <a:latin typeface="Arial" charset="0"/>
            </a:endParaRPr>
          </a:p>
        </p:txBody>
      </p:sp>
      <p:cxnSp>
        <p:nvCxnSpPr>
          <p:cNvPr id="28" name="Straight Connector 31"/>
          <p:cNvCxnSpPr>
            <a:cxnSpLocks noChangeShapeType="1"/>
          </p:cNvCxnSpPr>
          <p:nvPr/>
        </p:nvCxnSpPr>
        <p:spPr bwMode="auto">
          <a:xfrm>
            <a:off x="5148263" y="2832154"/>
            <a:ext cx="57626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29" name="Straight Connector 33"/>
          <p:cNvCxnSpPr>
            <a:cxnSpLocks noChangeShapeType="1"/>
          </p:cNvCxnSpPr>
          <p:nvPr/>
        </p:nvCxnSpPr>
        <p:spPr bwMode="auto">
          <a:xfrm>
            <a:off x="5148263" y="2832154"/>
            <a:ext cx="6477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30" name="Straight Connector 39"/>
          <p:cNvCxnSpPr>
            <a:cxnSpLocks noChangeShapeType="1"/>
          </p:cNvCxnSpPr>
          <p:nvPr/>
        </p:nvCxnSpPr>
        <p:spPr bwMode="auto">
          <a:xfrm>
            <a:off x="5148263" y="2832154"/>
            <a:ext cx="647700" cy="0"/>
          </a:xfrm>
          <a:prstGeom prst="line">
            <a:avLst/>
          </a:prstGeom>
          <a:noFill/>
          <a:ln w="15875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40"/>
          <p:cNvCxnSpPr>
            <a:cxnSpLocks noChangeShapeType="1"/>
          </p:cNvCxnSpPr>
          <p:nvPr/>
        </p:nvCxnSpPr>
        <p:spPr bwMode="auto">
          <a:xfrm>
            <a:off x="5219700" y="2760716"/>
            <a:ext cx="647700" cy="0"/>
          </a:xfrm>
          <a:prstGeom prst="line">
            <a:avLst/>
          </a:prstGeom>
          <a:noFill/>
          <a:ln w="15875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41"/>
          <p:cNvCxnSpPr>
            <a:cxnSpLocks noChangeShapeType="1"/>
          </p:cNvCxnSpPr>
          <p:nvPr/>
        </p:nvCxnSpPr>
        <p:spPr bwMode="auto">
          <a:xfrm>
            <a:off x="5076825" y="2687691"/>
            <a:ext cx="647700" cy="0"/>
          </a:xfrm>
          <a:prstGeom prst="line">
            <a:avLst/>
          </a:prstGeom>
          <a:noFill/>
          <a:ln w="15875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Arrow Connector 43"/>
          <p:cNvCxnSpPr>
            <a:cxnSpLocks noChangeShapeType="1"/>
            <a:stCxn id="34" idx="2"/>
          </p:cNvCxnSpPr>
          <p:nvPr/>
        </p:nvCxnSpPr>
        <p:spPr bwMode="auto">
          <a:xfrm>
            <a:off x="5003800" y="1916166"/>
            <a:ext cx="431800" cy="700088"/>
          </a:xfrm>
          <a:prstGeom prst="straightConnector1">
            <a:avLst/>
          </a:prstGeom>
          <a:noFill/>
          <a:ln w="31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Rectangle 44"/>
          <p:cNvSpPr/>
          <p:nvPr/>
        </p:nvSpPr>
        <p:spPr>
          <a:xfrm>
            <a:off x="4500562" y="1535167"/>
            <a:ext cx="1150937" cy="380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da-DK" kern="0" dirty="0">
                <a:latin typeface="Arial" charset="0"/>
              </a:rPr>
              <a:t>Saltning </a:t>
            </a:r>
            <a:endParaRPr lang="da-DK" dirty="0">
              <a:latin typeface="Arial" charset="0"/>
            </a:endParaRPr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0691EF1C-35B0-5E63-83B0-DF88F473AD04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7992887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noProof="0">
                <a:solidFill>
                  <a:schemeClr val="tx1"/>
                </a:solidFill>
              </a:rPr>
              <a:t>Nedbrudningsmekanismer</a:t>
            </a:r>
            <a:r>
              <a:rPr lang="da-DK" sz="3200" noProof="0" dirty="0">
                <a:solidFill>
                  <a:schemeClr val="tx1"/>
                </a:solidFill>
              </a:rPr>
              <a:t> og holdbarhed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3E30F35-C21C-D098-B765-27B422C17305}"/>
              </a:ext>
            </a:extLst>
          </p:cNvPr>
          <p:cNvSpPr txBox="1">
            <a:spLocks/>
          </p:cNvSpPr>
          <p:nvPr/>
        </p:nvSpPr>
        <p:spPr>
          <a:xfrm>
            <a:off x="6876256" y="395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4B9EF-527F-4F31-BDA9-861CCA0FE377}" type="slidenum">
              <a:rPr lang="da-DK" smtClean="0"/>
              <a:pPr/>
              <a:t>31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3420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251520" y="1133475"/>
            <a:ext cx="8424936" cy="1787507"/>
          </a:xfrm>
        </p:spPr>
        <p:txBody>
          <a:bodyPr>
            <a:normAutofit/>
          </a:bodyPr>
          <a:lstStyle/>
          <a:p>
            <a:r>
              <a:rPr lang="da-DK" kern="0" dirty="0"/>
              <a:t>Konstruktionen er skadet pga. dårlig vedligehold</a:t>
            </a:r>
          </a:p>
          <a:p>
            <a:r>
              <a:rPr lang="da-DK" kern="0" dirty="0"/>
              <a:t>Nedbrydning af beton og armering</a:t>
            </a:r>
          </a:p>
          <a:p>
            <a:r>
              <a:rPr lang="da-DK" kern="0" dirty="0"/>
              <a:t>Nedbrydningsprocessen (designfasen) skal stoppes før der forstærkes </a:t>
            </a:r>
          </a:p>
          <a:p>
            <a:r>
              <a:rPr lang="da-DK" kern="0" dirty="0"/>
              <a:t>Armeringskorrosion, klorid indtrængning, frostskader, Alkali kisel</a:t>
            </a:r>
          </a:p>
          <a:p>
            <a:r>
              <a:rPr lang="da-DK" kern="0" dirty="0"/>
              <a:t>Synergieffekt </a:t>
            </a:r>
          </a:p>
          <a:p>
            <a:endParaRPr lang="da-DK" dirty="0"/>
          </a:p>
          <a:p>
            <a:pPr lvl="1"/>
            <a:endParaRPr lang="da-DK" dirty="0"/>
          </a:p>
          <a:p>
            <a:pPr marL="357187" lvl="1" indent="0">
              <a:buNone/>
            </a:pPr>
            <a:endParaRPr lang="da-DK" dirty="0"/>
          </a:p>
        </p:txBody>
      </p:sp>
      <p:pic>
        <p:nvPicPr>
          <p:cNvPr id="19" name="Picture 4" descr="\\abel\home\baard2\stipendiat\Divbilder\DSCN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223" y="3737690"/>
            <a:ext cx="2571768" cy="11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7126288" y="2724364"/>
            <a:ext cx="18678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2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Kloridindtrængning</a:t>
            </a:r>
            <a:endParaRPr lang="en-GB" altLang="en-US" sz="1200" b="1" dirty="0">
              <a:latin typeface="Verdana" panose="020B0604030504040204" pitchFamily="34" charset="0"/>
            </a:endParaRPr>
          </a:p>
        </p:txBody>
      </p:sp>
      <p:pic>
        <p:nvPicPr>
          <p:cNvPr id="21" name="Picture 4" descr="DSCN00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6" y="4587876"/>
            <a:ext cx="285750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Karbonat-spricka-red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6" y="4523368"/>
            <a:ext cx="17145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1"/>
          <p:cNvSpPr/>
          <p:nvPr/>
        </p:nvSpPr>
        <p:spPr>
          <a:xfrm>
            <a:off x="839787" y="6320632"/>
            <a:ext cx="4286251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 b="1" kern="0" dirty="0" err="1">
                <a:solidFill>
                  <a:srgbClr val="000000"/>
                </a:solidFill>
                <a:latin typeface="Verdana" pitchFamily="34" charset="0"/>
              </a:rPr>
              <a:t>Korrosion</a:t>
            </a:r>
            <a:r>
              <a:rPr lang="en-GB" sz="1200" b="1" kern="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GB" sz="1200" b="1" kern="0" dirty="0" err="1">
                <a:solidFill>
                  <a:srgbClr val="000000"/>
                </a:solidFill>
                <a:latin typeface="Verdana" pitchFamily="34" charset="0"/>
              </a:rPr>
              <a:t>i</a:t>
            </a:r>
            <a:r>
              <a:rPr lang="en-GB" sz="1200" b="1" kern="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GB" sz="1200" b="1" kern="0" dirty="0" err="1">
                <a:solidFill>
                  <a:srgbClr val="000000"/>
                </a:solidFill>
                <a:latin typeface="Verdana" pitchFamily="34" charset="0"/>
              </a:rPr>
              <a:t>armeringen</a:t>
            </a:r>
            <a:endParaRPr lang="en-GB" sz="1200" b="1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4" name="Picture 3" descr="\\abel\home\baard2\Div\tmp\Fransefoss\Dscn00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2808868"/>
            <a:ext cx="20002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Picture freeze 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4523368"/>
            <a:ext cx="268763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9"/>
          <p:cNvSpPr/>
          <p:nvPr/>
        </p:nvSpPr>
        <p:spPr>
          <a:xfrm>
            <a:off x="6039974" y="6523618"/>
            <a:ext cx="1212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200" b="1" kern="0" dirty="0" err="1">
                <a:solidFill>
                  <a:srgbClr val="000000"/>
                </a:solidFill>
                <a:latin typeface="Verdana" pitchFamily="34" charset="0"/>
              </a:rPr>
              <a:t>Frostskader</a:t>
            </a:r>
            <a:endParaRPr lang="en-GB" sz="1200" b="1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7" name="Picture 5" descr="b5f2ebb6-9cd8-4d2d-a448-583aeadc8e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41" y="3075897"/>
            <a:ext cx="287496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0"/>
          <p:cNvSpPr/>
          <p:nvPr/>
        </p:nvSpPr>
        <p:spPr>
          <a:xfrm>
            <a:off x="3589902" y="3038177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200" b="1" kern="0" dirty="0">
                <a:solidFill>
                  <a:srgbClr val="000000"/>
                </a:solidFill>
                <a:latin typeface="Verdana" pitchFamily="34" charset="0"/>
              </a:rPr>
              <a:t>AKR</a:t>
            </a:r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E55DA4E9-1B51-55FF-7E7E-A9B8907EAF8C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7992887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noProof="0">
                <a:solidFill>
                  <a:schemeClr val="tx1"/>
                </a:solidFill>
              </a:rPr>
              <a:t>Nedbrudningsmekanismer</a:t>
            </a:r>
            <a:r>
              <a:rPr lang="da-DK" sz="3200" noProof="0" dirty="0">
                <a:solidFill>
                  <a:schemeClr val="tx1"/>
                </a:solidFill>
              </a:rPr>
              <a:t> og holdbarhed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F7AD0827-0E48-6DC1-C92D-AF6281EA1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39539"/>
            <a:ext cx="2133600" cy="365125"/>
          </a:xfrm>
        </p:spPr>
        <p:txBody>
          <a:bodyPr/>
          <a:lstStyle/>
          <a:p>
            <a:fld id="{AF54B9EF-527F-4F31-BDA9-861CCA0FE377}" type="slidenum">
              <a:rPr lang="da-DK" smtClean="0"/>
              <a:pPr/>
              <a:t>32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6065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6" name="Picture 2" descr="C:\Users\phsh\Dropbox\Delte_filer_Thomas_Philip\billeder\2016-09-08\DSC01422.JPG">
            <a:extLst>
              <a:ext uri="{FF2B5EF4-FFF2-40B4-BE49-F238E27FC236}">
                <a16:creationId xmlns:a16="http://schemas.microsoft.com/office/drawing/2014/main" id="{EA33C54F-8828-20AB-FE21-00CA3A2D4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00" y="1324959"/>
            <a:ext cx="8288002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F4EB6C3-D415-CFB3-20BA-F7A5CAF19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270" y="6107711"/>
            <a:ext cx="7141629" cy="641238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4D2C8ABB-210A-BF1E-E850-F1D9693149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348" y="3769136"/>
            <a:ext cx="2817257" cy="2245333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84631EB9-A8C5-0865-53C4-15CFB9F620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5379837"/>
            <a:ext cx="3294113" cy="636924"/>
          </a:xfrm>
          <a:prstGeom prst="rect">
            <a:avLst/>
          </a:prstGeom>
        </p:spPr>
      </p:pic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84D6045A-C599-C4E2-BAA1-98D836217F2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51520" y="1227247"/>
            <a:ext cx="8304363" cy="3764951"/>
          </a:xfrm>
        </p:spPr>
        <p:txBody>
          <a:bodyPr/>
          <a:lstStyle/>
          <a:p>
            <a:r>
              <a:rPr lang="da-DK" dirty="0"/>
              <a:t>Test af eksisterende konstruktioner</a:t>
            </a:r>
          </a:p>
          <a:p>
            <a:r>
              <a:rPr lang="da-DK" dirty="0"/>
              <a:t>Ca. 100 ton akselast</a:t>
            </a:r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8858E03A-7177-71F8-296F-3B78F2C53A2D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7992887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noProof="0">
                <a:solidFill>
                  <a:schemeClr val="tx1"/>
                </a:solidFill>
              </a:rPr>
              <a:t>Nedbrudningsmekanismer</a:t>
            </a:r>
            <a:r>
              <a:rPr lang="da-DK" sz="3200" noProof="0" dirty="0">
                <a:solidFill>
                  <a:schemeClr val="tx1"/>
                </a:solidFill>
              </a:rPr>
              <a:t> og holdbarhed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77FDDB2D-B071-1F04-73CD-F2407D0F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39539"/>
            <a:ext cx="2133600" cy="365125"/>
          </a:xfrm>
        </p:spPr>
        <p:txBody>
          <a:bodyPr/>
          <a:lstStyle/>
          <a:p>
            <a:fld id="{AF54B9EF-527F-4F31-BDA9-861CCA0FE377}" type="slidenum">
              <a:rPr lang="da-DK" smtClean="0"/>
              <a:pPr/>
              <a:t>33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7481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709B4E7-3480-65A8-D24C-EC1A4B7B66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6015"/>
            <a:ext cx="9144000" cy="6095999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8158FDE1-8D39-CA9F-D7E2-0943A904CB1F}"/>
              </a:ext>
            </a:extLst>
          </p:cNvPr>
          <p:cNvSpPr/>
          <p:nvPr/>
        </p:nvSpPr>
        <p:spPr>
          <a:xfrm>
            <a:off x="0" y="4267675"/>
            <a:ext cx="3221183" cy="871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31" kern="0" dirty="0">
                <a:solidFill>
                  <a:schemeClr val="bg1"/>
                </a:solidFill>
              </a:rPr>
              <a:t>Strip </a:t>
            </a:r>
            <a:r>
              <a:rPr lang="en-US" sz="2531" kern="0" dirty="0" err="1">
                <a:solidFill>
                  <a:schemeClr val="bg1"/>
                </a:solidFill>
              </a:rPr>
              <a:t>uden</a:t>
            </a:r>
            <a:r>
              <a:rPr lang="en-US" sz="2531" kern="0" dirty="0">
                <a:solidFill>
                  <a:schemeClr val="bg1"/>
                </a:solidFill>
              </a:rPr>
              <a:t> </a:t>
            </a:r>
            <a:r>
              <a:rPr lang="en-US" sz="2531" kern="0" dirty="0" err="1">
                <a:solidFill>
                  <a:schemeClr val="bg1"/>
                </a:solidFill>
              </a:rPr>
              <a:t>asfalt</a:t>
            </a:r>
            <a:endParaRPr lang="en-US" sz="2531" kern="0" dirty="0">
              <a:solidFill>
                <a:schemeClr val="bg1"/>
              </a:solidFill>
            </a:endParaRPr>
          </a:p>
          <a:p>
            <a:r>
              <a:rPr lang="en-US" sz="2531" kern="0" dirty="0">
                <a:solidFill>
                  <a:schemeClr val="bg1"/>
                </a:solidFill>
              </a:rPr>
              <a:t>(74,5 tone axle load) </a:t>
            </a:r>
            <a:endParaRPr lang="en-US" sz="2531" dirty="0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95907EF3-E169-2DBA-9A52-7ECB0321FFC1}"/>
              </a:ext>
            </a:extLst>
          </p:cNvPr>
          <p:cNvSpPr/>
          <p:nvPr/>
        </p:nvSpPr>
        <p:spPr>
          <a:xfrm>
            <a:off x="3851920" y="866015"/>
            <a:ext cx="3301498" cy="1260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531" kern="0" dirty="0">
                <a:solidFill>
                  <a:schemeClr val="bg1"/>
                </a:solidFill>
              </a:rPr>
              <a:t>Strip med asphalt</a:t>
            </a:r>
          </a:p>
          <a:p>
            <a:r>
              <a:rPr lang="en-US" sz="2531" kern="0" dirty="0">
                <a:solidFill>
                  <a:schemeClr val="bg1"/>
                </a:solidFill>
              </a:rPr>
              <a:t>(97,4 tone axle load) </a:t>
            </a:r>
            <a:endParaRPr lang="en-US" sz="2531" dirty="0"/>
          </a:p>
          <a:p>
            <a:endParaRPr lang="da-DK" sz="2531" dirty="0"/>
          </a:p>
        </p:txBody>
      </p:sp>
      <p:cxnSp>
        <p:nvCxnSpPr>
          <p:cNvPr id="10" name="Straight Arrow Connector 11">
            <a:extLst>
              <a:ext uri="{FF2B5EF4-FFF2-40B4-BE49-F238E27FC236}">
                <a16:creationId xmlns:a16="http://schemas.microsoft.com/office/drawing/2014/main" id="{C5782049-7F5E-1290-5D39-71A5A446ACB9}"/>
              </a:ext>
            </a:extLst>
          </p:cNvPr>
          <p:cNvCxnSpPr>
            <a:cxnSpLocks/>
          </p:cNvCxnSpPr>
          <p:nvPr/>
        </p:nvCxnSpPr>
        <p:spPr bwMode="auto">
          <a:xfrm>
            <a:off x="2434129" y="4703307"/>
            <a:ext cx="1129759" cy="669909"/>
          </a:xfrm>
          <a:prstGeom prst="straightConnector1">
            <a:avLst/>
          </a:prstGeom>
          <a:solidFill>
            <a:srgbClr val="6C7472"/>
          </a:solidFill>
          <a:ln w="34925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/>
          </a:ln>
          <a:effectLst/>
        </p:spPr>
      </p:cxnSp>
      <p:pic>
        <p:nvPicPr>
          <p:cNvPr id="11" name="Picture 9">
            <a:extLst>
              <a:ext uri="{FF2B5EF4-FFF2-40B4-BE49-F238E27FC236}">
                <a16:creationId xmlns:a16="http://schemas.microsoft.com/office/drawing/2014/main" id="{E096B220-2467-0FE0-72D7-0728334BC9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5341" y="866015"/>
            <a:ext cx="2168659" cy="1773261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D68467EB-83D0-8363-2B3B-47E3083A78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689" y="5196161"/>
            <a:ext cx="2419887" cy="1535752"/>
          </a:xfrm>
          <a:prstGeom prst="rect">
            <a:avLst/>
          </a:prstGeom>
        </p:spPr>
      </p:pic>
      <p:sp>
        <p:nvSpPr>
          <p:cNvPr id="2" name="Titel 3">
            <a:extLst>
              <a:ext uri="{FF2B5EF4-FFF2-40B4-BE49-F238E27FC236}">
                <a16:creationId xmlns:a16="http://schemas.microsoft.com/office/drawing/2014/main" id="{BA917BCE-A431-E42F-4DDC-C32C5313FE95}"/>
              </a:ext>
            </a:extLst>
          </p:cNvPr>
          <p:cNvSpPr txBox="1">
            <a:spLocks/>
          </p:cNvSpPr>
          <p:nvPr/>
        </p:nvSpPr>
        <p:spPr>
          <a:xfrm>
            <a:off x="323528" y="270901"/>
            <a:ext cx="7992887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noProof="0" dirty="0" err="1">
                <a:solidFill>
                  <a:schemeClr val="tx1"/>
                </a:solidFill>
              </a:rPr>
              <a:t>Nedbrudningsmekanismer</a:t>
            </a:r>
            <a:r>
              <a:rPr lang="da-DK" sz="3200" noProof="0" dirty="0">
                <a:solidFill>
                  <a:schemeClr val="tx1"/>
                </a:solidFill>
              </a:rPr>
              <a:t> og holdbarhed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B487A99F-4471-85BD-FDF8-0F2E19119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39539"/>
            <a:ext cx="2133600" cy="365125"/>
          </a:xfrm>
        </p:spPr>
        <p:txBody>
          <a:bodyPr/>
          <a:lstStyle/>
          <a:p>
            <a:fld id="{AF54B9EF-527F-4F31-BDA9-861CCA0FE377}" type="slidenum">
              <a:rPr lang="da-DK" smtClean="0"/>
              <a:pPr/>
              <a:t>34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2328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dsholder til indhold 4">
            <a:extLst>
              <a:ext uri="{FF2B5EF4-FFF2-40B4-BE49-F238E27FC236}">
                <a16:creationId xmlns:a16="http://schemas.microsoft.com/office/drawing/2014/main" id="{AB107927-D0FE-88B3-04F9-2491E4921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4864"/>
            <a:ext cx="9130328" cy="476900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251520" y="1227247"/>
            <a:ext cx="8304363" cy="3764951"/>
          </a:xfrm>
        </p:spPr>
        <p:txBody>
          <a:bodyPr/>
          <a:lstStyle/>
          <a:p>
            <a:r>
              <a:rPr lang="da-DK" dirty="0"/>
              <a:t>National strategi for bæredygtigt byggeri</a:t>
            </a:r>
          </a:p>
          <a:p>
            <a:r>
              <a:rPr lang="da-DK" dirty="0"/>
              <a:t>Bæredygtighed af materialer </a:t>
            </a:r>
          </a:p>
          <a:p>
            <a:r>
              <a:rPr lang="da-DK" dirty="0"/>
              <a:t>EPD - </a:t>
            </a:r>
            <a:r>
              <a:rPr lang="da-DK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Environmental</a:t>
            </a:r>
            <a:r>
              <a:rPr lang="da-DK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Product </a:t>
            </a:r>
            <a:r>
              <a:rPr lang="da-DK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Declaration</a:t>
            </a:r>
            <a:endParaRPr lang="da-DK" dirty="0"/>
          </a:p>
          <a:p>
            <a:r>
              <a:rPr lang="da-DK" dirty="0"/>
              <a:t>LCA analyser</a:t>
            </a:r>
          </a:p>
          <a:p>
            <a:pPr marL="0" indent="0">
              <a:buNone/>
            </a:pPr>
            <a:r>
              <a:rPr lang="da-DK" dirty="0"/>
              <a:t>	- LCABYG</a:t>
            </a:r>
          </a:p>
          <a:p>
            <a:pPr marL="0" indent="0">
              <a:buNone/>
            </a:pPr>
            <a:r>
              <a:rPr lang="da-DK" dirty="0"/>
              <a:t>	- </a:t>
            </a:r>
            <a:r>
              <a:rPr lang="da-DK" dirty="0" err="1"/>
              <a:t>InfraLCA</a:t>
            </a:r>
            <a:endParaRPr lang="da-DK" dirty="0"/>
          </a:p>
          <a:p>
            <a:r>
              <a:rPr lang="da-DK" dirty="0"/>
              <a:t>Cirkulært byggeri</a:t>
            </a: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142F4CC6-0FB7-B502-AFAE-B5AAF1B50C53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7992887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noProof="0">
                <a:solidFill>
                  <a:schemeClr val="tx1"/>
                </a:solidFill>
              </a:rPr>
              <a:t>Nedbrudningsmekanismer</a:t>
            </a:r>
            <a:r>
              <a:rPr lang="da-DK" sz="3200" noProof="0" dirty="0">
                <a:solidFill>
                  <a:schemeClr val="tx1"/>
                </a:solidFill>
              </a:rPr>
              <a:t> og holdbarhed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225D476-D5CF-80F8-81CA-CAB4A0E33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39539"/>
            <a:ext cx="2133600" cy="365125"/>
          </a:xfrm>
        </p:spPr>
        <p:txBody>
          <a:bodyPr/>
          <a:lstStyle/>
          <a:p>
            <a:fld id="{AF54B9EF-527F-4F31-BDA9-861CCA0FE377}" type="slidenum">
              <a:rPr lang="da-DK" smtClean="0"/>
              <a:pPr/>
              <a:t>35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6300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3203848" y="1916832"/>
            <a:ext cx="4434843" cy="12961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7200" dirty="0"/>
              <a:t>Tak</a:t>
            </a:r>
          </a:p>
          <a:p>
            <a:pPr marL="357187" lvl="1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9718916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251520" y="1032946"/>
            <a:ext cx="8304363" cy="3764951"/>
          </a:xfrm>
        </p:spPr>
        <p:txBody>
          <a:bodyPr/>
          <a:lstStyle/>
          <a:p>
            <a:r>
              <a:rPr lang="da-DK" dirty="0"/>
              <a:t>Utallige eksempler på </a:t>
            </a:r>
          </a:p>
          <a:p>
            <a:r>
              <a:rPr lang="da-DK" dirty="0"/>
              <a:t>Materialet med de mange ansigter</a:t>
            </a:r>
          </a:p>
          <a:p>
            <a:r>
              <a:rPr lang="da-DK" dirty="0"/>
              <a:t>Den moderne tidsalders byggemateriale</a:t>
            </a:r>
          </a:p>
          <a:p>
            <a:r>
              <a:rPr lang="da-DK" dirty="0"/>
              <a:t>Verdens mest anvendte byggemateriale</a:t>
            </a:r>
          </a:p>
          <a:p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8D2F5D45-4F5A-1D4C-7DE6-59401031EF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22" t="20788" r="52204" b="47455"/>
          <a:stretch/>
        </p:blipFill>
        <p:spPr>
          <a:xfrm>
            <a:off x="5112021" y="4866441"/>
            <a:ext cx="2118103" cy="1296866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A9AE3FE3-9CAD-07F9-1F4D-14B267191D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588" t="26802" r="52904" b="46590"/>
          <a:stretch/>
        </p:blipFill>
        <p:spPr>
          <a:xfrm>
            <a:off x="4837830" y="1455082"/>
            <a:ext cx="2101526" cy="146237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FC63E079-EDF6-B076-9D1C-7E9D7E3D38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075" t="26802" r="51177" b="48236"/>
          <a:stretch/>
        </p:blipFill>
        <p:spPr>
          <a:xfrm>
            <a:off x="279544" y="4828886"/>
            <a:ext cx="2262078" cy="1104803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4AE1CAF8-091E-A482-65C2-5F4CFC258E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596" t="26802" r="30300" b="45339"/>
          <a:stretch/>
        </p:blipFill>
        <p:spPr>
          <a:xfrm>
            <a:off x="7005104" y="1482680"/>
            <a:ext cx="2088666" cy="155089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0B5D4DE-B045-7340-48FC-64F0FF0A18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698" t="53846" r="54198" b="21127"/>
          <a:stretch/>
        </p:blipFill>
        <p:spPr>
          <a:xfrm>
            <a:off x="4680520" y="3171177"/>
            <a:ext cx="2258836" cy="150673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3E629FE2-28C6-C8AD-2814-F543B319DF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605" t="55056" r="31291" b="22431"/>
          <a:stretch/>
        </p:blipFill>
        <p:spPr>
          <a:xfrm>
            <a:off x="7016702" y="3255874"/>
            <a:ext cx="2088667" cy="1253246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32088125-1CA3-15F3-BD97-500F020302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147" t="26802" r="20988" b="48236"/>
          <a:stretch/>
        </p:blipFill>
        <p:spPr>
          <a:xfrm>
            <a:off x="529266" y="5907766"/>
            <a:ext cx="1932378" cy="9085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539F99EF-9D10-B79B-09D2-C75B31ED78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849" t="52257" r="50286" b="16456"/>
          <a:stretch/>
        </p:blipFill>
        <p:spPr>
          <a:xfrm>
            <a:off x="251520" y="2747287"/>
            <a:ext cx="2992391" cy="1763308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04D18B31-6CBA-BA80-8207-393AC28C9A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751" t="51324" r="24023" b="16456"/>
          <a:stretch/>
        </p:blipFill>
        <p:spPr>
          <a:xfrm>
            <a:off x="2627784" y="4677908"/>
            <a:ext cx="2016224" cy="1393252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2877FFCC-CB96-80AC-F973-D60E711909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247" t="56400" r="21609" b="6406"/>
          <a:stretch/>
        </p:blipFill>
        <p:spPr>
          <a:xfrm>
            <a:off x="7229398" y="4899609"/>
            <a:ext cx="1907704" cy="1526611"/>
          </a:xfrm>
          <a:prstGeom prst="rect">
            <a:avLst/>
          </a:prstGeom>
        </p:spPr>
      </p:pic>
      <p:sp>
        <p:nvSpPr>
          <p:cNvPr id="13" name="Titel 3">
            <a:extLst>
              <a:ext uri="{FF2B5EF4-FFF2-40B4-BE49-F238E27FC236}">
                <a16:creationId xmlns:a16="http://schemas.microsoft.com/office/drawing/2014/main" id="{A5A0A12E-09DF-BD1E-C989-24045BF4D2C4}"/>
              </a:ext>
            </a:extLst>
          </p:cNvPr>
          <p:cNvSpPr txBox="1">
            <a:spLocks/>
          </p:cNvSpPr>
          <p:nvPr/>
        </p:nvSpPr>
        <p:spPr>
          <a:xfrm>
            <a:off x="323528" y="404664"/>
            <a:ext cx="9767181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Historik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C16177F-886B-AD59-6887-F1A208B4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39539"/>
            <a:ext cx="2133600" cy="365125"/>
          </a:xfrm>
        </p:spPr>
        <p:txBody>
          <a:bodyPr/>
          <a:lstStyle/>
          <a:p>
            <a:fld id="{AF54B9EF-527F-4F31-BDA9-861CCA0FE377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470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251520" y="1066876"/>
            <a:ext cx="8304363" cy="3764951"/>
          </a:xfrm>
        </p:spPr>
        <p:txBody>
          <a:bodyPr/>
          <a:lstStyle/>
          <a:p>
            <a:r>
              <a:rPr lang="da-DK" dirty="0"/>
              <a:t>Betonens mange udtryk</a:t>
            </a:r>
          </a:p>
          <a:p>
            <a:r>
              <a:rPr lang="da-DK" dirty="0"/>
              <a:t>Belægning og rør</a:t>
            </a:r>
          </a:p>
          <a:p>
            <a:r>
              <a:rPr lang="da-DK" dirty="0"/>
              <a:t>Elementbyggeri</a:t>
            </a:r>
          </a:p>
          <a:p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4813120-E60F-2B3F-6DFA-6460804D36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226" t="24801" r="61840" b="45050"/>
          <a:stretch/>
        </p:blipFill>
        <p:spPr>
          <a:xfrm>
            <a:off x="107504" y="2276872"/>
            <a:ext cx="2029126" cy="2304256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D2AAE48-076F-5F64-2A27-C51C7027AA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289" t="26802" r="59632" b="17800"/>
          <a:stretch/>
        </p:blipFill>
        <p:spPr>
          <a:xfrm>
            <a:off x="5769378" y="1052736"/>
            <a:ext cx="1510050" cy="2232248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367305A6-506D-D08E-427F-C3B37469C7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595" t="24801" r="46472" b="44108"/>
          <a:stretch/>
        </p:blipFill>
        <p:spPr>
          <a:xfrm>
            <a:off x="153708" y="4505253"/>
            <a:ext cx="1967637" cy="2304256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890AB4C7-F8C1-ADCA-DDFC-ED73E67E29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964" t="24801" r="32129" b="45690"/>
          <a:stretch/>
        </p:blipFill>
        <p:spPr>
          <a:xfrm>
            <a:off x="2280646" y="2276872"/>
            <a:ext cx="1930764" cy="2304256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47E119F7-9F29-0832-47BB-53916372C3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964" t="54918" r="32114" b="18702"/>
          <a:stretch/>
        </p:blipFill>
        <p:spPr>
          <a:xfrm>
            <a:off x="2273471" y="4648226"/>
            <a:ext cx="2003322" cy="2135189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82EB0AE-88B6-BF1A-5B62-E055B7557B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260" t="26802" r="38660" b="17800"/>
          <a:stretch/>
        </p:blipFill>
        <p:spPr>
          <a:xfrm>
            <a:off x="4211409" y="1069246"/>
            <a:ext cx="1510050" cy="2232247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85AF668-C89E-36D5-F53D-F18429572A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416" t="26802" r="15656" b="17800"/>
          <a:stretch/>
        </p:blipFill>
        <p:spPr>
          <a:xfrm>
            <a:off x="7327347" y="1052737"/>
            <a:ext cx="1570802" cy="2232247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53F9998A-4690-20D4-EA07-A33E00480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" t="27452" r="57895" b="42421"/>
          <a:stretch/>
        </p:blipFill>
        <p:spPr bwMode="auto">
          <a:xfrm>
            <a:off x="6102797" y="5006824"/>
            <a:ext cx="2832374" cy="169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D:\ACPR\Kurser\DTU\Student_courses\11320_Structural Analysis of Buildings\E15\Kursusmateriale\Lecture 03 Horizontal structural members\WP_20140529_044.jpg">
            <a:extLst>
              <a:ext uri="{FF2B5EF4-FFF2-40B4-BE49-F238E27FC236}">
                <a16:creationId xmlns:a16="http://schemas.microsoft.com/office/drawing/2014/main" id="{9266AF89-2D24-2506-28A8-8EF964A5D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t="34842" r="20998" b="39590"/>
          <a:stretch>
            <a:fillRect/>
          </a:stretch>
        </p:blipFill>
        <p:spPr bwMode="auto">
          <a:xfrm>
            <a:off x="4330063" y="3622826"/>
            <a:ext cx="4660229" cy="122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3">
            <a:extLst>
              <a:ext uri="{FF2B5EF4-FFF2-40B4-BE49-F238E27FC236}">
                <a16:creationId xmlns:a16="http://schemas.microsoft.com/office/drawing/2014/main" id="{19254174-DC6D-DEE8-5439-45FA12BD5ED8}"/>
              </a:ext>
            </a:extLst>
          </p:cNvPr>
          <p:cNvSpPr txBox="1">
            <a:spLocks/>
          </p:cNvSpPr>
          <p:nvPr/>
        </p:nvSpPr>
        <p:spPr>
          <a:xfrm>
            <a:off x="323528" y="404664"/>
            <a:ext cx="9767181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Historik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E6E205E9-E233-FB7C-57FD-4D147C0D1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39539"/>
            <a:ext cx="2133600" cy="365125"/>
          </a:xfrm>
        </p:spPr>
        <p:txBody>
          <a:bodyPr/>
          <a:lstStyle/>
          <a:p>
            <a:fld id="{AF54B9EF-527F-4F31-BDA9-861CCA0FE377}" type="slidenum">
              <a:rPr lang="da-DK" smtClean="0"/>
              <a:pPr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4814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251520" y="1227247"/>
            <a:ext cx="3744416" cy="3764951"/>
          </a:xfrm>
        </p:spPr>
        <p:txBody>
          <a:bodyPr/>
          <a:lstStyle/>
          <a:p>
            <a:r>
              <a:rPr lang="da-DK" dirty="0"/>
              <a:t>Den flydende sten</a:t>
            </a:r>
          </a:p>
          <a:p>
            <a:pPr eaLnBrk="1" hangingPunct="1">
              <a:spcBef>
                <a:spcPct val="50000"/>
              </a:spcBef>
            </a:pPr>
            <a:r>
              <a:rPr lang="da-DK" dirty="0"/>
              <a:t>Eksempel fra storebæltsbetonen 1992 er en moderne og ret kompleks sammensætning</a:t>
            </a:r>
          </a:p>
          <a:p>
            <a:pPr eaLnBrk="1" hangingPunct="1">
              <a:spcBef>
                <a:spcPct val="50000"/>
              </a:spcBef>
            </a:pPr>
            <a:r>
              <a:rPr lang="da-DK" dirty="0"/>
              <a:t>2 stentyper, 2 sandtyper, cement, flyveaske, mikro-</a:t>
            </a:r>
            <a:r>
              <a:rPr lang="da-DK" dirty="0" err="1"/>
              <a:t>silica</a:t>
            </a:r>
            <a:r>
              <a:rPr lang="da-DK" dirty="0"/>
              <a:t> (</a:t>
            </a:r>
            <a:r>
              <a:rPr lang="da-DK" dirty="0" err="1"/>
              <a:t>slurry</a:t>
            </a:r>
            <a:r>
              <a:rPr lang="da-DK" dirty="0"/>
              <a:t>) og 3 kemiske tilsætningsstoffer (plastificering, superplastificering og luftindblanding – teknikkerne anvendes stadig</a:t>
            </a:r>
            <a:endParaRPr lang="en-US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59A36258-244E-E6DE-644F-92BAED8E07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95" t="26802" r="33675" b="30001"/>
          <a:stretch/>
        </p:blipFill>
        <p:spPr>
          <a:xfrm>
            <a:off x="253087" y="4769616"/>
            <a:ext cx="3456385" cy="1774468"/>
          </a:xfrm>
          <a:prstGeom prst="rect">
            <a:avLst/>
          </a:prstGeom>
        </p:spPr>
      </p:pic>
      <p:pic>
        <p:nvPicPr>
          <p:cNvPr id="2" name="Picture 9" descr="SBF-vestbro-mix">
            <a:extLst>
              <a:ext uri="{FF2B5EF4-FFF2-40B4-BE49-F238E27FC236}">
                <a16:creationId xmlns:a16="http://schemas.microsoft.com/office/drawing/2014/main" id="{C9DC0E64-284D-1B6D-1702-A12361221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68960"/>
            <a:ext cx="5157538" cy="36011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735F5310-3F39-D0D6-91F8-03991A05C9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476" t="29000" r="46062" b="33200"/>
          <a:stretch/>
        </p:blipFill>
        <p:spPr>
          <a:xfrm>
            <a:off x="5580112" y="1303983"/>
            <a:ext cx="3407384" cy="1559312"/>
          </a:xfrm>
          <a:prstGeom prst="rect">
            <a:avLst/>
          </a:prstGeom>
        </p:spPr>
      </p:pic>
      <p:sp>
        <p:nvSpPr>
          <p:cNvPr id="3" name="Titel 3">
            <a:extLst>
              <a:ext uri="{FF2B5EF4-FFF2-40B4-BE49-F238E27FC236}">
                <a16:creationId xmlns:a16="http://schemas.microsoft.com/office/drawing/2014/main" id="{5A590021-0B4F-3C07-11A4-EB7FE8557051}"/>
              </a:ext>
            </a:extLst>
          </p:cNvPr>
          <p:cNvSpPr txBox="1">
            <a:spLocks/>
          </p:cNvSpPr>
          <p:nvPr/>
        </p:nvSpPr>
        <p:spPr>
          <a:xfrm>
            <a:off x="323528" y="404664"/>
            <a:ext cx="9767181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Betonens sammensætning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20049-5B06-A310-5728-7EDA41F44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39539"/>
            <a:ext cx="2133600" cy="365125"/>
          </a:xfrm>
        </p:spPr>
        <p:txBody>
          <a:bodyPr/>
          <a:lstStyle/>
          <a:p>
            <a:fld id="{AF54B9EF-527F-4F31-BDA9-861CCA0FE377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5187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251520" y="1227247"/>
            <a:ext cx="8304363" cy="3764951"/>
          </a:xfrm>
        </p:spPr>
        <p:txBody>
          <a:bodyPr/>
          <a:lstStyle/>
          <a:p>
            <a:r>
              <a:rPr lang="da-DK" dirty="0"/>
              <a:t>Gode trykegenskaber </a:t>
            </a:r>
          </a:p>
          <a:p>
            <a:r>
              <a:rPr lang="da-DK" dirty="0"/>
              <a:t>Afhængig af cementpastaens styrke </a:t>
            </a:r>
          </a:p>
          <a:p>
            <a:r>
              <a:rPr lang="da-DK" dirty="0"/>
              <a:t>Cylindertest der repræsenterer betonkonstruktionens trykzone</a:t>
            </a:r>
          </a:p>
          <a:p>
            <a:r>
              <a:rPr lang="da-DK" dirty="0"/>
              <a:t>Tryktesten anvendes til at vurdere betonens </a:t>
            </a:r>
            <a:r>
              <a:rPr lang="da-DK" dirty="0" err="1"/>
              <a:t>trykstyrke</a:t>
            </a:r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5332874D-6087-A75C-9D95-7C67A014F0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452" t="45040" r="27365" b="17701"/>
          <a:stretch/>
        </p:blipFill>
        <p:spPr>
          <a:xfrm>
            <a:off x="255499" y="4121546"/>
            <a:ext cx="4148202" cy="2218806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F5EEEC9A-ECDD-881F-A76D-6C46C2CEEFA6}"/>
              </a:ext>
            </a:extLst>
          </p:cNvPr>
          <p:cNvSpPr/>
          <p:nvPr/>
        </p:nvSpPr>
        <p:spPr>
          <a:xfrm>
            <a:off x="1187624" y="4666941"/>
            <a:ext cx="1080120" cy="216024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DA7CB5F8-9CA9-821A-D302-AFD5F30C8A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831" y="2902217"/>
            <a:ext cx="4338682" cy="1371249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360B2341-BF02-2B9A-77D2-69435AD02F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6539" y="2902217"/>
            <a:ext cx="1495089" cy="2748265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F8A311C3-BD96-9451-C1B2-F48EFA769E4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250" t="27543" r="34250" b="13601"/>
          <a:stretch/>
        </p:blipFill>
        <p:spPr>
          <a:xfrm>
            <a:off x="6267572" y="2827325"/>
            <a:ext cx="2768924" cy="2910239"/>
          </a:xfrm>
          <a:prstGeom prst="rect">
            <a:avLst/>
          </a:prstGeom>
        </p:spPr>
      </p:pic>
      <p:sp>
        <p:nvSpPr>
          <p:cNvPr id="2" name="Titel 3">
            <a:extLst>
              <a:ext uri="{FF2B5EF4-FFF2-40B4-BE49-F238E27FC236}">
                <a16:creationId xmlns:a16="http://schemas.microsoft.com/office/drawing/2014/main" id="{CA3852C3-611B-523C-130B-C286CE6CD424}"/>
              </a:ext>
            </a:extLst>
          </p:cNvPr>
          <p:cNvSpPr txBox="1">
            <a:spLocks/>
          </p:cNvSpPr>
          <p:nvPr/>
        </p:nvSpPr>
        <p:spPr>
          <a:xfrm>
            <a:off x="323528" y="404664"/>
            <a:ext cx="9767181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Betonens egenskaber og virkemåder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A2A10592-688B-8785-3ADA-C4B38B6F9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39539"/>
            <a:ext cx="2133600" cy="365125"/>
          </a:xfrm>
        </p:spPr>
        <p:txBody>
          <a:bodyPr/>
          <a:lstStyle/>
          <a:p>
            <a:fld id="{AF54B9EF-527F-4F31-BDA9-861CCA0FE377}" type="slidenum">
              <a:rPr lang="da-DK" smtClean="0"/>
              <a:pPr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8778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83C69381-BBBC-E231-AA14-321BE7ECAE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404" t="40623" r="3627" b="34764"/>
          <a:stretch/>
        </p:blipFill>
        <p:spPr>
          <a:xfrm>
            <a:off x="3618266" y="4499358"/>
            <a:ext cx="3690038" cy="14203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251521" y="1227247"/>
            <a:ext cx="4589219" cy="3764951"/>
          </a:xfrm>
        </p:spPr>
        <p:txBody>
          <a:bodyPr/>
          <a:lstStyle/>
          <a:p>
            <a:r>
              <a:rPr lang="da-DK" dirty="0">
                <a:solidFill>
                  <a:schemeClr val="tx1"/>
                </a:solidFill>
              </a:rPr>
              <a:t>Lav trækstyrke </a:t>
            </a:r>
          </a:p>
          <a:p>
            <a:r>
              <a:rPr lang="da-DK" dirty="0">
                <a:solidFill>
                  <a:schemeClr val="tx1"/>
                </a:solidFill>
              </a:rPr>
              <a:t>ca. 1/10 </a:t>
            </a:r>
            <a:r>
              <a:rPr lang="da-DK" dirty="0" err="1">
                <a:solidFill>
                  <a:schemeClr val="tx1"/>
                </a:solidFill>
              </a:rPr>
              <a:t>trykstyrken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</a:rPr>
              <a:t>Dette gør at betonen ikke umiddelbart er egnet til brug i bjælker med et bøjende moment</a:t>
            </a:r>
          </a:p>
          <a:p>
            <a:r>
              <a:rPr lang="da-DK" dirty="0">
                <a:solidFill>
                  <a:schemeClr val="tx1"/>
                </a:solidFill>
              </a:rPr>
              <a:t>Trækstyrke negligeres derfor typisk når </a:t>
            </a:r>
            <a:r>
              <a:rPr lang="da-DK" dirty="0"/>
              <a:t>den maksimale bæreevne beregnes</a:t>
            </a:r>
          </a:p>
          <a:p>
            <a:r>
              <a:rPr lang="da-DK" dirty="0"/>
              <a:t>Forskellige metoder til at teste  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7541D3CC-3795-17F5-DC67-73E678B00D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561" t="22587" r="42852" b="17800"/>
          <a:stretch/>
        </p:blipFill>
        <p:spPr>
          <a:xfrm>
            <a:off x="492757" y="4140858"/>
            <a:ext cx="2786965" cy="2421854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0EC57B95-9182-F95A-473F-0FBF838812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76" t="31800" r="51574" b="50000"/>
          <a:stretch/>
        </p:blipFill>
        <p:spPr>
          <a:xfrm>
            <a:off x="3635896" y="3717032"/>
            <a:ext cx="3456384" cy="864096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4E9B7584-64E8-4E38-85B4-DFEBFDD991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943" t="7836" r="9433" b="59554"/>
          <a:stretch/>
        </p:blipFill>
        <p:spPr>
          <a:xfrm>
            <a:off x="7452320" y="3717032"/>
            <a:ext cx="1536622" cy="2424824"/>
          </a:xfrm>
          <a:prstGeom prst="rect">
            <a:avLst/>
          </a:prstGeom>
        </p:spPr>
      </p:pic>
      <p:sp>
        <p:nvSpPr>
          <p:cNvPr id="3" name="Titel 3">
            <a:extLst>
              <a:ext uri="{FF2B5EF4-FFF2-40B4-BE49-F238E27FC236}">
                <a16:creationId xmlns:a16="http://schemas.microsoft.com/office/drawing/2014/main" id="{EFE92BB5-3A86-861B-7E59-61BF001D17AE}"/>
              </a:ext>
            </a:extLst>
          </p:cNvPr>
          <p:cNvSpPr txBox="1">
            <a:spLocks/>
          </p:cNvSpPr>
          <p:nvPr/>
        </p:nvSpPr>
        <p:spPr>
          <a:xfrm>
            <a:off x="323528" y="404664"/>
            <a:ext cx="9767181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Betonens egenskaber og virkemåder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ACE123-E285-152D-3CB7-0C5A95C11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39539"/>
            <a:ext cx="2133600" cy="365125"/>
          </a:xfrm>
        </p:spPr>
        <p:txBody>
          <a:bodyPr/>
          <a:lstStyle/>
          <a:p>
            <a:fld id="{AF54B9EF-527F-4F31-BDA9-861CCA0FE377}" type="slidenum">
              <a:rPr lang="da-DK" smtClean="0"/>
              <a:pPr/>
              <a:t>8</a:t>
            </a:fld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6978278-DA43-09D9-AB6B-6914EAD189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452" t="45040" r="27365" b="17701"/>
          <a:stretch/>
        </p:blipFill>
        <p:spPr>
          <a:xfrm>
            <a:off x="4840740" y="938280"/>
            <a:ext cx="4148202" cy="2218806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E888EC79-F1B1-9EFA-5C32-4ED038AFACFA}"/>
              </a:ext>
            </a:extLst>
          </p:cNvPr>
          <p:cNvSpPr/>
          <p:nvPr/>
        </p:nvSpPr>
        <p:spPr>
          <a:xfrm>
            <a:off x="5796136" y="1674092"/>
            <a:ext cx="1080120" cy="216024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9617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251520" y="1227247"/>
            <a:ext cx="8304363" cy="3764951"/>
          </a:xfrm>
        </p:spPr>
        <p:txBody>
          <a:bodyPr/>
          <a:lstStyle/>
          <a:p>
            <a:r>
              <a:rPr lang="da-DK" dirty="0"/>
              <a:t>Stål er derimod god til at optage træk </a:t>
            </a:r>
          </a:p>
          <a:p>
            <a:r>
              <a:rPr lang="da-DK" dirty="0"/>
              <a:t>Ved indstøbning af stålarmering i området der optager kan det bøjende moment optages</a:t>
            </a:r>
          </a:p>
          <a:p>
            <a:r>
              <a:rPr lang="da-DK" dirty="0"/>
              <a:t>Aktivers når revnen initierer igennem det armerede område</a:t>
            </a:r>
          </a:p>
          <a:p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2AABAB88-7BAB-C22C-F5F2-2EB020AC44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345" t="49018" r="32992" b="8895"/>
          <a:stretch/>
        </p:blipFill>
        <p:spPr>
          <a:xfrm>
            <a:off x="148217" y="2969327"/>
            <a:ext cx="4500959" cy="2829174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145A027-CC0A-B30D-D6A4-A358A4F448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900"/>
          <a:stretch/>
        </p:blipFill>
        <p:spPr>
          <a:xfrm>
            <a:off x="4841155" y="3531482"/>
            <a:ext cx="3855643" cy="2110018"/>
          </a:xfrm>
          <a:prstGeom prst="rect">
            <a:avLst/>
          </a:prstGeom>
        </p:spPr>
      </p:pic>
      <p:pic>
        <p:nvPicPr>
          <p:cNvPr id="6" name="Billede 5" descr="Et billede, der indeholder værktøj, træ, jord&#10;&#10;Automatisk genereret beskrivelse">
            <a:extLst>
              <a:ext uri="{FF2B5EF4-FFF2-40B4-BE49-F238E27FC236}">
                <a16:creationId xmlns:a16="http://schemas.microsoft.com/office/drawing/2014/main" id="{EC1A6345-8572-DD5E-59D1-28C1D8D9B5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660232" y="2160054"/>
            <a:ext cx="2127569" cy="1610592"/>
          </a:xfrm>
          <a:prstGeom prst="rect">
            <a:avLst/>
          </a:prstGeom>
        </p:spPr>
      </p:pic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5F71F60A-F52A-F573-7ACB-38FE0C0D0EFA}"/>
              </a:ext>
            </a:extLst>
          </p:cNvPr>
          <p:cNvCxnSpPr>
            <a:cxnSpLocks/>
          </p:cNvCxnSpPr>
          <p:nvPr/>
        </p:nvCxnSpPr>
        <p:spPr>
          <a:xfrm flipH="1">
            <a:off x="6768976" y="3007274"/>
            <a:ext cx="611336" cy="3684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16F8E9BB-92BA-598C-45F1-F282D1F9B747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8028384" y="2965350"/>
            <a:ext cx="759417" cy="4192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A41B9AC6-991F-B32A-5786-567EFCEC02DA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7668344" y="3538165"/>
            <a:ext cx="55672" cy="2324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46D94490-D43D-A487-42C6-3A9DB2E42A74}"/>
              </a:ext>
            </a:extLst>
          </p:cNvPr>
          <p:cNvCxnSpPr>
            <a:cxnSpLocks/>
          </p:cNvCxnSpPr>
          <p:nvPr/>
        </p:nvCxnSpPr>
        <p:spPr>
          <a:xfrm flipV="1">
            <a:off x="7668344" y="3356992"/>
            <a:ext cx="55672" cy="2007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ge forbindelse 20">
            <a:extLst>
              <a:ext uri="{FF2B5EF4-FFF2-40B4-BE49-F238E27FC236}">
                <a16:creationId xmlns:a16="http://schemas.microsoft.com/office/drawing/2014/main" id="{E2967F87-D14F-E4C8-3019-BE579932CCD2}"/>
              </a:ext>
            </a:extLst>
          </p:cNvPr>
          <p:cNvCxnSpPr>
            <a:cxnSpLocks/>
          </p:cNvCxnSpPr>
          <p:nvPr/>
        </p:nvCxnSpPr>
        <p:spPr>
          <a:xfrm flipH="1" flipV="1">
            <a:off x="7659740" y="3164793"/>
            <a:ext cx="64276" cy="2091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7182E23A-186F-6DB6-9101-08A95E733223}"/>
              </a:ext>
            </a:extLst>
          </p:cNvPr>
          <p:cNvCxnSpPr>
            <a:cxnSpLocks/>
          </p:cNvCxnSpPr>
          <p:nvPr/>
        </p:nvCxnSpPr>
        <p:spPr>
          <a:xfrm flipV="1">
            <a:off x="7661891" y="2792641"/>
            <a:ext cx="78461" cy="3895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1257A2AA-8345-7E5F-CA22-8AAF57793158}"/>
              </a:ext>
            </a:extLst>
          </p:cNvPr>
          <p:cNvSpPr/>
          <p:nvPr/>
        </p:nvSpPr>
        <p:spPr>
          <a:xfrm>
            <a:off x="1858637" y="5373216"/>
            <a:ext cx="1080120" cy="414254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D8FDFA3-5496-0FA5-4326-AE76F5306F00}"/>
              </a:ext>
            </a:extLst>
          </p:cNvPr>
          <p:cNvSpPr/>
          <p:nvPr/>
        </p:nvSpPr>
        <p:spPr>
          <a:xfrm>
            <a:off x="1619672" y="4005064"/>
            <a:ext cx="1368152" cy="414254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1D435B85-4F6C-D2B1-2608-3DDF95399248}"/>
              </a:ext>
            </a:extLst>
          </p:cNvPr>
          <p:cNvSpPr txBox="1">
            <a:spLocks/>
          </p:cNvSpPr>
          <p:nvPr/>
        </p:nvSpPr>
        <p:spPr>
          <a:xfrm>
            <a:off x="323529" y="404664"/>
            <a:ext cx="8820472" cy="5951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F04E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</a:rPr>
              <a:t>Beton med armering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7CD3D91-C683-8901-BC61-04AD6130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39539"/>
            <a:ext cx="2133600" cy="365125"/>
          </a:xfrm>
        </p:spPr>
        <p:txBody>
          <a:bodyPr/>
          <a:lstStyle/>
          <a:p>
            <a:fld id="{AF54B9EF-527F-4F31-BDA9-861CCA0FE377}" type="slidenum">
              <a:rPr lang="da-DK" smtClean="0"/>
              <a:pPr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681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ursusgang 11 del 1 DSP">
  <a:themeElements>
    <a:clrScheme name="AAU farver">
      <a:dk1>
        <a:srgbClr val="211A52"/>
      </a:dk1>
      <a:lt1>
        <a:srgbClr val="FFFFFF"/>
      </a:lt1>
      <a:dk2>
        <a:srgbClr val="54616E"/>
      </a:dk2>
      <a:lt2>
        <a:srgbClr val="FFFFFF"/>
      </a:lt2>
      <a:accent1>
        <a:srgbClr val="594FBF"/>
      </a:accent1>
      <a:accent2>
        <a:srgbClr val="B2A2C7"/>
      </a:accent2>
      <a:accent3>
        <a:srgbClr val="C3D69B"/>
      </a:accent3>
      <a:accent4>
        <a:srgbClr val="95B3D7"/>
      </a:accent4>
      <a:accent5>
        <a:srgbClr val="548DD4"/>
      </a:accent5>
      <a:accent6>
        <a:srgbClr val="BFBFBF"/>
      </a:accent6>
      <a:hlink>
        <a:srgbClr val="0000BF"/>
      </a:hlink>
      <a:folHlink>
        <a:srgbClr val="800080"/>
      </a:folHlink>
    </a:clrScheme>
    <a:fontScheme name="Klassisk kontor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CE640B08316EF409627686FD627F3D9" ma:contentTypeVersion="12" ma:contentTypeDescription="Opret et nyt dokument." ma:contentTypeScope="" ma:versionID="ca5f039acdae4d1583c37a71fdd8f125">
  <xsd:schema xmlns:xsd="http://www.w3.org/2001/XMLSchema" xmlns:xs="http://www.w3.org/2001/XMLSchema" xmlns:p="http://schemas.microsoft.com/office/2006/metadata/properties" xmlns:ns2="52310c38-d958-4ab0-950a-4446a1bcfbf8" xmlns:ns3="b2878a95-8583-46cd-81de-25f6773f7ca6" targetNamespace="http://schemas.microsoft.com/office/2006/metadata/properties" ma:root="true" ma:fieldsID="8f84eb6bb9343da23462c00f8eea02d9" ns2:_="" ns3:_="">
    <xsd:import namespace="52310c38-d958-4ab0-950a-4446a1bcfbf8"/>
    <xsd:import namespace="b2878a95-8583-46cd-81de-25f6773f7c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310c38-d958-4ab0-950a-4446a1bcfb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62f0ec3f-494f-4fb8-b7a2-68c15feac8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878a95-8583-46cd-81de-25f6773f7ca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ca32e1a-6fa0-484a-bb78-f477acf36796}" ma:internalName="TaxCatchAll" ma:showField="CatchAllData" ma:web="b2878a95-8583-46cd-81de-25f6773f7c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Indholdstype"/>
        <xsd:element ref="dc:title" minOccurs="0" maxOccurs="1" ma:index="3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2310c38-d958-4ab0-950a-4446a1bcfbf8">
      <Terms xmlns="http://schemas.microsoft.com/office/infopath/2007/PartnerControls"/>
    </lcf76f155ced4ddcb4097134ff3c332f>
    <TaxCatchAll xmlns="b2878a95-8583-46cd-81de-25f6773f7ca6" xsi:nil="true"/>
  </documentManagement>
</p:properties>
</file>

<file path=customXml/itemProps1.xml><?xml version="1.0" encoding="utf-8"?>
<ds:datastoreItem xmlns:ds="http://schemas.openxmlformats.org/officeDocument/2006/customXml" ds:itemID="{D5B6B76A-C3BE-45F5-B2B2-BECE34D6C8E7}"/>
</file>

<file path=customXml/itemProps2.xml><?xml version="1.0" encoding="utf-8"?>
<ds:datastoreItem xmlns:ds="http://schemas.openxmlformats.org/officeDocument/2006/customXml" ds:itemID="{1EFBAEAD-A870-4141-AFD8-41CD55CE91D0}"/>
</file>

<file path=customXml/itemProps3.xml><?xml version="1.0" encoding="utf-8"?>
<ds:datastoreItem xmlns:ds="http://schemas.openxmlformats.org/officeDocument/2006/customXml" ds:itemID="{43284F2F-CCD6-4B07-8E5C-A76103A30FAE}"/>
</file>

<file path=docProps/app.xml><?xml version="1.0" encoding="utf-8"?>
<Properties xmlns="http://schemas.openxmlformats.org/officeDocument/2006/extended-properties" xmlns:vt="http://schemas.openxmlformats.org/officeDocument/2006/docPropsVTypes">
  <Template>Kursusgang 11 del 1 DSP</Template>
  <TotalTime>3385</TotalTime>
  <Words>1475</Words>
  <Application>Microsoft Office PowerPoint</Application>
  <PresentationFormat>Skærmshow (4:3)</PresentationFormat>
  <Paragraphs>332</Paragraphs>
  <Slides>36</Slides>
  <Notes>30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36</vt:i4>
      </vt:variant>
    </vt:vector>
  </HeadingPairs>
  <TitlesOfParts>
    <vt:vector size="42" baseType="lpstr">
      <vt:lpstr>Arial</vt:lpstr>
      <vt:lpstr>Calibri</vt:lpstr>
      <vt:lpstr>Cambria Math</vt:lpstr>
      <vt:lpstr>Open Sans</vt:lpstr>
      <vt:lpstr>Verdana</vt:lpstr>
      <vt:lpstr>Kursusgang 11 del 1 DSP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 </vt:lpstr>
      <vt:lpstr>PowerPoint-præsentation</vt:lpstr>
      <vt:lpstr> </vt:lpstr>
      <vt:lpstr> </vt:lpstr>
      <vt:lpstr> </vt:lpstr>
      <vt:lpstr>PowerPoint-præsentation</vt:lpstr>
      <vt:lpstr>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Aalborg Universitet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Betonteknologi /Byggemateriale teknologi</dc:title>
  <dc:creator>Lars Rom Jensen (LRJ)</dc:creator>
  <cp:lastModifiedBy>Laurits Borup Rasmussen</cp:lastModifiedBy>
  <cp:revision>343</cp:revision>
  <cp:lastPrinted>2023-10-23T06:48:04Z</cp:lastPrinted>
  <dcterms:created xsi:type="dcterms:W3CDTF">2017-09-25T16:34:31Z</dcterms:created>
  <dcterms:modified xsi:type="dcterms:W3CDTF">2025-10-22T07:43:36Z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0x0101002CE640B08316EF409627686FD627F3D9</vt:lpwstr>
  </property>
</Properties>
</file>