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4"/>
  </p:sldMasterIdLst>
  <p:notesMasterIdLst>
    <p:notesMasterId r:id="rId22"/>
  </p:notesMasterIdLst>
  <p:handoutMasterIdLst>
    <p:handoutMasterId r:id="rId23"/>
  </p:handoutMasterIdLst>
  <p:sldIdLst>
    <p:sldId id="394" r:id="rId5"/>
    <p:sldId id="381" r:id="rId6"/>
    <p:sldId id="395" r:id="rId7"/>
    <p:sldId id="397" r:id="rId8"/>
    <p:sldId id="396" r:id="rId9"/>
    <p:sldId id="398" r:id="rId10"/>
    <p:sldId id="401" r:id="rId11"/>
    <p:sldId id="400" r:id="rId12"/>
    <p:sldId id="378" r:id="rId13"/>
    <p:sldId id="388" r:id="rId14"/>
    <p:sldId id="380" r:id="rId15"/>
    <p:sldId id="390" r:id="rId16"/>
    <p:sldId id="383" r:id="rId17"/>
    <p:sldId id="387" r:id="rId18"/>
    <p:sldId id="391" r:id="rId19"/>
    <p:sldId id="392" r:id="rId20"/>
    <p:sldId id="393" r:id="rId21"/>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lance" id="{705054ED-DB56-FA4C-BB16-D35BDEFFF4C1}">
          <p14:sldIdLst>
            <p14:sldId id="394"/>
            <p14:sldId id="381"/>
            <p14:sldId id="395"/>
            <p14:sldId id="397"/>
            <p14:sldId id="396"/>
            <p14:sldId id="398"/>
            <p14:sldId id="401"/>
            <p14:sldId id="400"/>
            <p14:sldId id="378"/>
            <p14:sldId id="388"/>
            <p14:sldId id="380"/>
            <p14:sldId id="390"/>
            <p14:sldId id="383"/>
            <p14:sldId id="387"/>
            <p14:sldId id="391"/>
            <p14:sldId id="392"/>
            <p14:sldId id="393"/>
          </p14:sldIdLst>
        </p14:section>
      </p14:sectionLst>
    </p:ext>
    <p:ext uri="{EFAFB233-063F-42B5-8137-9DF3F51BA10A}">
      <p15:sldGuideLst xmlns:p15="http://schemas.microsoft.com/office/powerpoint/2012/main">
        <p15:guide id="1" orient="horz" pos="2183"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DF6752"/>
    <a:srgbClr val="9DBB1D"/>
    <a:srgbClr val="5E96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3D2D98-F403-0243-992B-98B5DC4F8CC7}" v="20" dt="2023-10-19T10:58:26.2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29" autoAdjust="0"/>
    <p:restoredTop sz="95794" autoAdjust="0"/>
  </p:normalViewPr>
  <p:slideViewPr>
    <p:cSldViewPr snapToGrid="0" snapToObjects="1">
      <p:cViewPr varScale="1">
        <p:scale>
          <a:sx n="82" d="100"/>
          <a:sy n="82" d="100"/>
        </p:scale>
        <p:origin x="174" y="90"/>
      </p:cViewPr>
      <p:guideLst>
        <p:guide orient="horz" pos="2183"/>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96" d="100"/>
          <a:sy n="96" d="100"/>
        </p:scale>
        <p:origin x="36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s Ovesen" userId="5f5f1dc5-7f82-41a0-b1e3-0a7d137fea7b" providerId="ADAL" clId="{383D2D98-F403-0243-992B-98B5DC4F8CC7}"/>
    <pc:docChg chg="custSel addSld delSld modSld sldOrd modSection">
      <pc:chgData name="Nis Ovesen" userId="5f5f1dc5-7f82-41a0-b1e3-0a7d137fea7b" providerId="ADAL" clId="{383D2D98-F403-0243-992B-98B5DC4F8CC7}" dt="2023-10-19T10:56:33.471" v="282" actId="20578"/>
      <pc:docMkLst>
        <pc:docMk/>
      </pc:docMkLst>
      <pc:sldChg chg="addSp delSp modSp mod">
        <pc:chgData name="Nis Ovesen" userId="5f5f1dc5-7f82-41a0-b1e3-0a7d137fea7b" providerId="ADAL" clId="{383D2D98-F403-0243-992B-98B5DC4F8CC7}" dt="2023-10-19T10:52:29.214" v="259" actId="14100"/>
        <pc:sldMkLst>
          <pc:docMk/>
          <pc:sldMk cId="2290672695" sldId="378"/>
        </pc:sldMkLst>
        <pc:spChg chg="add del mod">
          <ac:chgData name="Nis Ovesen" userId="5f5f1dc5-7f82-41a0-b1e3-0a7d137fea7b" providerId="ADAL" clId="{383D2D98-F403-0243-992B-98B5DC4F8CC7}" dt="2023-10-19T10:46:05.042" v="176" actId="478"/>
          <ac:spMkLst>
            <pc:docMk/>
            <pc:sldMk cId="2290672695" sldId="378"/>
            <ac:spMk id="3" creationId="{D96D7A12-7903-D6D6-1931-42BBF5A8AE44}"/>
          </ac:spMkLst>
        </pc:spChg>
        <pc:spChg chg="del">
          <ac:chgData name="Nis Ovesen" userId="5f5f1dc5-7f82-41a0-b1e3-0a7d137fea7b" providerId="ADAL" clId="{383D2D98-F403-0243-992B-98B5DC4F8CC7}" dt="2023-10-19T10:46:00.112" v="174" actId="478"/>
          <ac:spMkLst>
            <pc:docMk/>
            <pc:sldMk cId="2290672695" sldId="378"/>
            <ac:spMk id="4" creationId="{00000000-0000-0000-0000-000000000000}"/>
          </ac:spMkLst>
        </pc:spChg>
        <pc:spChg chg="del">
          <ac:chgData name="Nis Ovesen" userId="5f5f1dc5-7f82-41a0-b1e3-0a7d137fea7b" providerId="ADAL" clId="{383D2D98-F403-0243-992B-98B5DC4F8CC7}" dt="2023-10-19T10:46:00.112" v="174" actId="478"/>
          <ac:spMkLst>
            <pc:docMk/>
            <pc:sldMk cId="2290672695" sldId="378"/>
            <ac:spMk id="7" creationId="{00000000-0000-0000-0000-000000000000}"/>
          </ac:spMkLst>
        </pc:spChg>
        <pc:spChg chg="add del mod">
          <ac:chgData name="Nis Ovesen" userId="5f5f1dc5-7f82-41a0-b1e3-0a7d137fea7b" providerId="ADAL" clId="{383D2D98-F403-0243-992B-98B5DC4F8CC7}" dt="2023-10-19T10:46:03.140" v="175" actId="478"/>
          <ac:spMkLst>
            <pc:docMk/>
            <pc:sldMk cId="2290672695" sldId="378"/>
            <ac:spMk id="8" creationId="{129A51D5-8230-EDFC-09C0-50EB7D184D7F}"/>
          </ac:spMkLst>
        </pc:spChg>
        <pc:spChg chg="add mod">
          <ac:chgData name="Nis Ovesen" userId="5f5f1dc5-7f82-41a0-b1e3-0a7d137fea7b" providerId="ADAL" clId="{383D2D98-F403-0243-992B-98B5DC4F8CC7}" dt="2023-10-19T10:52:29.214" v="259" actId="14100"/>
          <ac:spMkLst>
            <pc:docMk/>
            <pc:sldMk cId="2290672695" sldId="378"/>
            <ac:spMk id="9" creationId="{7174DB72-76CE-8471-66C7-7E8839AC3497}"/>
          </ac:spMkLst>
        </pc:spChg>
      </pc:sldChg>
      <pc:sldChg chg="addSp delSp modSp del mod">
        <pc:chgData name="Nis Ovesen" userId="5f5f1dc5-7f82-41a0-b1e3-0a7d137fea7b" providerId="ADAL" clId="{383D2D98-F403-0243-992B-98B5DC4F8CC7}" dt="2023-10-19T10:54:06.042" v="266" actId="2696"/>
        <pc:sldMkLst>
          <pc:docMk/>
          <pc:sldMk cId="3535295271" sldId="379"/>
        </pc:sldMkLst>
        <pc:spChg chg="del">
          <ac:chgData name="Nis Ovesen" userId="5f5f1dc5-7f82-41a0-b1e3-0a7d137fea7b" providerId="ADAL" clId="{383D2D98-F403-0243-992B-98B5DC4F8CC7}" dt="2023-10-19T10:52:48.127" v="261" actId="478"/>
          <ac:spMkLst>
            <pc:docMk/>
            <pc:sldMk cId="3535295271" sldId="379"/>
            <ac:spMk id="4" creationId="{3D05CC72-C2F0-3D9B-7602-CA856DBCFF59}"/>
          </ac:spMkLst>
        </pc:spChg>
        <pc:spChg chg="add mod">
          <ac:chgData name="Nis Ovesen" userId="5f5f1dc5-7f82-41a0-b1e3-0a7d137fea7b" providerId="ADAL" clId="{383D2D98-F403-0243-992B-98B5DC4F8CC7}" dt="2023-10-19T10:52:48.127" v="261" actId="478"/>
          <ac:spMkLst>
            <pc:docMk/>
            <pc:sldMk cId="3535295271" sldId="379"/>
            <ac:spMk id="6" creationId="{333EEC82-CF9D-AB1A-3AA9-F0E613F6A084}"/>
          </ac:spMkLst>
        </pc:spChg>
      </pc:sldChg>
      <pc:sldChg chg="ord">
        <pc:chgData name="Nis Ovesen" userId="5f5f1dc5-7f82-41a0-b1e3-0a7d137fea7b" providerId="ADAL" clId="{383D2D98-F403-0243-992B-98B5DC4F8CC7}" dt="2023-10-19T10:49:35.957" v="219" actId="20578"/>
        <pc:sldMkLst>
          <pc:docMk/>
          <pc:sldMk cId="4226573932" sldId="380"/>
        </pc:sldMkLst>
      </pc:sldChg>
      <pc:sldChg chg="ord">
        <pc:chgData name="Nis Ovesen" userId="5f5f1dc5-7f82-41a0-b1e3-0a7d137fea7b" providerId="ADAL" clId="{383D2D98-F403-0243-992B-98B5DC4F8CC7}" dt="2023-10-19T10:49:59.878" v="220" actId="20578"/>
        <pc:sldMkLst>
          <pc:docMk/>
          <pc:sldMk cId="2579456744" sldId="381"/>
        </pc:sldMkLst>
      </pc:sldChg>
      <pc:sldChg chg="del">
        <pc:chgData name="Nis Ovesen" userId="5f5f1dc5-7f82-41a0-b1e3-0a7d137fea7b" providerId="ADAL" clId="{383D2D98-F403-0243-992B-98B5DC4F8CC7}" dt="2023-10-19T10:54:15.771" v="267" actId="2696"/>
        <pc:sldMkLst>
          <pc:docMk/>
          <pc:sldMk cId="1904634432" sldId="382"/>
        </pc:sldMkLst>
      </pc:sldChg>
      <pc:sldChg chg="del">
        <pc:chgData name="Nis Ovesen" userId="5f5f1dc5-7f82-41a0-b1e3-0a7d137fea7b" providerId="ADAL" clId="{383D2D98-F403-0243-992B-98B5DC4F8CC7}" dt="2023-10-19T10:54:31.804" v="269" actId="2696"/>
        <pc:sldMkLst>
          <pc:docMk/>
          <pc:sldMk cId="587444366" sldId="384"/>
        </pc:sldMkLst>
      </pc:sldChg>
      <pc:sldChg chg="del">
        <pc:chgData name="Nis Ovesen" userId="5f5f1dc5-7f82-41a0-b1e3-0a7d137fea7b" providerId="ADAL" clId="{383D2D98-F403-0243-992B-98B5DC4F8CC7}" dt="2023-10-19T10:53:07.257" v="262" actId="2696"/>
        <pc:sldMkLst>
          <pc:docMk/>
          <pc:sldMk cId="3392007432" sldId="385"/>
        </pc:sldMkLst>
      </pc:sldChg>
      <pc:sldChg chg="del">
        <pc:chgData name="Nis Ovesen" userId="5f5f1dc5-7f82-41a0-b1e3-0a7d137fea7b" providerId="ADAL" clId="{383D2D98-F403-0243-992B-98B5DC4F8CC7}" dt="2023-10-19T10:54:31.801" v="268" actId="2696"/>
        <pc:sldMkLst>
          <pc:docMk/>
          <pc:sldMk cId="1209129377" sldId="386"/>
        </pc:sldMkLst>
      </pc:sldChg>
      <pc:sldChg chg="ord">
        <pc:chgData name="Nis Ovesen" userId="5f5f1dc5-7f82-41a0-b1e3-0a7d137fea7b" providerId="ADAL" clId="{383D2D98-F403-0243-992B-98B5DC4F8CC7}" dt="2023-10-19T10:56:33.471" v="282" actId="20578"/>
        <pc:sldMkLst>
          <pc:docMk/>
          <pc:sldMk cId="3986860656" sldId="388"/>
        </pc:sldMkLst>
      </pc:sldChg>
      <pc:sldChg chg="del">
        <pc:chgData name="Nis Ovesen" userId="5f5f1dc5-7f82-41a0-b1e3-0a7d137fea7b" providerId="ADAL" clId="{383D2D98-F403-0243-992B-98B5DC4F8CC7}" dt="2023-10-19T10:53:11.767" v="263" actId="2696"/>
        <pc:sldMkLst>
          <pc:docMk/>
          <pc:sldMk cId="302264311" sldId="389"/>
        </pc:sldMkLst>
      </pc:sldChg>
      <pc:sldChg chg="ord">
        <pc:chgData name="Nis Ovesen" userId="5f5f1dc5-7f82-41a0-b1e3-0a7d137fea7b" providerId="ADAL" clId="{383D2D98-F403-0243-992B-98B5DC4F8CC7}" dt="2023-10-19T10:54:01.925" v="265" actId="20578"/>
        <pc:sldMkLst>
          <pc:docMk/>
          <pc:sldMk cId="1192054388" sldId="390"/>
        </pc:sldMkLst>
      </pc:sldChg>
      <pc:sldChg chg="modSp new mod ord">
        <pc:chgData name="Nis Ovesen" userId="5f5f1dc5-7f82-41a0-b1e3-0a7d137fea7b" providerId="ADAL" clId="{383D2D98-F403-0243-992B-98B5DC4F8CC7}" dt="2023-10-19T10:45:05.891" v="96" actId="1076"/>
        <pc:sldMkLst>
          <pc:docMk/>
          <pc:sldMk cId="19327463" sldId="394"/>
        </pc:sldMkLst>
        <pc:spChg chg="mod">
          <ac:chgData name="Nis Ovesen" userId="5f5f1dc5-7f82-41a0-b1e3-0a7d137fea7b" providerId="ADAL" clId="{383D2D98-F403-0243-992B-98B5DC4F8CC7}" dt="2023-10-19T10:45:05.891" v="96" actId="1076"/>
          <ac:spMkLst>
            <pc:docMk/>
            <pc:sldMk cId="19327463" sldId="394"/>
            <ac:spMk id="3" creationId="{A4993F4B-C647-7997-A233-9E7E45282A21}"/>
          </ac:spMkLst>
        </pc:spChg>
        <pc:spChg chg="mod">
          <ac:chgData name="Nis Ovesen" userId="5f5f1dc5-7f82-41a0-b1e3-0a7d137fea7b" providerId="ADAL" clId="{383D2D98-F403-0243-992B-98B5DC4F8CC7}" dt="2023-10-19T10:45:05.891" v="96" actId="1076"/>
          <ac:spMkLst>
            <pc:docMk/>
            <pc:sldMk cId="19327463" sldId="394"/>
            <ac:spMk id="4" creationId="{42B74140-2975-E70F-F115-032400772342}"/>
          </ac:spMkLst>
        </pc:spChg>
      </pc:sldChg>
      <pc:sldChg chg="addSp delSp modSp new mod">
        <pc:chgData name="Nis Ovesen" userId="5f5f1dc5-7f82-41a0-b1e3-0a7d137fea7b" providerId="ADAL" clId="{383D2D98-F403-0243-992B-98B5DC4F8CC7}" dt="2023-10-19T10:56:12.669" v="281" actId="404"/>
        <pc:sldMkLst>
          <pc:docMk/>
          <pc:sldMk cId="4179925219" sldId="395"/>
        </pc:sldMkLst>
        <pc:spChg chg="del">
          <ac:chgData name="Nis Ovesen" userId="5f5f1dc5-7f82-41a0-b1e3-0a7d137fea7b" providerId="ADAL" clId="{383D2D98-F403-0243-992B-98B5DC4F8CC7}" dt="2023-10-19T10:50:13.228" v="221" actId="478"/>
          <ac:spMkLst>
            <pc:docMk/>
            <pc:sldMk cId="4179925219" sldId="395"/>
            <ac:spMk id="2" creationId="{6AFBA711-BF25-E809-F95F-2FCB9304784A}"/>
          </ac:spMkLst>
        </pc:spChg>
        <pc:spChg chg="mod">
          <ac:chgData name="Nis Ovesen" userId="5f5f1dc5-7f82-41a0-b1e3-0a7d137fea7b" providerId="ADAL" clId="{383D2D98-F403-0243-992B-98B5DC4F8CC7}" dt="2023-10-19T10:55:53.517" v="273" actId="20577"/>
          <ac:spMkLst>
            <pc:docMk/>
            <pc:sldMk cId="4179925219" sldId="395"/>
            <ac:spMk id="3" creationId="{2DDB004F-4E11-7622-FAE4-9FBD1951FF08}"/>
          </ac:spMkLst>
        </pc:spChg>
        <pc:spChg chg="mod">
          <ac:chgData name="Nis Ovesen" userId="5f5f1dc5-7f82-41a0-b1e3-0a7d137fea7b" providerId="ADAL" clId="{383D2D98-F403-0243-992B-98B5DC4F8CC7}" dt="2023-10-19T10:56:12.669" v="281" actId="404"/>
          <ac:spMkLst>
            <pc:docMk/>
            <pc:sldMk cId="4179925219" sldId="395"/>
            <ac:spMk id="4" creationId="{BD6A128A-60C4-07CC-0BDB-DDF5BFDEEFAD}"/>
          </ac:spMkLst>
        </pc:spChg>
        <pc:picChg chg="add mod">
          <ac:chgData name="Nis Ovesen" userId="5f5f1dc5-7f82-41a0-b1e3-0a7d137fea7b" providerId="ADAL" clId="{383D2D98-F403-0243-992B-98B5DC4F8CC7}" dt="2023-10-19T10:51:31.525" v="230" actId="166"/>
          <ac:picMkLst>
            <pc:docMk/>
            <pc:sldMk cId="4179925219" sldId="395"/>
            <ac:picMk id="6" creationId="{36BF3021-1BAA-1079-E2F8-6AEFC414B1E4}"/>
          </ac:picMkLst>
        </pc:picChg>
        <pc:picChg chg="add mod">
          <ac:chgData name="Nis Ovesen" userId="5f5f1dc5-7f82-41a0-b1e3-0a7d137fea7b" providerId="ADAL" clId="{383D2D98-F403-0243-992B-98B5DC4F8CC7}" dt="2023-10-19T10:51:21.382" v="228" actId="1076"/>
          <ac:picMkLst>
            <pc:docMk/>
            <pc:sldMk cId="4179925219" sldId="395"/>
            <ac:picMk id="7" creationId="{31DD31DB-5621-FC10-06F9-DC93B11B074C}"/>
          </ac:picMkLst>
        </pc:picChg>
      </pc:sldChg>
      <pc:sldChg chg="addSp delSp modSp add mod">
        <pc:chgData name="Nis Ovesen" userId="5f5f1dc5-7f82-41a0-b1e3-0a7d137fea7b" providerId="ADAL" clId="{383D2D98-F403-0243-992B-98B5DC4F8CC7}" dt="2023-10-19T10:46:48.657" v="186" actId="1076"/>
        <pc:sldMkLst>
          <pc:docMk/>
          <pc:sldMk cId="4224424395" sldId="396"/>
        </pc:sldMkLst>
        <pc:picChg chg="add mod">
          <ac:chgData name="Nis Ovesen" userId="5f5f1dc5-7f82-41a0-b1e3-0a7d137fea7b" providerId="ADAL" clId="{383D2D98-F403-0243-992B-98B5DC4F8CC7}" dt="2023-10-19T10:46:48.657" v="186" actId="1076"/>
          <ac:picMkLst>
            <pc:docMk/>
            <pc:sldMk cId="4224424395" sldId="396"/>
            <ac:picMk id="3" creationId="{AAD06B83-3793-7779-4B24-E0F27AFC61C9}"/>
          </ac:picMkLst>
        </pc:picChg>
        <pc:picChg chg="del mod">
          <ac:chgData name="Nis Ovesen" userId="5f5f1dc5-7f82-41a0-b1e3-0a7d137fea7b" providerId="ADAL" clId="{383D2D98-F403-0243-992B-98B5DC4F8CC7}" dt="2023-10-19T10:46:18.440" v="183" actId="478"/>
          <ac:picMkLst>
            <pc:docMk/>
            <pc:sldMk cId="4224424395" sldId="396"/>
            <ac:picMk id="5" creationId="{0C6ED633-F666-AC9D-19FC-E27ED0A1DA0D}"/>
          </ac:picMkLst>
        </pc:picChg>
      </pc:sldChg>
      <pc:sldChg chg="addSp delSp modSp add mod ord">
        <pc:chgData name="Nis Ovesen" userId="5f5f1dc5-7f82-41a0-b1e3-0a7d137fea7b" providerId="ADAL" clId="{383D2D98-F403-0243-992B-98B5DC4F8CC7}" dt="2023-10-19T10:53:40.232" v="264" actId="20578"/>
        <pc:sldMkLst>
          <pc:docMk/>
          <pc:sldMk cId="2025086425" sldId="397"/>
        </pc:sldMkLst>
        <pc:spChg chg="add mod">
          <ac:chgData name="Nis Ovesen" userId="5f5f1dc5-7f82-41a0-b1e3-0a7d137fea7b" providerId="ADAL" clId="{383D2D98-F403-0243-992B-98B5DC4F8CC7}" dt="2023-10-19T10:52:35.993" v="260" actId="14100"/>
          <ac:spMkLst>
            <pc:docMk/>
            <pc:sldMk cId="2025086425" sldId="397"/>
            <ac:spMk id="4" creationId="{A31BDB98-3BA8-FE44-0050-41940483C8D0}"/>
          </ac:spMkLst>
        </pc:spChg>
        <pc:picChg chg="add mod">
          <ac:chgData name="Nis Ovesen" userId="5f5f1dc5-7f82-41a0-b1e3-0a7d137fea7b" providerId="ADAL" clId="{383D2D98-F403-0243-992B-98B5DC4F8CC7}" dt="2023-10-19T10:50:31.993" v="222" actId="1076"/>
          <ac:picMkLst>
            <pc:docMk/>
            <pc:sldMk cId="2025086425" sldId="397"/>
            <ac:picMk id="3" creationId="{0D85D659-B099-53CC-555B-A3E7CC6FBB46}"/>
          </ac:picMkLst>
        </pc:picChg>
        <pc:picChg chg="del mod">
          <ac:chgData name="Nis Ovesen" userId="5f5f1dc5-7f82-41a0-b1e3-0a7d137fea7b" providerId="ADAL" clId="{383D2D98-F403-0243-992B-98B5DC4F8CC7}" dt="2023-10-19T10:46:53.081" v="188" actId="478"/>
          <ac:picMkLst>
            <pc:docMk/>
            <pc:sldMk cId="2025086425" sldId="397"/>
            <ac:picMk id="5" creationId="{0C6ED633-F666-AC9D-19FC-E27ED0A1DA0D}"/>
          </ac:picMkLst>
        </pc:picChg>
      </pc:sldChg>
      <pc:sldChg chg="addSp delSp modSp add mod">
        <pc:chgData name="Nis Ovesen" userId="5f5f1dc5-7f82-41a0-b1e3-0a7d137fea7b" providerId="ADAL" clId="{383D2D98-F403-0243-992B-98B5DC4F8CC7}" dt="2023-10-19T10:47:57.606" v="200" actId="1076"/>
        <pc:sldMkLst>
          <pc:docMk/>
          <pc:sldMk cId="2809670426" sldId="398"/>
        </pc:sldMkLst>
        <pc:picChg chg="add mod modCrop">
          <ac:chgData name="Nis Ovesen" userId="5f5f1dc5-7f82-41a0-b1e3-0a7d137fea7b" providerId="ADAL" clId="{383D2D98-F403-0243-992B-98B5DC4F8CC7}" dt="2023-10-19T10:47:57.606" v="200" actId="1076"/>
          <ac:picMkLst>
            <pc:docMk/>
            <pc:sldMk cId="2809670426" sldId="398"/>
            <ac:picMk id="3" creationId="{4B5C4D10-964E-37EE-670C-063BE28BC3BE}"/>
          </ac:picMkLst>
        </pc:picChg>
        <pc:picChg chg="del mod">
          <ac:chgData name="Nis Ovesen" userId="5f5f1dc5-7f82-41a0-b1e3-0a7d137fea7b" providerId="ADAL" clId="{383D2D98-F403-0243-992B-98B5DC4F8CC7}" dt="2023-10-19T10:47:13.448" v="194" actId="478"/>
          <ac:picMkLst>
            <pc:docMk/>
            <pc:sldMk cId="2809670426" sldId="398"/>
            <ac:picMk id="5" creationId="{0C6ED633-F666-AC9D-19FC-E27ED0A1DA0D}"/>
          </ac:picMkLst>
        </pc:picChg>
      </pc:sldChg>
      <pc:sldChg chg="add del">
        <pc:chgData name="Nis Ovesen" userId="5f5f1dc5-7f82-41a0-b1e3-0a7d137fea7b" providerId="ADAL" clId="{383D2D98-F403-0243-992B-98B5DC4F8CC7}" dt="2023-10-19T10:48:04.808" v="201" actId="2696"/>
        <pc:sldMkLst>
          <pc:docMk/>
          <pc:sldMk cId="3966352379" sldId="399"/>
        </pc:sldMkLst>
      </pc:sldChg>
      <pc:sldChg chg="addSp delSp modSp add mod">
        <pc:chgData name="Nis Ovesen" userId="5f5f1dc5-7f82-41a0-b1e3-0a7d137fea7b" providerId="ADAL" clId="{383D2D98-F403-0243-992B-98B5DC4F8CC7}" dt="2023-10-19T10:48:39.608" v="210" actId="732"/>
        <pc:sldMkLst>
          <pc:docMk/>
          <pc:sldMk cId="2660802413" sldId="400"/>
        </pc:sldMkLst>
        <pc:picChg chg="add mod modCrop">
          <ac:chgData name="Nis Ovesen" userId="5f5f1dc5-7f82-41a0-b1e3-0a7d137fea7b" providerId="ADAL" clId="{383D2D98-F403-0243-992B-98B5DC4F8CC7}" dt="2023-10-19T10:48:39.608" v="210" actId="732"/>
          <ac:picMkLst>
            <pc:docMk/>
            <pc:sldMk cId="2660802413" sldId="400"/>
            <ac:picMk id="3" creationId="{D97F17D5-AEC4-92BE-CB55-88E1FFA9955D}"/>
          </ac:picMkLst>
        </pc:picChg>
        <pc:picChg chg="del mod">
          <ac:chgData name="Nis Ovesen" userId="5f5f1dc5-7f82-41a0-b1e3-0a7d137fea7b" providerId="ADAL" clId="{383D2D98-F403-0243-992B-98B5DC4F8CC7}" dt="2023-10-19T10:48:07.528" v="203" actId="478"/>
          <ac:picMkLst>
            <pc:docMk/>
            <pc:sldMk cId="2660802413" sldId="400"/>
            <ac:picMk id="5" creationId="{0C6ED633-F666-AC9D-19FC-E27ED0A1DA0D}"/>
          </ac:picMkLst>
        </pc:picChg>
      </pc:sldChg>
      <pc:sldChg chg="addSp delSp modSp add mod ord">
        <pc:chgData name="Nis Ovesen" userId="5f5f1dc5-7f82-41a0-b1e3-0a7d137fea7b" providerId="ADAL" clId="{383D2D98-F403-0243-992B-98B5DC4F8CC7}" dt="2023-10-19T10:49:27.375" v="218" actId="20578"/>
        <pc:sldMkLst>
          <pc:docMk/>
          <pc:sldMk cId="3820499337" sldId="401"/>
        </pc:sldMkLst>
        <pc:picChg chg="del">
          <ac:chgData name="Nis Ovesen" userId="5f5f1dc5-7f82-41a0-b1e3-0a7d137fea7b" providerId="ADAL" clId="{383D2D98-F403-0243-992B-98B5DC4F8CC7}" dt="2023-10-19T10:48:59.548" v="212" actId="478"/>
          <ac:picMkLst>
            <pc:docMk/>
            <pc:sldMk cId="3820499337" sldId="401"/>
            <ac:picMk id="3" creationId="{D97F17D5-AEC4-92BE-CB55-88E1FFA9955D}"/>
          </ac:picMkLst>
        </pc:picChg>
        <pc:picChg chg="add mod">
          <ac:chgData name="Nis Ovesen" userId="5f5f1dc5-7f82-41a0-b1e3-0a7d137fea7b" providerId="ADAL" clId="{383D2D98-F403-0243-992B-98B5DC4F8CC7}" dt="2023-10-19T10:49:21.036" v="217" actId="1076"/>
          <ac:picMkLst>
            <pc:docMk/>
            <pc:sldMk cId="3820499337" sldId="401"/>
            <ac:picMk id="4" creationId="{EF0761C9-CE89-7A21-2738-0DDFF34D62B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40EBAF-D955-C443-AB02-2BCBC7797572}" type="datetimeFigureOut">
              <a:rPr lang="en-US" smtClean="0"/>
              <a:t>10/22/2025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E1DC8B-0A09-DC4E-ABCE-FAAA12F0302B}" type="slidenum">
              <a:rPr lang="en-US" smtClean="0"/>
              <a:t>‹#›</a:t>
            </a:fld>
            <a:endParaRPr lang="en-US"/>
          </a:p>
        </p:txBody>
      </p:sp>
    </p:spTree>
    <p:extLst>
      <p:ext uri="{BB962C8B-B14F-4D97-AF65-F5344CB8AC3E}">
        <p14:creationId xmlns:p14="http://schemas.microsoft.com/office/powerpoint/2010/main" val="206857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7A641A-FC50-3840-A830-42D90553FE8C}"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96355-3DDC-9949-861F-AD0908BFCC23}" type="slidenum">
              <a:rPr lang="en-US" smtClean="0"/>
              <a:t>‹#›</a:t>
            </a:fld>
            <a:endParaRPr lang="en-US"/>
          </a:p>
        </p:txBody>
      </p:sp>
    </p:spTree>
    <p:extLst>
      <p:ext uri="{BB962C8B-B14F-4D97-AF65-F5344CB8AC3E}">
        <p14:creationId xmlns:p14="http://schemas.microsoft.com/office/powerpoint/2010/main" val="20997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2</a:t>
            </a:fld>
            <a:endParaRPr lang="en-US"/>
          </a:p>
        </p:txBody>
      </p:sp>
    </p:spTree>
    <p:extLst>
      <p:ext uri="{BB962C8B-B14F-4D97-AF65-F5344CB8AC3E}">
        <p14:creationId xmlns:p14="http://schemas.microsoft.com/office/powerpoint/2010/main" val="283102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4</a:t>
            </a:fld>
            <a:endParaRPr lang="en-US"/>
          </a:p>
        </p:txBody>
      </p:sp>
    </p:spTree>
    <p:extLst>
      <p:ext uri="{BB962C8B-B14F-4D97-AF65-F5344CB8AC3E}">
        <p14:creationId xmlns:p14="http://schemas.microsoft.com/office/powerpoint/2010/main" val="3805529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5</a:t>
            </a:fld>
            <a:endParaRPr lang="en-US"/>
          </a:p>
        </p:txBody>
      </p:sp>
    </p:spTree>
    <p:extLst>
      <p:ext uri="{BB962C8B-B14F-4D97-AF65-F5344CB8AC3E}">
        <p14:creationId xmlns:p14="http://schemas.microsoft.com/office/powerpoint/2010/main" val="3734596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6</a:t>
            </a:fld>
            <a:endParaRPr lang="en-US"/>
          </a:p>
        </p:txBody>
      </p:sp>
    </p:spTree>
    <p:extLst>
      <p:ext uri="{BB962C8B-B14F-4D97-AF65-F5344CB8AC3E}">
        <p14:creationId xmlns:p14="http://schemas.microsoft.com/office/powerpoint/2010/main" val="1474098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7</a:t>
            </a:fld>
            <a:endParaRPr lang="en-US"/>
          </a:p>
        </p:txBody>
      </p:sp>
    </p:spTree>
    <p:extLst>
      <p:ext uri="{BB962C8B-B14F-4D97-AF65-F5344CB8AC3E}">
        <p14:creationId xmlns:p14="http://schemas.microsoft.com/office/powerpoint/2010/main" val="933046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8</a:t>
            </a:fld>
            <a:endParaRPr lang="en-US"/>
          </a:p>
        </p:txBody>
      </p:sp>
    </p:spTree>
    <p:extLst>
      <p:ext uri="{BB962C8B-B14F-4D97-AF65-F5344CB8AC3E}">
        <p14:creationId xmlns:p14="http://schemas.microsoft.com/office/powerpoint/2010/main" val="1668854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9</a:t>
            </a:fld>
            <a:endParaRPr lang="en-US"/>
          </a:p>
        </p:txBody>
      </p:sp>
    </p:spTree>
    <p:extLst>
      <p:ext uri="{BB962C8B-B14F-4D97-AF65-F5344CB8AC3E}">
        <p14:creationId xmlns:p14="http://schemas.microsoft.com/office/powerpoint/2010/main" val="19065114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design.aau.dk/skabeloner/powerpoint" TargetMode="External"/><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2" name="Rektangel 1"/>
          <p:cNvSpPr/>
          <p:nvPr userDrawn="1"/>
        </p:nvSpPr>
        <p:spPr>
          <a:xfrm>
            <a:off x="766763" y="1255659"/>
            <a:ext cx="8091261" cy="369332"/>
          </a:xfrm>
          <a:prstGeom prst="rect">
            <a:avLst/>
          </a:prstGeom>
        </p:spPr>
        <p:txBody>
          <a:bodyPr wrap="square" lIns="0">
            <a:spAutoFit/>
          </a:bodyPr>
          <a:lstStyle/>
          <a:p>
            <a:r>
              <a:rPr lang="en-US" dirty="0">
                <a:solidFill>
                  <a:srgbClr val="DF6752"/>
                </a:solidFill>
                <a:latin typeface="+mn-lt"/>
              </a:rPr>
              <a:t>- SLET DETTE SLIDE, FØR DU FÆRDIGGØR PRÆSENTATIONEN</a:t>
            </a:r>
            <a:endParaRPr lang="da-DK" dirty="0">
              <a:solidFill>
                <a:srgbClr val="DF6752"/>
              </a:solidFill>
              <a:latin typeface="+mn-lt"/>
            </a:endParaRPr>
          </a:p>
        </p:txBody>
      </p:sp>
      <p:sp>
        <p:nvSpPr>
          <p:cNvPr id="5" name="Text Box 48"/>
          <p:cNvSpPr txBox="1">
            <a:spLocks noChangeArrowheads="1"/>
          </p:cNvSpPr>
          <p:nvPr userDrawn="1"/>
        </p:nvSpPr>
        <p:spPr bwMode="auto">
          <a:xfrm>
            <a:off x="766763" y="2205038"/>
            <a:ext cx="2327618" cy="320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600"/>
              </a:spcAft>
              <a:defRPr/>
            </a:pPr>
            <a:r>
              <a:rPr lang="da-DK" sz="1000" b="1" spc="300" noProof="1">
                <a:solidFill>
                  <a:schemeClr val="tx1"/>
                </a:solidFill>
                <a:latin typeface="+mn-lt"/>
                <a:cs typeface="Arial" panose="020B0604020202020204" pitchFamily="34" charset="0"/>
              </a:rPr>
              <a:t>AAU-SKABELONER TIL POWERPOINT</a:t>
            </a:r>
            <a:br>
              <a:rPr lang="da-DK" sz="1000" b="1" noProof="1">
                <a:solidFill>
                  <a:schemeClr val="tx1"/>
                </a:solidFill>
                <a:latin typeface="+mn-lt"/>
                <a:cs typeface="Arial" panose="020B0604020202020204" pitchFamily="34" charset="0"/>
              </a:rPr>
            </a:br>
            <a:br>
              <a:rPr lang="da-DK" sz="1000" b="1" noProof="1">
                <a:solidFill>
                  <a:schemeClr val="tx1"/>
                </a:solidFill>
                <a:latin typeface="+mn-lt"/>
                <a:cs typeface="Arial" panose="020B0604020202020204" pitchFamily="34" charset="0"/>
              </a:rPr>
            </a:br>
            <a:r>
              <a:rPr lang="da-DK" sz="900" b="0" dirty="0">
                <a:effectLst/>
                <a:latin typeface="+mn-lt"/>
                <a:ea typeface="Calibri" panose="020F0502020204030204" pitchFamily="34" charset="0"/>
                <a:cs typeface="Times New Roman" panose="02020603050405020304" pitchFamily="18" charset="0"/>
              </a:rPr>
              <a:t>Når du åbner PowerPoint på din pc, kan du vælge</a:t>
            </a:r>
            <a:r>
              <a:rPr lang="da-DK" sz="900" b="0" baseline="0" dirty="0">
                <a:effectLst/>
                <a:latin typeface="+mn-lt"/>
                <a:ea typeface="Calibri" panose="020F0502020204030204" pitchFamily="34" charset="0"/>
                <a:cs typeface="Times New Roman" panose="02020603050405020304" pitchFamily="18" charset="0"/>
              </a:rPr>
              <a:t> mellem to </a:t>
            </a:r>
            <a:r>
              <a:rPr lang="da-DK" sz="900" b="0" dirty="0">
                <a:effectLst/>
                <a:latin typeface="+mn-lt"/>
                <a:ea typeface="Calibri" panose="020F0502020204030204" pitchFamily="34" charset="0"/>
                <a:cs typeface="Times New Roman" panose="02020603050405020304" pitchFamily="18" charset="0"/>
              </a:rPr>
              <a:t>skabeloner i 16:9-format med</a:t>
            </a:r>
            <a:r>
              <a:rPr lang="da-DK" sz="900" b="0" baseline="0" dirty="0">
                <a:effectLst/>
                <a:latin typeface="+mn-lt"/>
                <a:ea typeface="Calibri" panose="020F0502020204030204" pitchFamily="34" charset="0"/>
                <a:cs typeface="Times New Roman" panose="02020603050405020304" pitchFamily="18" charset="0"/>
              </a:rPr>
              <a:t> enten det danske eller engelske AAU-logo.</a:t>
            </a:r>
            <a:endParaRPr lang="da-DK" sz="900" b="0" dirty="0">
              <a:effectLst/>
              <a:latin typeface="+mn-lt"/>
              <a:ea typeface="Calibri" panose="020F0502020204030204" pitchFamily="34" charset="0"/>
              <a:cs typeface="Times New Roman" panose="02020603050405020304" pitchFamily="18" charset="0"/>
            </a:endParaRPr>
          </a:p>
          <a:p>
            <a:pPr>
              <a:lnSpc>
                <a:spcPct val="100000"/>
              </a:lnSpc>
              <a:spcAft>
                <a:spcPts val="1000"/>
              </a:spcAft>
            </a:pPr>
            <a:r>
              <a:rPr lang="da-DK" sz="900" b="0" dirty="0">
                <a:effectLst/>
                <a:latin typeface="+mn-lt"/>
                <a:ea typeface="Calibri" panose="020F0502020204030204" pitchFamily="34" charset="0"/>
                <a:cs typeface="Times New Roman" panose="02020603050405020304" pitchFamily="18" charset="0"/>
              </a:rPr>
              <a:t>Det</a:t>
            </a:r>
            <a:r>
              <a:rPr lang="da-DK" sz="900" b="0" baseline="0" dirty="0">
                <a:effectLst/>
                <a:latin typeface="+mn-lt"/>
                <a:ea typeface="Calibri" panose="020F0502020204030204" pitchFamily="34" charset="0"/>
                <a:cs typeface="Times New Roman" panose="02020603050405020304" pitchFamily="18" charset="0"/>
              </a:rPr>
              <a:t> er også muligt at hente PowerPoint-skabelonerne på: </a:t>
            </a:r>
            <a:r>
              <a:rPr lang="da-DK" sz="900" b="0" baseline="0" dirty="0">
                <a:effectLst/>
                <a:latin typeface="+mn-lt"/>
                <a:ea typeface="Calibri" panose="020F0502020204030204" pitchFamily="34" charset="0"/>
                <a:cs typeface="Times New Roman" panose="02020603050405020304" pitchFamily="18" charset="0"/>
                <a:hlinkClick r:id="rId2"/>
              </a:rPr>
              <a:t>www.design.aau.dk/skabeloner/</a:t>
            </a:r>
            <a:r>
              <a:rPr lang="da-DK" sz="900" b="0" baseline="0" dirty="0" err="1">
                <a:effectLst/>
                <a:latin typeface="+mn-lt"/>
                <a:ea typeface="Calibri" panose="020F0502020204030204" pitchFamily="34" charset="0"/>
                <a:cs typeface="Times New Roman" panose="02020603050405020304" pitchFamily="18" charset="0"/>
                <a:hlinkClick r:id="rId2"/>
              </a:rPr>
              <a:t>powerpoint</a:t>
            </a:r>
            <a:r>
              <a:rPr lang="da-DK" sz="900" b="0" baseline="0" dirty="0">
                <a:effectLst/>
                <a:latin typeface="+mn-lt"/>
                <a:ea typeface="Calibri" panose="020F0502020204030204" pitchFamily="34" charset="0"/>
                <a:cs typeface="Times New Roman" panose="02020603050405020304" pitchFamily="18" charset="0"/>
              </a:rPr>
              <a:t>. Her kan du også hente den generelle AAU PowerPoint til inspiration. Denne vil løbende blive opdateret med de nyeste tal og informationer. Du kan her slette de slides du ikke vil bruge. </a:t>
            </a:r>
          </a:p>
          <a:p>
            <a:pPr marL="0" marR="0" lvl="0" indent="0" algn="l" defTabSz="914330" rtl="0" eaLnBrk="0" fontAlgn="auto" latinLnBrk="0" hangingPunct="0">
              <a:lnSpc>
                <a:spcPct val="100000"/>
              </a:lnSpc>
              <a:spcBef>
                <a:spcPts val="0"/>
              </a:spcBef>
              <a:spcAft>
                <a:spcPts val="1000"/>
              </a:spcAft>
              <a:buClrTx/>
              <a:buSzTx/>
              <a:buFontTx/>
              <a:buNone/>
              <a:tabLst/>
              <a:defRPr/>
            </a:pPr>
            <a:r>
              <a:rPr lang="da-DK" sz="1000" b="1" kern="1200" spc="300" noProof="1">
                <a:solidFill>
                  <a:schemeClr val="tx1"/>
                </a:solidFill>
                <a:latin typeface="+mn-lt"/>
                <a:ea typeface="+mn-ea"/>
                <a:cs typeface="Arial" panose="020B0604020202020204" pitchFamily="34" charset="0"/>
              </a:rPr>
              <a:t>SKRIFT</a:t>
            </a:r>
            <a:br>
              <a:rPr lang="da-DK" sz="1000" b="1" kern="1200" spc="300" noProof="1">
                <a:solidFill>
                  <a:schemeClr val="tx1"/>
                </a:solidFill>
                <a:latin typeface="+mn-lt"/>
                <a:ea typeface="+mn-ea"/>
                <a:cs typeface="Arial" panose="020B0604020202020204" pitchFamily="34" charset="0"/>
              </a:rPr>
            </a:br>
            <a:br>
              <a:rPr lang="da-DK" sz="1050" b="1" kern="1200" noProof="1">
                <a:solidFill>
                  <a:schemeClr val="tx1"/>
                </a:solidFill>
                <a:latin typeface="+mn-lt"/>
                <a:ea typeface="+mn-ea"/>
                <a:cs typeface="Arial" panose="020B0604020202020204" pitchFamily="34" charset="0"/>
              </a:rPr>
            </a:br>
            <a:r>
              <a:rPr lang="da-DK" altLang="da-DK" sz="900" b="0" kern="1200" noProof="1">
                <a:solidFill>
                  <a:schemeClr val="tx1"/>
                </a:solidFill>
                <a:latin typeface="+mn-lt"/>
                <a:ea typeface="+mn-ea"/>
                <a:cs typeface="Arial" panose="020B0604020202020204" pitchFamily="34" charset="0"/>
              </a:rPr>
              <a:t>AAU anvender vores</a:t>
            </a:r>
            <a:r>
              <a:rPr lang="da-DK" altLang="da-DK" sz="900" b="0" kern="1200" baseline="0" noProof="1">
                <a:solidFill>
                  <a:schemeClr val="tx1"/>
                </a:solidFill>
                <a:latin typeface="+mn-lt"/>
                <a:ea typeface="+mn-ea"/>
                <a:cs typeface="Arial" panose="020B0604020202020204" pitchFamily="34" charset="0"/>
              </a:rPr>
              <a:t> sekundære </a:t>
            </a:r>
            <a:r>
              <a:rPr lang="da-DK" altLang="da-DK" sz="900" b="0" kern="1200" noProof="1">
                <a:solidFill>
                  <a:schemeClr val="tx1"/>
                </a:solidFill>
                <a:latin typeface="+mn-lt"/>
                <a:ea typeface="+mn-ea"/>
                <a:cs typeface="Arial" panose="020B0604020202020204" pitchFamily="34" charset="0"/>
              </a:rPr>
              <a:t>skrifttype Arial i PowerPoint-præsentationer.</a:t>
            </a:r>
          </a:p>
          <a:p>
            <a:pPr>
              <a:lnSpc>
                <a:spcPct val="115000"/>
              </a:lnSpc>
              <a:spcAft>
                <a:spcPts val="1000"/>
              </a:spcAft>
            </a:pPr>
            <a:endParaRPr lang="da-DK" sz="900" b="0" dirty="0">
              <a:effectLst/>
              <a:latin typeface="+mn-lt"/>
              <a:ea typeface="Calibri" panose="020F0502020204030204" pitchFamily="34" charset="0"/>
              <a:cs typeface="Times New Roman" panose="02020603050405020304" pitchFamily="18" charset="0"/>
            </a:endParaRPr>
          </a:p>
        </p:txBody>
      </p:sp>
      <p:sp>
        <p:nvSpPr>
          <p:cNvPr id="12" name="Text Box 48"/>
          <p:cNvSpPr txBox="1">
            <a:spLocks noChangeArrowheads="1"/>
          </p:cNvSpPr>
          <p:nvPr userDrawn="1"/>
        </p:nvSpPr>
        <p:spPr bwMode="auto">
          <a:xfrm>
            <a:off x="6269374" y="2205038"/>
            <a:ext cx="2327618" cy="346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kern="1200" spc="300" noProof="1">
                <a:solidFill>
                  <a:schemeClr val="tx1"/>
                </a:solidFill>
                <a:latin typeface="+mn-lt"/>
                <a:ea typeface="+mn-ea"/>
                <a:cs typeface="Arial" panose="020B0604020202020204" pitchFamily="34" charset="0"/>
              </a:rPr>
              <a:t>SKABELONENS FARVER</a:t>
            </a:r>
          </a:p>
          <a:p>
            <a:pPr eaLnBrk="1" hangingPunct="1">
              <a:lnSpc>
                <a:spcPct val="90000"/>
              </a:lnSpc>
              <a:spcAft>
                <a:spcPts val="600"/>
              </a:spcAft>
              <a:defRPr/>
            </a:pPr>
            <a:r>
              <a:rPr lang="da-DK" sz="900" b="0" kern="1200" noProof="1">
                <a:solidFill>
                  <a:schemeClr val="tx1"/>
                </a:solidFill>
                <a:latin typeface="+mn-lt"/>
                <a:ea typeface="+mn-ea"/>
                <a:cs typeface="Arial" panose="020B0604020202020204" pitchFamily="34" charset="0"/>
              </a:rPr>
              <a:t>Du kan vælge mellem en række farver til baggrunde og grafer.</a:t>
            </a:r>
          </a:p>
          <a:p>
            <a:pPr eaLnBrk="1" hangingPunct="1">
              <a:lnSpc>
                <a:spcPct val="90000"/>
              </a:lnSpc>
              <a:spcAft>
                <a:spcPts val="600"/>
              </a:spcAft>
              <a:defRPr/>
            </a:pPr>
            <a:r>
              <a:rPr lang="da-DK" sz="900" b="0" kern="1200" noProof="1">
                <a:solidFill>
                  <a:schemeClr val="tx1"/>
                </a:solidFill>
                <a:latin typeface="+mn-lt"/>
                <a:ea typeface="+mn-ea"/>
                <a:cs typeface="Arial" panose="020B0604020202020204" pitchFamily="34" charset="0"/>
              </a:rPr>
              <a:t>Højreklik på den flade, du vil skifte farve på, og derefter malerbøtte-ikonet (Fyldfarve til figur)</a:t>
            </a:r>
          </a:p>
          <a:p>
            <a:pPr eaLnBrk="1" hangingPunct="1">
              <a:lnSpc>
                <a:spcPct val="90000"/>
              </a:lnSpc>
              <a:spcAft>
                <a:spcPts val="600"/>
              </a:spcAft>
              <a:defRPr/>
            </a:pPr>
            <a:endParaRPr lang="da-DK" sz="1000" b="1" spc="300" noProof="1">
              <a:solidFill>
                <a:schemeClr val="tx1"/>
              </a:solidFill>
              <a:latin typeface="+mn-lt"/>
              <a:cs typeface="Arial" panose="020B0604020202020204" pitchFamily="34" charset="0"/>
            </a:endParaRPr>
          </a:p>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BILLEDSTØRRELSER</a:t>
            </a:r>
          </a:p>
          <a:p>
            <a:pPr eaLnBrk="1" hangingPunct="1">
              <a:lnSpc>
                <a:spcPct val="90000"/>
              </a:lnSpc>
              <a:spcAft>
                <a:spcPts val="600"/>
              </a:spcAft>
              <a:defRPr/>
            </a:pPr>
            <a:r>
              <a:rPr lang="da-DK" sz="900" b="0" noProof="1">
                <a:solidFill>
                  <a:schemeClr val="tx1"/>
                </a:solidFill>
                <a:latin typeface="+mn-lt"/>
                <a:cs typeface="Arial" panose="020B0604020202020204" pitchFamily="34" charset="0"/>
              </a:rPr>
              <a:t>Sørg</a:t>
            </a:r>
            <a:r>
              <a:rPr lang="da-DK" sz="900" b="0" baseline="0" noProof="1">
                <a:solidFill>
                  <a:schemeClr val="tx1"/>
                </a:solidFill>
                <a:latin typeface="+mn-lt"/>
                <a:cs typeface="Arial" panose="020B0604020202020204" pitchFamily="34" charset="0"/>
              </a:rPr>
              <a:t> for at bruge højkvalitetsbilleder i de forskellige layouts. Undgå at skulle skalerer små billeder op, da dette vil gøre dem pixileret og se uprofessionelt ud. </a:t>
            </a:r>
          </a:p>
          <a:p>
            <a:pPr eaLnBrk="1" hangingPunct="1">
              <a:lnSpc>
                <a:spcPct val="90000"/>
              </a:lnSpc>
              <a:spcAft>
                <a:spcPts val="600"/>
              </a:spcAft>
              <a:defRPr/>
            </a:pPr>
            <a:r>
              <a:rPr lang="da-DK" sz="900" b="0" baseline="0" noProof="1">
                <a:solidFill>
                  <a:schemeClr val="tx1"/>
                </a:solidFill>
                <a:latin typeface="+mn-lt"/>
                <a:cs typeface="Arial" panose="020B0604020202020204" pitchFamily="34" charset="0"/>
              </a:rPr>
              <a:t>Via Skyfish vil i kunne søge og downloade højkvalitetsbilleder fra AAU. </a:t>
            </a:r>
          </a:p>
          <a:p>
            <a:pPr eaLnBrk="1" hangingPunct="1">
              <a:lnSpc>
                <a:spcPct val="90000"/>
              </a:lnSpc>
              <a:spcAft>
                <a:spcPts val="600"/>
              </a:spcAft>
              <a:defRPr/>
            </a:pPr>
            <a:r>
              <a:rPr lang="da-DK" sz="900" b="0" baseline="0" noProof="1">
                <a:solidFill>
                  <a:schemeClr val="tx1"/>
                </a:solidFill>
                <a:latin typeface="+mn-lt"/>
                <a:cs typeface="Arial" panose="020B0604020202020204" pitchFamily="34" charset="0"/>
              </a:rPr>
              <a:t>Mange højkvalitetsbilleder giver selvfølgelig en stor filstørrelse på PowerPointen. Hvis dette bliver et problem, kan det løses når i gemmer præsentationen under: </a:t>
            </a:r>
            <a:br>
              <a:rPr lang="da-DK" sz="900" b="0" baseline="0" noProof="1">
                <a:solidFill>
                  <a:schemeClr val="tx1"/>
                </a:solidFill>
                <a:latin typeface="+mn-lt"/>
                <a:cs typeface="Arial" panose="020B0604020202020204" pitchFamily="34" charset="0"/>
              </a:rPr>
            </a:br>
            <a:r>
              <a:rPr lang="da-DK" sz="900" b="1" baseline="0" noProof="1">
                <a:solidFill>
                  <a:schemeClr val="tx1"/>
                </a:solidFill>
                <a:latin typeface="+mn-lt"/>
                <a:cs typeface="Arial" panose="020B0604020202020204" pitchFamily="34" charset="0"/>
              </a:rPr>
              <a:t>Gem som  - Gennemse - Komprimeringsindstillinger. </a:t>
            </a:r>
            <a:r>
              <a:rPr lang="da-DK" sz="900" b="0" baseline="0" noProof="1">
                <a:solidFill>
                  <a:schemeClr val="tx1"/>
                </a:solidFill>
                <a:latin typeface="+mn-lt"/>
                <a:cs typeface="Arial" panose="020B0604020202020204" pitchFamily="34" charset="0"/>
              </a:rPr>
              <a:t>Sørg dog for ikke at gemme under 150 ppi. </a:t>
            </a:r>
          </a:p>
        </p:txBody>
      </p:sp>
      <p:sp>
        <p:nvSpPr>
          <p:cNvPr id="13" name="Text Box 48"/>
          <p:cNvSpPr txBox="1">
            <a:spLocks noChangeArrowheads="1"/>
          </p:cNvSpPr>
          <p:nvPr userDrawn="1"/>
        </p:nvSpPr>
        <p:spPr bwMode="auto">
          <a:xfrm>
            <a:off x="9116078" y="2205038"/>
            <a:ext cx="2285301" cy="327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kern="1200" spc="300" noProof="1">
                <a:solidFill>
                  <a:schemeClr val="tx1"/>
                </a:solidFill>
                <a:latin typeface="+mn-lt"/>
                <a:ea typeface="+mn-ea"/>
                <a:cs typeface="Arial" panose="020B0604020202020204" pitchFamily="34" charset="0"/>
              </a:rPr>
              <a:t>INDSÆT BILLEDE</a:t>
            </a:r>
          </a:p>
          <a:p>
            <a:pPr eaLnBrk="1" hangingPunct="1">
              <a:lnSpc>
                <a:spcPct val="90000"/>
              </a:lnSpc>
              <a:spcAft>
                <a:spcPts val="600"/>
              </a:spcAft>
              <a:defRPr/>
            </a:pPr>
            <a:r>
              <a:rPr lang="da-DK" sz="900" b="0" kern="1200" noProof="1">
                <a:solidFill>
                  <a:schemeClr val="tx1"/>
                </a:solidFill>
                <a:latin typeface="+mn-lt"/>
                <a:ea typeface="+mn-ea"/>
                <a:cs typeface="Arial" panose="020B0604020202020204" pitchFamily="34" charset="0"/>
              </a:rPr>
              <a:t>På layouts med billedholder: Klik på ikon og vælg </a:t>
            </a:r>
            <a:r>
              <a:rPr lang="da-DK" sz="900" b="1" kern="1200" noProof="1">
                <a:solidFill>
                  <a:schemeClr val="tx1"/>
                </a:solidFill>
                <a:latin typeface="+mn-lt"/>
                <a:ea typeface="+mn-ea"/>
                <a:cs typeface="Arial" panose="020B0604020202020204" pitchFamily="34" charset="0"/>
              </a:rPr>
              <a:t>Indsæt</a:t>
            </a:r>
          </a:p>
          <a:p>
            <a:pPr eaLnBrk="1" hangingPunct="1">
              <a:lnSpc>
                <a:spcPct val="90000"/>
              </a:lnSpc>
              <a:spcAft>
                <a:spcPts val="600"/>
              </a:spcAft>
              <a:defRPr/>
            </a:pPr>
            <a:r>
              <a:rPr lang="da-DK" sz="900" b="0" kern="1200" noProof="1">
                <a:solidFill>
                  <a:schemeClr val="tx1"/>
                </a:solidFill>
                <a:latin typeface="+mn-lt"/>
                <a:ea typeface="+mn-ea"/>
                <a:cs typeface="Arial" panose="020B0604020202020204" pitchFamily="34" charset="0"/>
              </a:rPr>
              <a:t>Teksten ”Klik her, hvis du vil udskifte billedet” bliver ikke vist i din præsentation.  </a:t>
            </a:r>
          </a:p>
          <a:p>
            <a:pPr eaLnBrk="1" hangingPunct="1">
              <a:lnSpc>
                <a:spcPct val="90000"/>
              </a:lnSpc>
              <a:spcAft>
                <a:spcPts val="600"/>
              </a:spcAft>
              <a:defRPr/>
            </a:pPr>
            <a:endParaRPr lang="da-DK" sz="1000" b="1" noProof="1">
              <a:solidFill>
                <a:schemeClr val="tx1"/>
              </a:solidFill>
              <a:latin typeface="+mn-lt"/>
              <a:cs typeface="Arial" panose="020B0604020202020204" pitchFamily="34" charset="0"/>
            </a:endParaRPr>
          </a:p>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BESKÆR BILLEDE</a:t>
            </a:r>
          </a:p>
          <a:p>
            <a:pPr eaLnBrk="1" hangingPunct="1">
              <a:lnSpc>
                <a:spcPct val="90000"/>
              </a:lnSpc>
              <a:spcAft>
                <a:spcPts val="600"/>
              </a:spcAft>
              <a:defRPr/>
            </a:pPr>
            <a:r>
              <a:rPr lang="da-DK" sz="900" b="1" kern="1200" noProof="1">
                <a:solidFill>
                  <a:schemeClr val="tx1"/>
                </a:solidFill>
                <a:latin typeface="+mn-lt"/>
                <a:ea typeface="+mn-ea"/>
                <a:cs typeface="Arial" panose="020B0604020202020204" pitchFamily="34" charset="0"/>
              </a:rPr>
              <a:t>1</a:t>
            </a:r>
            <a:r>
              <a:rPr lang="da-DK" sz="900" b="0" kern="1200" noProof="1">
                <a:solidFill>
                  <a:schemeClr val="tx1"/>
                </a:solidFill>
                <a:latin typeface="+mn-lt"/>
                <a:ea typeface="+mn-ea"/>
                <a:cs typeface="Arial" panose="020B0604020202020204" pitchFamily="34" charset="0"/>
              </a:rPr>
              <a:t>. Klik </a:t>
            </a:r>
            <a:r>
              <a:rPr lang="da-DK" sz="900" b="1" kern="1200" noProof="1">
                <a:solidFill>
                  <a:schemeClr val="tx1"/>
                </a:solidFill>
                <a:latin typeface="+mn-lt"/>
                <a:ea typeface="+mn-ea"/>
                <a:cs typeface="Arial" panose="020B0604020202020204" pitchFamily="34" charset="0"/>
              </a:rPr>
              <a:t>Beskær</a:t>
            </a:r>
            <a:r>
              <a:rPr lang="da-DK" sz="900" b="0" kern="1200" noProof="1">
                <a:solidFill>
                  <a:schemeClr val="tx1"/>
                </a:solidFill>
                <a:latin typeface="+mn-lt"/>
                <a:ea typeface="+mn-ea"/>
                <a:cs typeface="Arial" panose="020B0604020202020204" pitchFamily="34" charset="0"/>
              </a:rPr>
              <a:t> </a:t>
            </a:r>
            <a:r>
              <a:rPr lang="da-DK" sz="900" b="0" i="1" kern="1200" noProof="1">
                <a:solidFill>
                  <a:schemeClr val="tx1"/>
                </a:solidFill>
                <a:latin typeface="+mn-lt"/>
                <a:ea typeface="+mn-ea"/>
                <a:cs typeface="Arial" panose="020B0604020202020204" pitchFamily="34" charset="0"/>
              </a:rPr>
              <a:t>(højreklik på billedet og tryk på ikonet som er vist til højre) </a:t>
            </a:r>
            <a:r>
              <a:rPr lang="da-DK" sz="900" b="0" kern="1200" noProof="1">
                <a:solidFill>
                  <a:schemeClr val="tx1"/>
                </a:solidFill>
                <a:latin typeface="+mn-lt"/>
                <a:ea typeface="+mn-ea"/>
                <a:cs typeface="Arial" panose="020B0604020202020204" pitchFamily="34" charset="0"/>
              </a:rPr>
              <a:t>for at ændre billedets fokus/størrelse</a:t>
            </a:r>
          </a:p>
          <a:p>
            <a:pPr eaLnBrk="1" hangingPunct="1">
              <a:lnSpc>
                <a:spcPct val="90000"/>
              </a:lnSpc>
              <a:spcAft>
                <a:spcPts val="600"/>
              </a:spcAft>
              <a:defRPr/>
            </a:pPr>
            <a:r>
              <a:rPr lang="da-DK" sz="900" b="1" kern="1200" noProof="1">
                <a:solidFill>
                  <a:schemeClr val="tx1"/>
                </a:solidFill>
                <a:latin typeface="+mn-lt"/>
                <a:ea typeface="+mn-ea"/>
                <a:cs typeface="Arial" panose="020B0604020202020204" pitchFamily="34" charset="0"/>
              </a:rPr>
              <a:t>2. </a:t>
            </a:r>
            <a:r>
              <a:rPr lang="da-DK" sz="900" b="0" kern="1200" noProof="1">
                <a:solidFill>
                  <a:schemeClr val="tx1"/>
                </a:solidFill>
                <a:latin typeface="+mn-lt"/>
                <a:ea typeface="+mn-ea"/>
                <a:cs typeface="Arial" panose="020B0604020202020204" pitchFamily="34" charset="0"/>
              </a:rPr>
              <a:t>Ønsker du at skalere billedet </a:t>
            </a:r>
            <a:r>
              <a:rPr lang="da-DK" sz="900" i="1" kern="1200" noProof="1">
                <a:solidFill>
                  <a:schemeClr val="tx1"/>
                </a:solidFill>
                <a:latin typeface="+mn-lt"/>
                <a:ea typeface="+mn-ea"/>
                <a:cs typeface="Arial" panose="020B0604020202020204" pitchFamily="34" charset="0"/>
              </a:rPr>
              <a:t>(ændre billedets størrelse uden at ændre dets proportioner)</a:t>
            </a:r>
            <a:r>
              <a:rPr lang="da-DK" sz="900" b="0" i="1" kern="1200" noProof="1">
                <a:solidFill>
                  <a:schemeClr val="tx1"/>
                </a:solidFill>
                <a:latin typeface="+mn-lt"/>
                <a:ea typeface="+mn-ea"/>
                <a:cs typeface="Arial" panose="020B0604020202020204" pitchFamily="34" charset="0"/>
              </a:rPr>
              <a:t>, </a:t>
            </a:r>
            <a:r>
              <a:rPr lang="da-DK" sz="900" b="0" kern="1200" noProof="1">
                <a:solidFill>
                  <a:schemeClr val="tx1"/>
                </a:solidFill>
                <a:latin typeface="+mn-lt"/>
                <a:ea typeface="+mn-ea"/>
                <a:cs typeface="Arial" panose="020B0604020202020204" pitchFamily="34" charset="0"/>
              </a:rPr>
              <a:t>så hold </a:t>
            </a:r>
            <a:r>
              <a:rPr lang="da-DK" sz="900" b="1" kern="1200" noProof="1">
                <a:solidFill>
                  <a:schemeClr val="tx1"/>
                </a:solidFill>
                <a:latin typeface="+mn-lt"/>
                <a:ea typeface="+mn-ea"/>
                <a:cs typeface="Arial" panose="020B0604020202020204" pitchFamily="34" charset="0"/>
              </a:rPr>
              <a:t>SHIFT</a:t>
            </a:r>
            <a:r>
              <a:rPr lang="da-DK" sz="900" b="0" kern="1200" noProof="1">
                <a:solidFill>
                  <a:schemeClr val="tx1"/>
                </a:solidFill>
                <a:latin typeface="+mn-lt"/>
                <a:ea typeface="+mn-ea"/>
                <a:cs typeface="Arial" panose="020B0604020202020204" pitchFamily="34" charset="0"/>
              </a:rPr>
              <a:t>-knappen nede, mens du trækker i billedets hjørner</a:t>
            </a:r>
          </a:p>
          <a:p>
            <a:pPr eaLnBrk="1" hangingPunct="1">
              <a:lnSpc>
                <a:spcPct val="90000"/>
              </a:lnSpc>
              <a:spcAft>
                <a:spcPts val="600"/>
              </a:spcAft>
              <a:defRPr/>
            </a:pPr>
            <a:r>
              <a:rPr lang="da-DK" sz="900" b="1" kern="1200" noProof="1">
                <a:solidFill>
                  <a:schemeClr val="tx1"/>
                </a:solidFill>
                <a:latin typeface="+mn-lt"/>
                <a:ea typeface="+mn-ea"/>
                <a:cs typeface="Arial" panose="020B0604020202020204" pitchFamily="34" charset="0"/>
              </a:rPr>
              <a:t>3. </a:t>
            </a:r>
            <a:r>
              <a:rPr lang="da-DK" sz="900" b="0" kern="1200" noProof="1">
                <a:solidFill>
                  <a:schemeClr val="tx1"/>
                </a:solidFill>
                <a:latin typeface="+mn-lt"/>
                <a:ea typeface="+mn-ea"/>
                <a:cs typeface="Arial" panose="020B0604020202020204" pitchFamily="34" charset="0"/>
              </a:rPr>
              <a:t>Højreklik på billedet og vælg </a:t>
            </a:r>
            <a:r>
              <a:rPr lang="da-DK" sz="900" b="1" kern="1200" noProof="1">
                <a:solidFill>
                  <a:schemeClr val="tx1"/>
                </a:solidFill>
                <a:latin typeface="+mn-lt"/>
                <a:ea typeface="+mn-ea"/>
                <a:cs typeface="Arial" panose="020B0604020202020204" pitchFamily="34" charset="0"/>
              </a:rPr>
              <a:t>Placer bagerst</a:t>
            </a:r>
          </a:p>
          <a:p>
            <a:pPr eaLnBrk="1" hangingPunct="1">
              <a:lnSpc>
                <a:spcPct val="90000"/>
              </a:lnSpc>
              <a:spcAft>
                <a:spcPts val="600"/>
              </a:spcAft>
              <a:defRPr/>
            </a:pPr>
            <a:r>
              <a:rPr lang="da-DK" sz="900" b="1" kern="1200" noProof="1">
                <a:solidFill>
                  <a:schemeClr val="tx1"/>
                </a:solidFill>
                <a:latin typeface="+mn-lt"/>
                <a:ea typeface="+mn-ea"/>
                <a:cs typeface="Arial" panose="020B0604020202020204" pitchFamily="34" charset="0"/>
              </a:rPr>
              <a:t>Tip: </a:t>
            </a:r>
            <a:r>
              <a:rPr lang="da-DK" sz="900" b="0" kern="1200" noProof="1">
                <a:solidFill>
                  <a:schemeClr val="tx1"/>
                </a:solidFill>
                <a:latin typeface="+mn-lt"/>
                <a:ea typeface="+mn-ea"/>
                <a:cs typeface="Arial" panose="020B0604020202020204" pitchFamily="34" charset="0"/>
              </a:rPr>
              <a:t>Hvis du sletter billedet og indsætter et nyt, kan billedet lægge sig foran tekst og grafik. Hvis dette sker, skal du vælge billedet, højreklikke og vælge </a:t>
            </a:r>
            <a:r>
              <a:rPr lang="da-DK" sz="900" b="1" kern="1200" noProof="1">
                <a:solidFill>
                  <a:schemeClr val="tx1"/>
                </a:solidFill>
                <a:latin typeface="+mn-lt"/>
                <a:ea typeface="+mn-ea"/>
                <a:cs typeface="Arial" panose="020B0604020202020204" pitchFamily="34" charset="0"/>
              </a:rPr>
              <a:t>Placer bagerst</a:t>
            </a:r>
          </a:p>
        </p:txBody>
      </p:sp>
      <p:sp>
        <p:nvSpPr>
          <p:cNvPr id="15" name="Text Box 48"/>
          <p:cNvSpPr txBox="1">
            <a:spLocks noChangeArrowheads="1"/>
          </p:cNvSpPr>
          <p:nvPr userDrawn="1"/>
        </p:nvSpPr>
        <p:spPr bwMode="auto">
          <a:xfrm>
            <a:off x="9116078" y="5647519"/>
            <a:ext cx="2517848"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MERE INFORMATION</a:t>
            </a:r>
          </a:p>
          <a:p>
            <a:pPr eaLnBrk="1" hangingPunct="1">
              <a:lnSpc>
                <a:spcPct val="90000"/>
              </a:lnSpc>
              <a:spcAft>
                <a:spcPts val="600"/>
              </a:spcAft>
              <a:defRPr/>
            </a:pPr>
            <a:r>
              <a:rPr lang="da-DK" sz="900" b="0" noProof="1">
                <a:solidFill>
                  <a:schemeClr val="tx1"/>
                </a:solidFill>
                <a:latin typeface="+mn-lt"/>
                <a:cs typeface="Arial" panose="020B0604020202020204" pitchFamily="34" charset="0"/>
              </a:rPr>
              <a:t>Se</a:t>
            </a:r>
            <a:r>
              <a:rPr lang="da-DK" sz="900" b="0" baseline="0" noProof="1">
                <a:solidFill>
                  <a:schemeClr val="tx1"/>
                </a:solidFill>
                <a:latin typeface="+mn-lt"/>
                <a:cs typeface="Arial" panose="020B0604020202020204" pitchFamily="34" charset="0"/>
              </a:rPr>
              <a:t> designguiden</a:t>
            </a:r>
            <a:r>
              <a:rPr lang="da-DK" sz="900" b="0" noProof="1">
                <a:solidFill>
                  <a:schemeClr val="tx1"/>
                </a:solidFill>
                <a:latin typeface="+mn-lt"/>
                <a:cs typeface="Arial" panose="020B0604020202020204" pitchFamily="34" charset="0"/>
              </a:rPr>
              <a:t> på</a:t>
            </a:r>
            <a:br>
              <a:rPr lang="da-DK" sz="900" b="0" baseline="0" noProof="1">
                <a:solidFill>
                  <a:schemeClr val="tx1"/>
                </a:solidFill>
                <a:latin typeface="+mn-lt"/>
                <a:cs typeface="Arial" panose="020B0604020202020204" pitchFamily="34" charset="0"/>
              </a:rPr>
            </a:br>
            <a:r>
              <a:rPr lang="da-DK" sz="900" b="0" kern="1200" baseline="0" dirty="0">
                <a:solidFill>
                  <a:schemeClr val="tx1"/>
                </a:solidFill>
                <a:effectLst/>
                <a:latin typeface="+mn-lt"/>
                <a:ea typeface="Calibri" panose="020F0502020204030204" pitchFamily="34" charset="0"/>
                <a:cs typeface="Times New Roman" panose="02020603050405020304" pitchFamily="18" charset="0"/>
                <a:hlinkClick r:id="rId2"/>
              </a:rPr>
              <a:t>www.design.aau.dk/skabeloner/powerpoint</a:t>
            </a:r>
            <a:endParaRPr lang="da-DK" sz="900" b="0" noProof="1">
              <a:solidFill>
                <a:schemeClr val="accent4"/>
              </a:solidFill>
              <a:latin typeface="+mn-lt"/>
              <a:cs typeface="Arial" panose="020B0604020202020204" pitchFamily="34" charset="0"/>
            </a:endParaRPr>
          </a:p>
        </p:txBody>
      </p:sp>
      <p:sp>
        <p:nvSpPr>
          <p:cNvPr id="16" name="Text Box 48"/>
          <p:cNvSpPr txBox="1">
            <a:spLocks noChangeArrowheads="1"/>
          </p:cNvSpPr>
          <p:nvPr userDrawn="1"/>
        </p:nvSpPr>
        <p:spPr bwMode="auto">
          <a:xfrm>
            <a:off x="3428374" y="2205038"/>
            <a:ext cx="2327618" cy="344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30" rtl="0" eaLnBrk="1" fontAlgn="auto" latinLnBrk="0" hangingPunct="1">
              <a:lnSpc>
                <a:spcPct val="100000"/>
              </a:lnSpc>
              <a:spcBef>
                <a:spcPts val="0"/>
              </a:spcBef>
              <a:spcAft>
                <a:spcPts val="600"/>
              </a:spcAft>
              <a:buClrTx/>
              <a:buSzTx/>
              <a:buFontTx/>
              <a:buNone/>
              <a:tabLst/>
              <a:defRPr/>
            </a:pPr>
            <a:r>
              <a:rPr lang="da-DK" sz="1000" b="1" kern="1200" spc="300" noProof="1">
                <a:solidFill>
                  <a:schemeClr val="tx1"/>
                </a:solidFill>
                <a:latin typeface="+mn-lt"/>
                <a:ea typeface="+mn-ea"/>
                <a:cs typeface="Arial" panose="020B0604020202020204" pitchFamily="34" charset="0"/>
              </a:rPr>
              <a:t>LAV NYT DIAS/SLIDE </a:t>
            </a:r>
            <a:r>
              <a:rPr lang="da-DK" sz="900" b="0" kern="1200" spc="0" noProof="1">
                <a:solidFill>
                  <a:schemeClr val="tx1"/>
                </a:solidFill>
                <a:latin typeface="+mn-lt"/>
                <a:ea typeface="+mn-ea"/>
                <a:cs typeface="Arial" panose="020B0604020202020204" pitchFamily="34" charset="0"/>
              </a:rPr>
              <a:t>(HHV. 2010- + 2013- OG 2016-VERSION)</a:t>
            </a:r>
          </a:p>
          <a:p>
            <a:pPr marL="0" marR="0" lvl="0" indent="0" algn="l" defTabSz="914330" rtl="0" eaLnBrk="1" fontAlgn="auto" latinLnBrk="0" hangingPunct="1">
              <a:lnSpc>
                <a:spcPct val="100000"/>
              </a:lnSpc>
              <a:spcBef>
                <a:spcPts val="0"/>
              </a:spcBef>
              <a:spcAft>
                <a:spcPts val="600"/>
              </a:spcAft>
              <a:buClrTx/>
              <a:buSzTx/>
              <a:buFontTx/>
              <a:buNone/>
              <a:tabLst/>
              <a:defRPr/>
            </a:pPr>
            <a:r>
              <a:rPr lang="da-DK" sz="900" b="0" kern="1200" spc="0" noProof="1">
                <a:solidFill>
                  <a:schemeClr val="tx1"/>
                </a:solidFill>
                <a:latin typeface="+mn-lt"/>
                <a:ea typeface="+mn-ea"/>
                <a:cs typeface="Arial" panose="020B0604020202020204" pitchFamily="34" charset="0"/>
              </a:rPr>
              <a:t> </a:t>
            </a:r>
            <a:br>
              <a:rPr lang="da-DK" sz="800" b="1" kern="1200" noProof="1">
                <a:solidFill>
                  <a:schemeClr val="tx1"/>
                </a:solidFill>
                <a:latin typeface="+mn-lt"/>
                <a:ea typeface="+mn-ea"/>
                <a:cs typeface="Arial" panose="020B0604020202020204" pitchFamily="34" charset="0"/>
              </a:rPr>
            </a:br>
            <a:r>
              <a:rPr lang="da-DK" altLang="da-DK" sz="900" b="1" kern="1200" noProof="1">
                <a:solidFill>
                  <a:schemeClr val="tx1"/>
                </a:solidFill>
                <a:latin typeface="+mn-lt"/>
                <a:ea typeface="+mn-ea"/>
                <a:cs typeface="Arial" panose="020B0604020202020204" pitchFamily="34" charset="0"/>
              </a:rPr>
              <a:t>1. </a:t>
            </a:r>
            <a:r>
              <a:rPr lang="da-DK" altLang="da-DK" sz="900" kern="1200" noProof="1">
                <a:solidFill>
                  <a:schemeClr val="tx1"/>
                </a:solidFill>
                <a:latin typeface="+mn-lt"/>
                <a:ea typeface="+mn-ea"/>
                <a:cs typeface="Arial" panose="020B0604020202020204" pitchFamily="34" charset="0"/>
              </a:rPr>
              <a:t>Klik på </a:t>
            </a:r>
            <a:r>
              <a:rPr lang="da-DK" altLang="da-DK" sz="900" b="1" kern="1200" noProof="1">
                <a:solidFill>
                  <a:schemeClr val="tx1"/>
                </a:solidFill>
                <a:latin typeface="+mn-lt"/>
                <a:ea typeface="+mn-ea"/>
                <a:cs typeface="Arial" panose="020B0604020202020204" pitchFamily="34" charset="0"/>
              </a:rPr>
              <a:t>Startside/Hjem</a:t>
            </a:r>
          </a:p>
          <a:p>
            <a:pPr eaLnBrk="1" hangingPunct="1">
              <a:lnSpc>
                <a:spcPct val="100000"/>
              </a:lnSpc>
              <a:spcAft>
                <a:spcPts val="600"/>
              </a:spcAft>
              <a:defRPr/>
            </a:pPr>
            <a:r>
              <a:rPr lang="da-DK" altLang="da-DK" sz="900" b="1" noProof="1">
                <a:solidFill>
                  <a:schemeClr val="tx1"/>
                </a:solidFill>
                <a:latin typeface="+mn-lt"/>
                <a:cs typeface="Arial" panose="020B0604020202020204" pitchFamily="34" charset="0"/>
              </a:rPr>
              <a:t>2.</a:t>
            </a:r>
            <a:r>
              <a:rPr lang="da-DK" altLang="da-DK" sz="900" b="1" baseline="0" noProof="1">
                <a:solidFill>
                  <a:schemeClr val="tx1"/>
                </a:solidFill>
                <a:latin typeface="+mn-lt"/>
                <a:cs typeface="Arial" panose="020B0604020202020204" pitchFamily="34" charset="0"/>
              </a:rPr>
              <a:t> </a:t>
            </a:r>
            <a:r>
              <a:rPr lang="da-DK" altLang="da-DK" sz="900" baseline="0" noProof="1">
                <a:solidFill>
                  <a:schemeClr val="tx1"/>
                </a:solidFill>
                <a:latin typeface="+mn-lt"/>
                <a:cs typeface="Arial" panose="020B0604020202020204" pitchFamily="34" charset="0"/>
              </a:rPr>
              <a:t>Under knappen </a:t>
            </a:r>
            <a:r>
              <a:rPr lang="da-DK" altLang="da-DK" sz="900" b="1" baseline="0" noProof="1">
                <a:solidFill>
                  <a:schemeClr val="tx1"/>
                </a:solidFill>
                <a:latin typeface="+mn-lt"/>
                <a:cs typeface="Arial" panose="020B0604020202020204" pitchFamily="34" charset="0"/>
              </a:rPr>
              <a:t>Nyt dias/Nyt slide</a:t>
            </a:r>
            <a:r>
              <a:rPr lang="da-DK" altLang="da-DK" sz="900" baseline="0" noProof="1">
                <a:solidFill>
                  <a:schemeClr val="tx1"/>
                </a:solidFill>
                <a:latin typeface="+mn-lt"/>
                <a:cs typeface="Arial" panose="020B0604020202020204" pitchFamily="34" charset="0"/>
              </a:rPr>
              <a:t>. Klik på øverste del af knappen for at oprette i et dias/slide magen til det markerede. Klik på nederste del for at se et udvalg af mulige layoutvalg med AAU-design. </a:t>
            </a:r>
          </a:p>
          <a:p>
            <a:pPr eaLnBrk="1" hangingPunct="1">
              <a:spcAft>
                <a:spcPts val="600"/>
              </a:spcAft>
              <a:defRPr/>
            </a:pPr>
            <a:endParaRPr lang="da-DK" altLang="da-DK" sz="900" baseline="0" noProof="1">
              <a:solidFill>
                <a:schemeClr val="tx1"/>
              </a:solidFill>
              <a:latin typeface="+mn-lt"/>
              <a:cs typeface="Arial" panose="020B0604020202020204" pitchFamily="34" charset="0"/>
            </a:endParaRPr>
          </a:p>
          <a:p>
            <a:pPr eaLnBrk="1" hangingPunct="1">
              <a:lnSpc>
                <a:spcPct val="90000"/>
              </a:lnSpc>
              <a:spcAft>
                <a:spcPts val="0"/>
              </a:spcAft>
              <a:defRPr/>
            </a:pPr>
            <a:r>
              <a:rPr lang="da-DK" sz="1000" b="1" kern="1200" spc="300" noProof="1">
                <a:solidFill>
                  <a:schemeClr val="tx1"/>
                </a:solidFill>
                <a:latin typeface="+mn-lt"/>
                <a:ea typeface="+mn-ea"/>
                <a:cs typeface="Arial" panose="020B0604020202020204" pitchFamily="34" charset="0"/>
              </a:rPr>
              <a:t>GITTER- OG HJÆLPELINJER</a:t>
            </a:r>
          </a:p>
          <a:p>
            <a:pPr eaLnBrk="1" hangingPunct="1">
              <a:lnSpc>
                <a:spcPct val="90000"/>
              </a:lnSpc>
              <a:spcAft>
                <a:spcPts val="0"/>
              </a:spcAft>
              <a:defRPr/>
            </a:pPr>
            <a:endParaRPr lang="da-DK" sz="1000" b="1" kern="1200" spc="300" noProof="1">
              <a:solidFill>
                <a:schemeClr val="tx1"/>
              </a:solidFill>
              <a:latin typeface="+mn-lt"/>
              <a:ea typeface="+mn-ea"/>
              <a:cs typeface="Arial" panose="020B0604020202020204" pitchFamily="34" charset="0"/>
            </a:endParaRPr>
          </a:p>
          <a:p>
            <a:pPr eaLnBrk="1" hangingPunct="1">
              <a:lnSpc>
                <a:spcPct val="90000"/>
              </a:lnSpc>
              <a:spcAft>
                <a:spcPts val="600"/>
              </a:spcAft>
              <a:defRPr/>
            </a:pPr>
            <a:r>
              <a:rPr lang="da-DK" sz="900" b="0" kern="1200" noProof="1">
                <a:solidFill>
                  <a:schemeClr val="tx1"/>
                </a:solidFill>
                <a:latin typeface="+mn-lt"/>
                <a:ea typeface="+mn-ea"/>
                <a:cs typeface="Arial" panose="020B0604020202020204" pitchFamily="34" charset="0"/>
              </a:rPr>
              <a:t>For at få et ensartet udtryk i vores præsentationer er der</a:t>
            </a:r>
            <a:r>
              <a:rPr lang="da-DK" sz="900" b="0" kern="1200" baseline="0" noProof="1">
                <a:solidFill>
                  <a:schemeClr val="tx1"/>
                </a:solidFill>
                <a:latin typeface="+mn-lt"/>
                <a:ea typeface="+mn-ea"/>
                <a:cs typeface="Arial" panose="020B0604020202020204" pitchFamily="34" charset="0"/>
              </a:rPr>
              <a:t> guidelines i form af </a:t>
            </a:r>
            <a:r>
              <a:rPr lang="da-DK" sz="900" b="1" kern="1200" baseline="0" noProof="1">
                <a:solidFill>
                  <a:schemeClr val="tx1"/>
                </a:solidFill>
                <a:latin typeface="+mn-lt"/>
                <a:ea typeface="+mn-ea"/>
                <a:cs typeface="Arial" panose="020B0604020202020204" pitchFamily="34" charset="0"/>
              </a:rPr>
              <a:t>Hjælpelinjer. </a:t>
            </a:r>
            <a:r>
              <a:rPr lang="da-DK" sz="900" b="0" kern="1200" baseline="0" noProof="1">
                <a:solidFill>
                  <a:schemeClr val="tx1"/>
                </a:solidFill>
                <a:latin typeface="+mn-lt"/>
                <a:ea typeface="+mn-ea"/>
                <a:cs typeface="Arial" panose="020B0604020202020204" pitchFamily="34" charset="0"/>
              </a:rPr>
              <a:t>For at se disse: </a:t>
            </a:r>
            <a:endParaRPr lang="da-DK" sz="900" b="0" kern="1200" noProof="1">
              <a:solidFill>
                <a:schemeClr val="tx1"/>
              </a:solidFill>
              <a:latin typeface="+mn-lt"/>
              <a:ea typeface="+mn-ea"/>
              <a:cs typeface="Arial" panose="020B0604020202020204" pitchFamily="34" charset="0"/>
            </a:endParaRPr>
          </a:p>
          <a:p>
            <a:pPr eaLnBrk="1" hangingPunct="1">
              <a:lnSpc>
                <a:spcPct val="90000"/>
              </a:lnSpc>
              <a:spcAft>
                <a:spcPts val="600"/>
              </a:spcAft>
              <a:defRPr/>
            </a:pPr>
            <a:r>
              <a:rPr lang="da-DK" sz="900" b="1" kern="1200" noProof="1">
                <a:solidFill>
                  <a:schemeClr val="tx1"/>
                </a:solidFill>
                <a:latin typeface="+mn-lt"/>
                <a:ea typeface="+mn-ea"/>
                <a:cs typeface="Arial" panose="020B0604020202020204" pitchFamily="34" charset="0"/>
              </a:rPr>
              <a:t>1. </a:t>
            </a:r>
            <a:r>
              <a:rPr lang="da-DK" sz="900" b="0" kern="1200" noProof="1">
                <a:solidFill>
                  <a:schemeClr val="tx1"/>
                </a:solidFill>
                <a:latin typeface="+mn-lt"/>
                <a:ea typeface="+mn-ea"/>
                <a:cs typeface="Arial" panose="020B0604020202020204" pitchFamily="34" charset="0"/>
              </a:rPr>
              <a:t>Klik på </a:t>
            </a:r>
            <a:r>
              <a:rPr lang="da-DK" sz="900" b="1" kern="1200" noProof="1">
                <a:solidFill>
                  <a:schemeClr val="tx1"/>
                </a:solidFill>
                <a:latin typeface="+mn-lt"/>
                <a:ea typeface="+mn-ea"/>
                <a:cs typeface="Arial" panose="020B0604020202020204" pitchFamily="34" charset="0"/>
              </a:rPr>
              <a:t>Vis</a:t>
            </a:r>
          </a:p>
          <a:p>
            <a:pPr eaLnBrk="1" hangingPunct="1">
              <a:lnSpc>
                <a:spcPct val="90000"/>
              </a:lnSpc>
              <a:spcAft>
                <a:spcPts val="600"/>
              </a:spcAft>
              <a:defRPr/>
            </a:pPr>
            <a:r>
              <a:rPr lang="da-DK" sz="900" b="1" kern="1200" noProof="1">
                <a:solidFill>
                  <a:schemeClr val="tx1"/>
                </a:solidFill>
                <a:latin typeface="+mn-lt"/>
                <a:ea typeface="+mn-ea"/>
                <a:cs typeface="Arial" panose="020B0604020202020204" pitchFamily="34" charset="0"/>
              </a:rPr>
              <a:t>2. </a:t>
            </a:r>
            <a:r>
              <a:rPr lang="da-DK" sz="900" b="0" kern="1200" noProof="1">
                <a:solidFill>
                  <a:schemeClr val="tx1"/>
                </a:solidFill>
                <a:latin typeface="+mn-lt"/>
                <a:ea typeface="+mn-ea"/>
                <a:cs typeface="Arial" panose="020B0604020202020204" pitchFamily="34" charset="0"/>
              </a:rPr>
              <a:t>Vælg </a:t>
            </a:r>
            <a:r>
              <a:rPr lang="da-DK" sz="900" b="1" kern="1200" noProof="1">
                <a:solidFill>
                  <a:schemeClr val="tx1"/>
                </a:solidFill>
                <a:latin typeface="+mn-lt"/>
                <a:ea typeface="+mn-ea"/>
                <a:cs typeface="Arial" panose="020B0604020202020204" pitchFamily="34" charset="0"/>
              </a:rPr>
              <a:t>Gitterlinjer</a:t>
            </a:r>
            <a:r>
              <a:rPr lang="da-DK" sz="900" b="0" kern="1200" noProof="1">
                <a:solidFill>
                  <a:schemeClr val="tx1"/>
                </a:solidFill>
                <a:latin typeface="+mn-lt"/>
                <a:ea typeface="+mn-ea"/>
                <a:cs typeface="Arial" panose="020B0604020202020204" pitchFamily="34" charset="0"/>
              </a:rPr>
              <a:t> og/eller </a:t>
            </a:r>
            <a:r>
              <a:rPr lang="da-DK" sz="900" b="1" kern="1200" noProof="1">
                <a:solidFill>
                  <a:schemeClr val="tx1"/>
                </a:solidFill>
                <a:latin typeface="+mn-lt"/>
                <a:ea typeface="+mn-ea"/>
                <a:cs typeface="Arial" panose="020B0604020202020204" pitchFamily="34" charset="0"/>
              </a:rPr>
              <a:t>Hjælpelinjer</a:t>
            </a:r>
          </a:p>
          <a:p>
            <a:pPr eaLnBrk="1" hangingPunct="1">
              <a:lnSpc>
                <a:spcPct val="90000"/>
              </a:lnSpc>
              <a:spcAft>
                <a:spcPts val="600"/>
              </a:spcAft>
              <a:defRPr/>
            </a:pPr>
            <a:r>
              <a:rPr lang="da-DK" sz="900" b="1" kern="1200" noProof="1">
                <a:solidFill>
                  <a:srgbClr val="DF6752"/>
                </a:solidFill>
                <a:latin typeface="+mn-lt"/>
                <a:ea typeface="+mn-ea"/>
                <a:cs typeface="Arial" panose="020B0604020202020204" pitchFamily="34" charset="0"/>
              </a:rPr>
              <a:t>Tip: </a:t>
            </a:r>
            <a:r>
              <a:rPr lang="da-DK" sz="900" b="0" kern="1200" noProof="1">
                <a:solidFill>
                  <a:srgbClr val="DF6752"/>
                </a:solidFill>
                <a:latin typeface="+mn-lt"/>
                <a:ea typeface="+mn-ea"/>
                <a:cs typeface="Arial" panose="020B0604020202020204" pitchFamily="34" charset="0"/>
              </a:rPr>
              <a:t>Tryk </a:t>
            </a:r>
            <a:r>
              <a:rPr lang="da-DK" sz="900" b="1" kern="1200" noProof="1">
                <a:solidFill>
                  <a:srgbClr val="DF6752"/>
                </a:solidFill>
                <a:latin typeface="+mn-lt"/>
                <a:ea typeface="+mn-ea"/>
                <a:cs typeface="Arial" panose="020B0604020202020204" pitchFamily="34" charset="0"/>
              </a:rPr>
              <a:t>Alt + F9</a:t>
            </a:r>
            <a:r>
              <a:rPr lang="da-DK" sz="900" b="0" kern="1200" noProof="1">
                <a:solidFill>
                  <a:srgbClr val="DF6752"/>
                </a:solidFill>
                <a:latin typeface="+mn-lt"/>
                <a:ea typeface="+mn-ea"/>
                <a:cs typeface="Arial" panose="020B0604020202020204" pitchFamily="34" charset="0"/>
              </a:rPr>
              <a:t> for hurtig visning af hjælpelinjer</a:t>
            </a:r>
          </a:p>
          <a:p>
            <a:pPr eaLnBrk="1" hangingPunct="1">
              <a:spcAft>
                <a:spcPts val="600"/>
              </a:spcAft>
              <a:defRPr/>
            </a:pPr>
            <a:endParaRPr lang="da-DK" altLang="da-DK" sz="900" noProof="1">
              <a:solidFill>
                <a:schemeClr val="tx1"/>
              </a:solidFill>
              <a:latin typeface="+mn-lt"/>
              <a:cs typeface="Arial" panose="020B0604020202020204" pitchFamily="34" charset="0"/>
            </a:endParaRPr>
          </a:p>
        </p:txBody>
      </p:sp>
      <p:pic>
        <p:nvPicPr>
          <p:cNvPr id="18" name="Billede 25"/>
          <p:cNvPicPr>
            <a:picLocks noChangeAspect="1"/>
          </p:cNvPicPr>
          <p:nvPr userDrawn="1"/>
        </p:nvPicPr>
        <p:blipFill>
          <a:blip r:embed="rId3"/>
          <a:stretch>
            <a:fillRect/>
          </a:stretch>
        </p:blipFill>
        <p:spPr>
          <a:xfrm>
            <a:off x="11273427" y="2486989"/>
            <a:ext cx="368254" cy="393946"/>
          </a:xfrm>
          <a:prstGeom prst="rect">
            <a:avLst/>
          </a:prstGeom>
        </p:spPr>
      </p:pic>
      <p:pic>
        <p:nvPicPr>
          <p:cNvPr id="19" name="Billede 36"/>
          <p:cNvPicPr>
            <a:picLocks noChangeAspect="1"/>
          </p:cNvPicPr>
          <p:nvPr userDrawn="1"/>
        </p:nvPicPr>
        <p:blipFill>
          <a:blip r:embed="rId4"/>
          <a:stretch>
            <a:fillRect/>
          </a:stretch>
        </p:blipFill>
        <p:spPr>
          <a:xfrm>
            <a:off x="11265672" y="3903752"/>
            <a:ext cx="416717" cy="397335"/>
          </a:xfrm>
          <a:prstGeom prst="rect">
            <a:avLst/>
          </a:prstGeom>
        </p:spPr>
      </p:pic>
      <p:pic>
        <p:nvPicPr>
          <p:cNvPr id="21" name="Billede 39"/>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29521" y="2867115"/>
            <a:ext cx="319516" cy="568784"/>
          </a:xfrm>
          <a:prstGeom prst="rect">
            <a:avLst/>
          </a:prstGeom>
        </p:spPr>
      </p:pic>
      <p:sp>
        <p:nvSpPr>
          <p:cNvPr id="22" name="Rektangel 21"/>
          <p:cNvSpPr/>
          <p:nvPr userDrawn="1"/>
        </p:nvSpPr>
        <p:spPr>
          <a:xfrm>
            <a:off x="766763" y="651963"/>
            <a:ext cx="6096000" cy="1200329"/>
          </a:xfrm>
          <a:prstGeom prst="rect">
            <a:avLst/>
          </a:prstGeom>
        </p:spPr>
        <p:txBody>
          <a:bodyPr lIns="0" rIns="72000">
            <a:spAutoFit/>
          </a:bodyPr>
          <a:lstStyle/>
          <a:p>
            <a:r>
              <a:rPr lang="en-US" sz="3600" b="1" spc="300" dirty="0">
                <a:latin typeface="+mn-lt"/>
              </a:rPr>
              <a:t>BRUGERGUIDE</a:t>
            </a:r>
            <a:br>
              <a:rPr lang="en-US" sz="3600" b="1" spc="300" dirty="0">
                <a:latin typeface="+mn-lt"/>
              </a:rPr>
            </a:br>
            <a:endParaRPr lang="da-DK" sz="3600" b="1" spc="300" dirty="0">
              <a:latin typeface="+mn-lt"/>
            </a:endParaRPr>
          </a:p>
        </p:txBody>
      </p:sp>
    </p:spTree>
    <p:extLst>
      <p:ext uri="{BB962C8B-B14F-4D97-AF65-F5344CB8AC3E}">
        <p14:creationId xmlns:p14="http://schemas.microsoft.com/office/powerpoint/2010/main" val="3666039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x billeder højre">
    <p:spTree>
      <p:nvGrpSpPr>
        <p:cNvPr id="1" name=""/>
        <p:cNvGrpSpPr/>
        <p:nvPr/>
      </p:nvGrpSpPr>
      <p:grpSpPr>
        <a:xfrm>
          <a:off x="0" y="0"/>
          <a:ext cx="0" cy="0"/>
          <a:chOff x="0" y="0"/>
          <a:chExt cx="0" cy="0"/>
        </a:xfrm>
      </p:grpSpPr>
      <p:sp>
        <p:nvSpPr>
          <p:cNvPr id="9" name="Picture Placeholder 4"/>
          <p:cNvSpPr>
            <a:spLocks noGrp="1"/>
          </p:cNvSpPr>
          <p:nvPr>
            <p:ph type="pic" sz="quarter" idx="14" hasCustomPrompt="1"/>
          </p:nvPr>
        </p:nvSpPr>
        <p:spPr>
          <a:xfrm>
            <a:off x="7427912" y="3418702"/>
            <a:ext cx="4764087" cy="34339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766763" y="657225"/>
            <a:ext cx="4542975" cy="1486727"/>
          </a:xfrm>
          <a:prstGeom prst="rect">
            <a:avLst/>
          </a:prstGeom>
        </p:spPr>
        <p:txBody>
          <a:bodyPr lIns="0" tIns="0"/>
          <a:lstStyle>
            <a:lvl1pPr>
              <a:defRPr sz="3600">
                <a:latin typeface="+mn-lt"/>
              </a:defRPr>
            </a:lvl1pPr>
          </a:lstStyle>
          <a:p>
            <a:r>
              <a:rPr lang="en-US" dirty="0"/>
              <a:t>KLIK HER FOR AT ÆNDRE TITEL</a:t>
            </a:r>
          </a:p>
        </p:txBody>
      </p:sp>
      <p:sp>
        <p:nvSpPr>
          <p:cNvPr id="7" name="Pladsholder til tekst 3"/>
          <p:cNvSpPr>
            <a:spLocks noGrp="1"/>
          </p:cNvSpPr>
          <p:nvPr>
            <p:ph type="body" sz="quarter" idx="15" hasCustomPrompt="1"/>
          </p:nvPr>
        </p:nvSpPr>
        <p:spPr>
          <a:xfrm>
            <a:off x="766764" y="2205038"/>
            <a:ext cx="4542974" cy="3575409"/>
          </a:xfrm>
        </p:spPr>
        <p:txBody>
          <a:bodyPr/>
          <a:lstStyle>
            <a:lvl1pPr marL="285750" indent="-285750">
              <a:lnSpc>
                <a:spcPct val="100000"/>
              </a:lnSpc>
              <a:spcBef>
                <a:spcPts val="600"/>
              </a:spcBef>
              <a:buFontTx/>
              <a:buBlip>
                <a:blip r:embed="rId2"/>
              </a:buBlip>
              <a:defRPr sz="1600" baseline="0"/>
            </a:lvl1pPr>
          </a:lstStyle>
          <a:p>
            <a:pPr lvl="0"/>
            <a:r>
              <a:rPr lang="da-DK" dirty="0"/>
              <a:t>Indsæt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41870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ladsholder til tekst 6"/>
          <p:cNvSpPr>
            <a:spLocks noGrp="1"/>
          </p:cNvSpPr>
          <p:nvPr>
            <p:ph type="body" sz="quarter" idx="13" hasCustomPrompt="1"/>
          </p:nvPr>
        </p:nvSpPr>
        <p:spPr>
          <a:xfrm>
            <a:off x="3071813" y="6363837"/>
            <a:ext cx="1819117" cy="282204"/>
          </a:xfrm>
        </p:spPr>
        <p:txBody>
          <a:bodyPr tIns="0">
            <a:noAutofit/>
          </a:bodyPr>
          <a:lstStyle>
            <a:lvl1pPr marL="0" indent="0">
              <a:lnSpc>
                <a:spcPct val="100000"/>
              </a:lnSpc>
              <a:buNone/>
              <a:defRPr sz="600" b="1" spc="170" baseline="0">
                <a:latin typeface="+mn-lt"/>
              </a:defRPr>
            </a:lvl1pPr>
          </a:lstStyle>
          <a:p>
            <a:pPr lvl="0"/>
            <a:r>
              <a:rPr lang="da-DK" dirty="0"/>
              <a:t>INDSÆT POWERPOINT- ELLER ENHEDSNAVN HER</a:t>
            </a:r>
          </a:p>
        </p:txBody>
      </p:sp>
    </p:spTree>
    <p:extLst>
      <p:ext uri="{BB962C8B-B14F-4D97-AF65-F5344CB8AC3E}">
        <p14:creationId xmlns:p14="http://schemas.microsoft.com/office/powerpoint/2010/main" val="611979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æsentation">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prstGeom prst="rect">
            <a:avLst/>
          </a:prstGeom>
          <a:solidFill>
            <a:schemeClr val="bg1"/>
          </a:solidFill>
        </p:spPr>
        <p:txBody>
          <a:bodyPr tIns="108000"/>
          <a:lstStyle>
            <a:lvl1pPr algn="ctr">
              <a:defRPr sz="2800" baseline="0">
                <a:solidFill>
                  <a:schemeClr val="tx1"/>
                </a:solidFill>
                <a:latin typeface="+mn-lt"/>
              </a:defRPr>
            </a:lvl1pPr>
          </a:lstStyle>
          <a:p>
            <a:r>
              <a:rPr lang="en-US" dirty="0"/>
              <a:t>AALBORG UNIVERSITET</a:t>
            </a:r>
            <a:br>
              <a:rPr lang="en-US" dirty="0"/>
            </a:br>
            <a:r>
              <a:rPr lang="en-US" dirty="0"/>
              <a:t>OVERSKRIFT</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marL="0" indent="0" algn="ctr">
              <a:buFontTx/>
              <a:buNone/>
              <a:defRPr sz="1800" spc="300" baseline="0"/>
            </a:lvl1pPr>
          </a:lstStyle>
          <a:p>
            <a:pPr lvl="0"/>
            <a:r>
              <a:rPr lang="da-DK" dirty="0"/>
              <a:t>AF NAVN NAVNESEN</a:t>
            </a:r>
          </a:p>
        </p:txBody>
      </p:sp>
      <p:pic>
        <p:nvPicPr>
          <p:cNvPr id="2" name="Billede 1"/>
          <p:cNvPicPr>
            <a:picLocks noChangeAspect="1"/>
          </p:cNvPicPr>
          <p:nvPr userDrawn="1"/>
        </p:nvPicPr>
        <p:blipFill rotWithShape="1">
          <a:blip r:embed="rId2" cstate="screen">
            <a:extLst>
              <a:ext uri="{28A0092B-C50C-407E-A947-70E740481C1C}">
                <a14:useLocalDpi xmlns:a14="http://schemas.microsoft.com/office/drawing/2010/main"/>
              </a:ext>
            </a:extLst>
          </a:blip>
          <a:srcRect l="34564" t="23050" r="34914" b="23274"/>
          <a:stretch/>
        </p:blipFill>
        <p:spPr>
          <a:xfrm>
            <a:off x="5371070" y="5855070"/>
            <a:ext cx="1433384" cy="84026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prstGeom prst="rect">
            <a:avLst/>
          </a:prstGeom>
          <a:solidFill>
            <a:schemeClr val="bg1"/>
          </a:solidFill>
        </p:spPr>
        <p:txBody>
          <a:bodyPr tIns="108000"/>
          <a:lstStyle>
            <a:lvl1pPr algn="ctr">
              <a:defRPr sz="2800" baseline="0">
                <a:solidFill>
                  <a:schemeClr val="tx1"/>
                </a:solidFill>
                <a:latin typeface="+mn-lt"/>
              </a:defRPr>
            </a:lvl1pPr>
          </a:lstStyle>
          <a:p>
            <a:r>
              <a:rPr lang="en-US" dirty="0"/>
              <a:t>PAUSE</a:t>
            </a:r>
            <a:br>
              <a:rPr lang="en-US" dirty="0"/>
            </a:br>
            <a:r>
              <a:rPr lang="en-US" dirty="0"/>
              <a:t>OVERSKRIFT</a:t>
            </a:r>
          </a:p>
        </p:txBody>
      </p:sp>
      <p:pic>
        <p:nvPicPr>
          <p:cNvPr id="31" name="Billede 30"/>
          <p:cNvPicPr>
            <a:picLocks noChangeAspect="1"/>
          </p:cNvPicPr>
          <p:nvPr userDrawn="1"/>
        </p:nvPicPr>
        <p:blipFill rotWithShape="1">
          <a:blip r:embed="rId2" cstate="screen">
            <a:extLst>
              <a:ext uri="{28A0092B-C50C-407E-A947-70E740481C1C}">
                <a14:useLocalDpi xmlns:a14="http://schemas.microsoft.com/office/drawing/2010/main"/>
              </a:ext>
            </a:extLst>
          </a:blip>
          <a:srcRect l="34564" t="23050" r="34914" b="23274"/>
          <a:stretch/>
        </p:blipFill>
        <p:spPr>
          <a:xfrm>
            <a:off x="5371070" y="5855070"/>
            <a:ext cx="1433384" cy="840260"/>
          </a:xfrm>
          <a:prstGeom prst="rect">
            <a:avLst/>
          </a:prstGeom>
        </p:spPr>
      </p:pic>
    </p:spTree>
    <p:extLst>
      <p:ext uri="{BB962C8B-B14F-4D97-AF65-F5344CB8AC3E}">
        <p14:creationId xmlns:p14="http://schemas.microsoft.com/office/powerpoint/2010/main" val="3553502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m. bullets">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766763" y="657226"/>
            <a:ext cx="5149879" cy="1408112"/>
          </a:xfrm>
          <a:prstGeom prst="rect">
            <a:avLst/>
          </a:prstGeom>
        </p:spPr>
        <p:txBody>
          <a:bodyPr lIns="0" tIns="0"/>
          <a:lstStyle>
            <a:lvl1pPr>
              <a:defRPr sz="3600" baseline="0">
                <a:latin typeface="+mn-lt"/>
              </a:defRPr>
            </a:lvl1pPr>
          </a:lstStyle>
          <a:p>
            <a:r>
              <a:rPr lang="en-US" dirty="0"/>
              <a:t>KLIK HER FOR AT ÆNDRE TITEL</a:t>
            </a:r>
          </a:p>
        </p:txBody>
      </p:sp>
      <p:sp>
        <p:nvSpPr>
          <p:cNvPr id="5" name="Pladsholder til tekst 10"/>
          <p:cNvSpPr>
            <a:spLocks noGrp="1"/>
          </p:cNvSpPr>
          <p:nvPr>
            <p:ph type="body" sz="quarter" idx="12" hasCustomPrompt="1"/>
          </p:nvPr>
        </p:nvSpPr>
        <p:spPr>
          <a:xfrm>
            <a:off x="766762" y="2205038"/>
            <a:ext cx="10853737" cy="3704284"/>
          </a:xfrm>
        </p:spPr>
        <p:txBody>
          <a:bodyPr/>
          <a:lstStyle>
            <a:lvl1pPr marL="285750" indent="-285750">
              <a:buFontTx/>
              <a:buBlip>
                <a:blip r:embed="rId2"/>
              </a:buBlip>
              <a:defRPr/>
            </a:lvl1pPr>
          </a:lstStyle>
          <a:p>
            <a:pPr lvl="0"/>
            <a:r>
              <a:rPr lang="da-DK"/>
              <a:t>Indsæt bullets</a:t>
            </a:r>
            <a:endParaRPr lang="da-DK" dirty="0"/>
          </a:p>
        </p:txBody>
      </p:sp>
      <p:sp>
        <p:nvSpPr>
          <p:cNvPr id="6" name="Pladsholder til tekst 6"/>
          <p:cNvSpPr>
            <a:spLocks noGrp="1"/>
          </p:cNvSpPr>
          <p:nvPr>
            <p:ph type="body" sz="quarter" idx="13" hasCustomPrompt="1"/>
          </p:nvPr>
        </p:nvSpPr>
        <p:spPr>
          <a:xfrm>
            <a:off x="3071814" y="6363837"/>
            <a:ext cx="1712688" cy="282204"/>
          </a:xfrm>
        </p:spPr>
        <p:txBody>
          <a:bodyPr tIns="0">
            <a:noAutofit/>
          </a:bodyPr>
          <a:lstStyle>
            <a:lvl1pPr marL="0" indent="0">
              <a:lnSpc>
                <a:spcPct val="100000"/>
              </a:lnSpc>
              <a:buNone/>
              <a:defRPr sz="600" b="1" spc="170" baseline="0">
                <a:latin typeface="+mn-lt"/>
              </a:defRPr>
            </a:lvl1pPr>
          </a:lstStyle>
          <a:p>
            <a:pPr lvl="0"/>
            <a:r>
              <a:rPr lang="da-DK" dirty="0"/>
              <a:t>INDSÆT POWERPOINT- ELLER ENHEDSNAVN HER</a:t>
            </a:r>
          </a:p>
        </p:txBody>
      </p:sp>
    </p:spTree>
    <p:extLst>
      <p:ext uri="{BB962C8B-B14F-4D97-AF65-F5344CB8AC3E}">
        <p14:creationId xmlns:p14="http://schemas.microsoft.com/office/powerpoint/2010/main" val="252126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26" name="Title 4"/>
          <p:cNvSpPr>
            <a:spLocks noGrp="1"/>
          </p:cNvSpPr>
          <p:nvPr>
            <p:ph type="title" hasCustomPrompt="1"/>
          </p:nvPr>
        </p:nvSpPr>
        <p:spPr>
          <a:xfrm>
            <a:off x="766763" y="657225"/>
            <a:ext cx="4516438" cy="1473911"/>
          </a:xfrm>
          <a:prstGeom prst="rect">
            <a:avLst/>
          </a:prstGeom>
        </p:spPr>
        <p:txBody>
          <a:bodyPr lIns="0" tIns="0"/>
          <a:lstStyle>
            <a:lvl1pPr>
              <a:defRPr sz="3600">
                <a:latin typeface="+mn-lt"/>
              </a:defRPr>
            </a:lvl1pPr>
          </a:lstStyle>
          <a:p>
            <a:r>
              <a:rPr lang="en-US" dirty="0"/>
              <a:t>KLIK HER FOR AT ÆNDRE TITEL</a:t>
            </a:r>
          </a:p>
        </p:txBody>
      </p:sp>
      <p:pic>
        <p:nvPicPr>
          <p:cNvPr id="27" name="Billede 2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9" name="Pladsholder til tekst 10"/>
          <p:cNvSpPr>
            <a:spLocks noGrp="1"/>
          </p:cNvSpPr>
          <p:nvPr>
            <p:ph type="body" sz="quarter" idx="12" hasCustomPrompt="1"/>
          </p:nvPr>
        </p:nvSpPr>
        <p:spPr>
          <a:xfrm>
            <a:off x="766763" y="2220511"/>
            <a:ext cx="4516438" cy="3243263"/>
          </a:xfrm>
        </p:spPr>
        <p:txBody>
          <a:bodyPr/>
          <a:lstStyle>
            <a:lvl1pPr marL="285750" indent="-285750">
              <a:buFontTx/>
              <a:buBlip>
                <a:blip r:embed="rId3"/>
              </a:buBlip>
              <a:defRPr/>
            </a:lvl1pPr>
          </a:lstStyle>
          <a:p>
            <a:pPr lvl="0"/>
            <a:r>
              <a:rPr lang="da-DK"/>
              <a:t>Indsæt </a:t>
            </a:r>
            <a:r>
              <a:rPr lang="da-DK" dirty="0" err="1"/>
              <a:t>bullets</a:t>
            </a:r>
            <a:endParaRPr lang="da-DK" dirty="0"/>
          </a:p>
        </p:txBody>
      </p:sp>
      <p:sp>
        <p:nvSpPr>
          <p:cNvPr id="50" name="Pladsholder til tekst 6"/>
          <p:cNvSpPr>
            <a:spLocks noGrp="1"/>
          </p:cNvSpPr>
          <p:nvPr>
            <p:ph type="body" sz="quarter" idx="13" hasCustomPrompt="1"/>
          </p:nvPr>
        </p:nvSpPr>
        <p:spPr>
          <a:xfrm>
            <a:off x="3071813" y="6363837"/>
            <a:ext cx="1819117" cy="282204"/>
          </a:xfrm>
        </p:spPr>
        <p:txBody>
          <a:bodyPr tIns="0">
            <a:noAutofit/>
          </a:bodyPr>
          <a:lstStyle>
            <a:lvl1pPr marL="0" indent="0">
              <a:lnSpc>
                <a:spcPct val="100000"/>
              </a:lnSpc>
              <a:buNone/>
              <a:defRPr sz="600" b="1" spc="170" baseline="0">
                <a:latin typeface="+mn-lt"/>
              </a:defRPr>
            </a:lvl1pPr>
          </a:lstStyle>
          <a:p>
            <a:pPr lvl="0"/>
            <a:r>
              <a:rPr lang="da-DK" dirty="0"/>
              <a:t>INDSÆT POWERPOINT- ELLER ENHEDSNAVN HER</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ram - højr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766763" y="663113"/>
            <a:ext cx="5744569" cy="1436992"/>
          </a:xfrm>
          <a:prstGeom prst="rect">
            <a:avLst/>
          </a:prstGeom>
        </p:spPr>
        <p:txBody>
          <a:bodyPr lIns="0" tIns="0"/>
          <a:lstStyle>
            <a:lvl1pPr>
              <a:defRPr sz="3600">
                <a:latin typeface="+mn-lt"/>
              </a:defRPr>
            </a:lvl1pPr>
          </a:lstStyle>
          <a:p>
            <a:r>
              <a:rPr lang="en-US" dirty="0"/>
              <a:t>KLIK HER FOR AT ÆNDRE TITEL</a:t>
            </a:r>
          </a:p>
        </p:txBody>
      </p:sp>
      <p:sp>
        <p:nvSpPr>
          <p:cNvPr id="11" name="Pladsholder til diagram 10"/>
          <p:cNvSpPr>
            <a:spLocks noGrp="1"/>
          </p:cNvSpPr>
          <p:nvPr>
            <p:ph type="chart" sz="quarter" idx="12"/>
          </p:nvPr>
        </p:nvSpPr>
        <p:spPr>
          <a:xfrm>
            <a:off x="6888163" y="2205037"/>
            <a:ext cx="4732337" cy="3572737"/>
          </a:xfrm>
        </p:spPr>
        <p:txBody>
          <a:bodyPr/>
          <a:lstStyle/>
          <a:p>
            <a:r>
              <a:rPr lang="da-DK"/>
              <a:t>Klik på ikonet for at tilføje et diagram</a:t>
            </a:r>
          </a:p>
        </p:txBody>
      </p:sp>
      <p:sp>
        <p:nvSpPr>
          <p:cNvPr id="13" name="Pladsholder til tekst 12"/>
          <p:cNvSpPr>
            <a:spLocks noGrp="1"/>
          </p:cNvSpPr>
          <p:nvPr>
            <p:ph type="body" sz="quarter" idx="13" hasCustomPrompt="1"/>
          </p:nvPr>
        </p:nvSpPr>
        <p:spPr>
          <a:xfrm>
            <a:off x="766764" y="2205038"/>
            <a:ext cx="5744568" cy="3572737"/>
          </a:xfrm>
        </p:spPr>
        <p:txBody>
          <a:bodyPr>
            <a:normAutofit/>
          </a:bodyPr>
          <a:lstStyle>
            <a:lvl2pPr marL="285750" indent="-285750">
              <a:buFontTx/>
              <a:buBlip>
                <a:blip r:embed="rId2"/>
              </a:buBlip>
              <a:defRPr sz="1600" baseline="0"/>
            </a:lvl2pPr>
          </a:lstStyle>
          <a:p>
            <a:pPr lvl="1"/>
            <a:r>
              <a:rPr lang="da-DK"/>
              <a:t>Indsæt bullets</a:t>
            </a:r>
            <a:endParaRPr lang="da-DK" dirty="0"/>
          </a:p>
        </p:txBody>
      </p:sp>
      <p:sp>
        <p:nvSpPr>
          <p:cNvPr id="8" name="Pladsholder til tekst 6"/>
          <p:cNvSpPr>
            <a:spLocks noGrp="1"/>
          </p:cNvSpPr>
          <p:nvPr>
            <p:ph type="body" sz="quarter" idx="14" hasCustomPrompt="1"/>
          </p:nvPr>
        </p:nvSpPr>
        <p:spPr>
          <a:xfrm>
            <a:off x="3071813" y="6363837"/>
            <a:ext cx="1819117" cy="282204"/>
          </a:xfrm>
        </p:spPr>
        <p:txBody>
          <a:bodyPr tIns="0">
            <a:noAutofit/>
          </a:bodyPr>
          <a:lstStyle>
            <a:lvl1pPr marL="0" indent="0">
              <a:lnSpc>
                <a:spcPct val="100000"/>
              </a:lnSpc>
              <a:buNone/>
              <a:defRPr sz="600" b="1" spc="170" baseline="0">
                <a:latin typeface="+mn-lt"/>
              </a:defRPr>
            </a:lvl1pPr>
          </a:lstStyle>
          <a:p>
            <a:pPr lvl="0"/>
            <a:r>
              <a:rPr lang="da-DK" dirty="0"/>
              <a:t>INDSÆT POWERPOINT- ELLER ENHEDSNAVN HER</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x billede højre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766763" y="657225"/>
            <a:ext cx="5433070" cy="1402687"/>
          </a:xfrm>
          <a:prstGeom prst="rect">
            <a:avLst/>
          </a:prstGeom>
        </p:spPr>
        <p:txBody>
          <a:bodyPr lIns="0" tIns="0"/>
          <a:lstStyle>
            <a:lvl1pPr>
              <a:defRPr sz="3600">
                <a:latin typeface="+mn-lt"/>
              </a:defRPr>
            </a:lvl1pPr>
          </a:lstStyle>
          <a:p>
            <a:r>
              <a:rPr lang="en-US" dirty="0"/>
              <a:t>KLIK HER FOR AT ÆNDRE TITEL</a:t>
            </a:r>
          </a:p>
        </p:txBody>
      </p:sp>
      <p:sp>
        <p:nvSpPr>
          <p:cNvPr id="4" name="Pladsholder til tekst 3"/>
          <p:cNvSpPr>
            <a:spLocks noGrp="1"/>
          </p:cNvSpPr>
          <p:nvPr>
            <p:ph type="body" sz="quarter" idx="12" hasCustomPrompt="1"/>
          </p:nvPr>
        </p:nvSpPr>
        <p:spPr>
          <a:xfrm>
            <a:off x="766763" y="2205038"/>
            <a:ext cx="5433070" cy="3752115"/>
          </a:xfrm>
        </p:spPr>
        <p:txBody>
          <a:bodyPr/>
          <a:lstStyle>
            <a:lvl1pPr marL="285750" indent="-285750">
              <a:lnSpc>
                <a:spcPct val="100000"/>
              </a:lnSpc>
              <a:spcBef>
                <a:spcPts val="600"/>
              </a:spcBef>
              <a:buFontTx/>
              <a:buBlip>
                <a:blip r:embed="rId2"/>
              </a:buBlip>
              <a:defRPr sz="1600" baseline="0"/>
            </a:lvl1pPr>
          </a:lstStyle>
          <a:p>
            <a:pPr lvl="0"/>
            <a:r>
              <a:rPr lang="da-DK"/>
              <a:t>Indsæt bullets</a:t>
            </a:r>
            <a:endParaRPr lang="da-DK" dirty="0"/>
          </a:p>
          <a:p>
            <a:pPr lvl="0"/>
            <a:endParaRPr lang="da-DK" dirty="0"/>
          </a:p>
          <a:p>
            <a:pPr lvl="0"/>
            <a:endParaRPr lang="da-DK" dirty="0"/>
          </a:p>
        </p:txBody>
      </p:sp>
      <p:sp>
        <p:nvSpPr>
          <p:cNvPr id="8" name="Pladsholder til tekst 6"/>
          <p:cNvSpPr>
            <a:spLocks noGrp="1"/>
          </p:cNvSpPr>
          <p:nvPr>
            <p:ph type="body" sz="quarter" idx="13" hasCustomPrompt="1"/>
          </p:nvPr>
        </p:nvSpPr>
        <p:spPr>
          <a:xfrm>
            <a:off x="3071813" y="6363837"/>
            <a:ext cx="1819117" cy="282204"/>
          </a:xfrm>
        </p:spPr>
        <p:txBody>
          <a:bodyPr tIns="0">
            <a:noAutofit/>
          </a:bodyPr>
          <a:lstStyle>
            <a:lvl1pPr marL="0" indent="0">
              <a:lnSpc>
                <a:spcPct val="100000"/>
              </a:lnSpc>
              <a:buNone/>
              <a:defRPr sz="600" b="1" spc="170" baseline="0">
                <a:latin typeface="+mn-lt"/>
              </a:defRPr>
            </a:lvl1pPr>
          </a:lstStyle>
          <a:p>
            <a:pPr lvl="0"/>
            <a:r>
              <a:rPr lang="da-DK" dirty="0"/>
              <a:t>INDSÆT POWERPOINT- ELLER ENHEDSNAVN HER</a:t>
            </a:r>
          </a:p>
        </p:txBody>
      </p:sp>
    </p:spTree>
    <p:extLst>
      <p:ext uri="{BB962C8B-B14F-4D97-AF65-F5344CB8AC3E}">
        <p14:creationId xmlns:p14="http://schemas.microsoft.com/office/powerpoint/2010/main" val="498607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 x billede højre - Blå">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a:xfrm>
            <a:off x="11339887" y="593223"/>
            <a:ext cx="571468" cy="227164"/>
          </a:xfrm>
          <a:prstGeom prst="rect">
            <a:avLst/>
          </a:prstGeom>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766763" y="657225"/>
            <a:ext cx="5197983" cy="1357254"/>
          </a:xfrm>
          <a:prstGeom prst="rect">
            <a:avLst/>
          </a:prstGeom>
        </p:spPr>
        <p:txBody>
          <a:bodyPr lIns="0" tIns="0"/>
          <a:lstStyle>
            <a:lvl1pPr>
              <a:defRPr sz="3600">
                <a:solidFill>
                  <a:schemeClr val="bg1"/>
                </a:solidFill>
                <a:latin typeface="+mn-lt"/>
              </a:defRPr>
            </a:lvl1pPr>
          </a:lstStyle>
          <a:p>
            <a:r>
              <a:rPr lang="en-US" dirty="0"/>
              <a:t>KLIK HER FOR AT ÆNDRE TITEL</a:t>
            </a:r>
          </a:p>
        </p:txBody>
      </p:sp>
      <p:sp>
        <p:nvSpPr>
          <p:cNvPr id="4" name="Pladsholder til tekst 3"/>
          <p:cNvSpPr>
            <a:spLocks noGrp="1"/>
          </p:cNvSpPr>
          <p:nvPr>
            <p:ph type="body" sz="quarter" idx="12" hasCustomPrompt="1"/>
          </p:nvPr>
        </p:nvSpPr>
        <p:spPr>
          <a:xfrm>
            <a:off x="766763" y="2205038"/>
            <a:ext cx="4687094" cy="37655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Indsæt bullets</a:t>
            </a:r>
            <a:endParaRPr lang="da-DK" dirty="0"/>
          </a:p>
        </p:txBody>
      </p:sp>
      <p:sp>
        <p:nvSpPr>
          <p:cNvPr id="13" name="Pladsholder til tekst 6"/>
          <p:cNvSpPr>
            <a:spLocks noGrp="1"/>
          </p:cNvSpPr>
          <p:nvPr>
            <p:ph type="body" sz="quarter" idx="13" hasCustomPrompt="1"/>
          </p:nvPr>
        </p:nvSpPr>
        <p:spPr>
          <a:xfrm>
            <a:off x="3071813" y="6363837"/>
            <a:ext cx="1819117" cy="282204"/>
          </a:xfrm>
        </p:spPr>
        <p:txBody>
          <a:bodyPr tIns="0">
            <a:noAutofit/>
          </a:bodyPr>
          <a:lstStyle>
            <a:lvl1pPr marL="0" indent="0">
              <a:lnSpc>
                <a:spcPct val="100000"/>
              </a:lnSpc>
              <a:buNone/>
              <a:defRPr sz="600" b="1" spc="170" baseline="0">
                <a:solidFill>
                  <a:schemeClr val="bg1"/>
                </a:solidFill>
                <a:latin typeface="+mn-lt"/>
              </a:defRPr>
            </a:lvl1pPr>
          </a:lstStyle>
          <a:p>
            <a:pPr lvl="0"/>
            <a:r>
              <a:rPr lang="da-DK" dirty="0"/>
              <a:t>INDSÆT POWERPOINT- ELLER ENHEDSNAVN HER</a:t>
            </a:r>
          </a:p>
        </p:txBody>
      </p:sp>
      <p:pic>
        <p:nvPicPr>
          <p:cNvPr id="19" name="Billed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193" y="6337504"/>
            <a:ext cx="1067932" cy="266983"/>
          </a:xfrm>
          <a:prstGeom prst="rect">
            <a:avLst/>
          </a:prstGeom>
        </p:spPr>
      </p:pic>
    </p:spTree>
    <p:extLst>
      <p:ext uri="{BB962C8B-B14F-4D97-AF65-F5344CB8AC3E}">
        <p14:creationId xmlns:p14="http://schemas.microsoft.com/office/powerpoint/2010/main" val="174743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or billede højre - blå">
    <p:spTree>
      <p:nvGrpSpPr>
        <p:cNvPr id="1" name=""/>
        <p:cNvGrpSpPr/>
        <p:nvPr/>
      </p:nvGrpSpPr>
      <p:grpSpPr>
        <a:xfrm>
          <a:off x="0" y="0"/>
          <a:ext cx="0" cy="0"/>
          <a:chOff x="0" y="0"/>
          <a:chExt cx="0" cy="0"/>
        </a:xfrm>
      </p:grpSpPr>
      <p:sp>
        <p:nvSpPr>
          <p:cNvPr id="7" name="Rectangle 6"/>
          <p:cNvSpPr/>
          <p:nvPr userDrawn="1"/>
        </p:nvSpPr>
        <p:spPr>
          <a:xfrm>
            <a:off x="1" y="0"/>
            <a:ext cx="52704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a:xfrm>
            <a:off x="11339887" y="593223"/>
            <a:ext cx="571468" cy="227164"/>
          </a:xfrm>
          <a:prstGeom prst="rect">
            <a:avLst/>
          </a:prstGeom>
        </p:spPr>
        <p:txBody>
          <a:bodyPr/>
          <a:lstStyle/>
          <a:p>
            <a:fld id="{D8D877B3-D348-4611-9BDB-C5374591D951}" type="slidenum">
              <a:rPr lang="en-US" smtClean="0"/>
              <a:pPr/>
              <a:t>‹#›</a:t>
            </a:fld>
            <a:endParaRPr lang="en-US" dirty="0"/>
          </a:p>
        </p:txBody>
      </p:sp>
      <p:sp>
        <p:nvSpPr>
          <p:cNvPr id="6" name="Title 4"/>
          <p:cNvSpPr>
            <a:spLocks noGrp="1"/>
          </p:cNvSpPr>
          <p:nvPr>
            <p:ph type="title" hasCustomPrompt="1"/>
          </p:nvPr>
        </p:nvSpPr>
        <p:spPr>
          <a:xfrm>
            <a:off x="766762" y="657225"/>
            <a:ext cx="4503737" cy="1471230"/>
          </a:xfrm>
          <a:prstGeom prst="rect">
            <a:avLst/>
          </a:prstGeom>
        </p:spPr>
        <p:txBody>
          <a:bodyPr lIns="0" tIns="0"/>
          <a:lstStyle>
            <a:lvl1pPr>
              <a:defRPr sz="3600">
                <a:solidFill>
                  <a:schemeClr val="bg1"/>
                </a:solidFill>
                <a:latin typeface="+mn-lt"/>
              </a:defRPr>
            </a:lvl1pPr>
          </a:lstStyle>
          <a:p>
            <a:r>
              <a:rPr lang="en-US" dirty="0"/>
              <a:t>KLIK HER FOR AT ÆNDRE TITEL</a:t>
            </a:r>
          </a:p>
        </p:txBody>
      </p:sp>
      <p:grpSp>
        <p:nvGrpSpPr>
          <p:cNvPr id="31" name="Gruppe 30"/>
          <p:cNvGrpSpPr/>
          <p:nvPr userDrawn="1"/>
        </p:nvGrpSpPr>
        <p:grpSpPr>
          <a:xfrm>
            <a:off x="5466450" y="6027162"/>
            <a:ext cx="1272706"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766763" y="2205038"/>
            <a:ext cx="4458495" cy="36004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Indsæt bullets</a:t>
            </a:r>
            <a:endParaRPr lang="da-DK" dirty="0"/>
          </a:p>
        </p:txBody>
      </p:sp>
      <p:sp>
        <p:nvSpPr>
          <p:cNvPr id="75" name="Picture Placeholder 4"/>
          <p:cNvSpPr>
            <a:spLocks noGrp="1"/>
          </p:cNvSpPr>
          <p:nvPr>
            <p:ph type="pic" sz="quarter" idx="11" hasCustomPrompt="1"/>
          </p:nvPr>
        </p:nvSpPr>
        <p:spPr>
          <a:xfrm>
            <a:off x="5270500" y="0"/>
            <a:ext cx="69215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6" name="Pladsholder til tekst 6"/>
          <p:cNvSpPr>
            <a:spLocks noGrp="1"/>
          </p:cNvSpPr>
          <p:nvPr>
            <p:ph type="body" sz="quarter" idx="13" hasCustomPrompt="1"/>
          </p:nvPr>
        </p:nvSpPr>
        <p:spPr>
          <a:xfrm>
            <a:off x="3071813" y="6363837"/>
            <a:ext cx="1819117" cy="282204"/>
          </a:xfrm>
        </p:spPr>
        <p:txBody>
          <a:bodyPr tIns="0">
            <a:noAutofit/>
          </a:bodyPr>
          <a:lstStyle>
            <a:lvl1pPr marL="0" indent="0">
              <a:lnSpc>
                <a:spcPct val="100000"/>
              </a:lnSpc>
              <a:buNone/>
              <a:defRPr sz="600" b="1" spc="170" baseline="0">
                <a:solidFill>
                  <a:schemeClr val="bg1"/>
                </a:solidFill>
                <a:latin typeface="+mn-lt"/>
              </a:defRPr>
            </a:lvl1pPr>
          </a:lstStyle>
          <a:p>
            <a:pPr lvl="0"/>
            <a:r>
              <a:rPr lang="da-DK" dirty="0"/>
              <a:t>INDSÆT POWERPOINT- ELLER ENHEDSNAVN HER</a:t>
            </a:r>
          </a:p>
        </p:txBody>
      </p:sp>
      <p:pic>
        <p:nvPicPr>
          <p:cNvPr id="55" name="Billede 5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193" y="6337504"/>
            <a:ext cx="1067932" cy="266983"/>
          </a:xfrm>
          <a:prstGeom prst="rect">
            <a:avLst/>
          </a:prstGeom>
        </p:spPr>
      </p:pic>
    </p:spTree>
    <p:extLst>
      <p:ext uri="{BB962C8B-B14F-4D97-AF65-F5344CB8AC3E}">
        <p14:creationId xmlns:p14="http://schemas.microsoft.com/office/powerpoint/2010/main" val="735931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766763" y="2215710"/>
            <a:ext cx="6298513" cy="355973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2" name="Заголовок 1"/>
          <p:cNvSpPr txBox="1">
            <a:spLocks/>
          </p:cNvSpPr>
          <p:nvPr userDrawn="1"/>
        </p:nvSpPr>
        <p:spPr>
          <a:xfrm>
            <a:off x="10335700" y="6364107"/>
            <a:ext cx="1413426" cy="282928"/>
          </a:xfrm>
          <a:prstGeom prst="rect">
            <a:avLst/>
          </a:prstGeom>
          <a:effectLst/>
        </p:spPr>
        <p:txBody>
          <a:bodyPr vert="horz" lIns="0" tIns="0"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Barlow" panose="00000500000000000000" pitchFamily="2" charset="0"/>
                <a:ea typeface="+mj-ea"/>
                <a:cs typeface="+mj-cs"/>
              </a:defRPr>
            </a:lvl1pPr>
          </a:lstStyle>
          <a:p>
            <a:pPr algn="r"/>
            <a:r>
              <a:rPr lang="en-US" sz="600" b="1" spc="200" baseline="0" dirty="0">
                <a:latin typeface="+mn-lt"/>
              </a:rPr>
              <a:t>SIDE</a:t>
            </a:r>
          </a:p>
          <a:p>
            <a:pPr algn="r"/>
            <a:fld id="{B7B554CF-BBF7-4941-9FD0-458D21B824E3}" type="slidenum">
              <a:rPr lang="en-US" sz="600" b="1" spc="200" baseline="0" smtClean="0">
                <a:latin typeface="+mn-lt"/>
              </a:rPr>
              <a:t>‹#›</a:t>
            </a:fld>
            <a:endParaRPr lang="en-US" sz="600" b="1" spc="200" baseline="0" dirty="0">
              <a:latin typeface="+mn-lt"/>
            </a:endParaRPr>
          </a:p>
        </p:txBody>
      </p:sp>
      <p:pic>
        <p:nvPicPr>
          <p:cNvPr id="2" name="Billede 1"/>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24192" y="6337504"/>
            <a:ext cx="1067935" cy="266983"/>
          </a:xfrm>
          <a:prstGeom prst="rect">
            <a:avLst/>
          </a:prstGeom>
        </p:spPr>
      </p:pic>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55" r:id="rId1"/>
    <p:sldLayoutId id="2147484019" r:id="rId2"/>
    <p:sldLayoutId id="2147484053" r:id="rId3"/>
    <p:sldLayoutId id="2147484008" r:id="rId4"/>
    <p:sldLayoutId id="2147484022" r:id="rId5"/>
    <p:sldLayoutId id="2147484011" r:id="rId6"/>
    <p:sldLayoutId id="2147484014" r:id="rId7"/>
    <p:sldLayoutId id="2147484020" r:id="rId8"/>
    <p:sldLayoutId id="2147484051" r:id="rId9"/>
    <p:sldLayoutId id="2147484032" r:id="rId10"/>
  </p:sldLayoutIdLst>
  <p:hf hdr="0" ftr="0" dt="0"/>
  <p:txStyles>
    <p:titleStyle>
      <a:lvl1pPr algn="l" defTabSz="914318" rtl="0" eaLnBrk="1" latinLnBrk="0" hangingPunct="1">
        <a:lnSpc>
          <a:spcPct val="100000"/>
        </a:lnSpc>
        <a:spcBef>
          <a:spcPct val="0"/>
        </a:spcBef>
        <a:buNone/>
        <a:defRPr sz="3600" b="1" kern="1200" spc="300" baseline="0">
          <a:solidFill>
            <a:schemeClr val="tx1"/>
          </a:solidFill>
          <a:latin typeface="Barlow" panose="00000500000000000000" pitchFamily="2" charset="0"/>
          <a:ea typeface="+mj-ea"/>
          <a:cs typeface="+mj-cs"/>
        </a:defRPr>
      </a:lvl1pPr>
    </p:titleStyle>
    <p:bodyStyle>
      <a:lvl1pPr marL="285750" indent="-285750" algn="l" defTabSz="914318" rtl="0" eaLnBrk="1" latinLnBrk="0" hangingPunct="1">
        <a:lnSpc>
          <a:spcPct val="120000"/>
        </a:lnSpc>
        <a:spcBef>
          <a:spcPts val="1000"/>
        </a:spcBef>
        <a:buFontTx/>
        <a:buBlip>
          <a:blip r:embed="rId13"/>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13"/>
        </a:buBlip>
        <a:defRPr sz="1400" kern="1200">
          <a:solidFill>
            <a:schemeClr val="tx1"/>
          </a:solidFill>
          <a:latin typeface="+mn-lt"/>
          <a:ea typeface="+mn-ea"/>
          <a:cs typeface="+mn-cs"/>
        </a:defRPr>
      </a:lvl2pPr>
      <a:lvl3pPr marL="806450" indent="-171450" algn="l" defTabSz="914318" rtl="0" eaLnBrk="1" latinLnBrk="0" hangingPunct="1">
        <a:lnSpc>
          <a:spcPct val="120000"/>
        </a:lnSpc>
        <a:spcBef>
          <a:spcPts val="499"/>
        </a:spcBef>
        <a:buFontTx/>
        <a:buBlip>
          <a:blip r:embed="rId14"/>
        </a:buBlip>
        <a:tabLst>
          <a:tab pos="898525" algn="l"/>
        </a:tabLst>
        <a:defRPr sz="1200" kern="1200">
          <a:solidFill>
            <a:schemeClr val="tx1"/>
          </a:solidFill>
          <a:latin typeface="+mn-lt"/>
          <a:ea typeface="+mn-ea"/>
          <a:cs typeface="+mn-cs"/>
        </a:defRPr>
      </a:lvl3pPr>
      <a:lvl4pPr marL="1071563" indent="-171450" algn="l" defTabSz="914318" rtl="0" eaLnBrk="1" latinLnBrk="0" hangingPunct="1">
        <a:lnSpc>
          <a:spcPct val="120000"/>
        </a:lnSpc>
        <a:spcBef>
          <a:spcPts val="499"/>
        </a:spcBef>
        <a:buFontTx/>
        <a:buBlip>
          <a:blip r:embed="rId14"/>
        </a:buBlip>
        <a:defRPr sz="1000" kern="1200">
          <a:solidFill>
            <a:schemeClr val="tx1">
              <a:alpha val="70000"/>
            </a:schemeClr>
          </a:solidFill>
          <a:latin typeface="+mn-lt"/>
          <a:ea typeface="+mn-ea"/>
          <a:cs typeface="+mn-cs"/>
        </a:defRPr>
      </a:lvl4pPr>
      <a:lvl5pPr marL="1071563" indent="-171450" algn="l" defTabSz="914318" rtl="0" eaLnBrk="1" latinLnBrk="0" hangingPunct="1">
        <a:lnSpc>
          <a:spcPct val="120000"/>
        </a:lnSpc>
        <a:spcBef>
          <a:spcPts val="499"/>
        </a:spcBef>
        <a:buFontTx/>
        <a:buBlip>
          <a:blip r:embed="rId14"/>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1935" userDrawn="1">
          <p15:clr>
            <a:srgbClr val="F26B43"/>
          </p15:clr>
        </p15:guide>
        <p15:guide id="1" orient="horz" pos="1389" userDrawn="1">
          <p15:clr>
            <a:srgbClr val="F26B43"/>
          </p15:clr>
        </p15:guide>
        <p15:guide id="28" pos="483" userDrawn="1">
          <p15:clr>
            <a:srgbClr val="F26B43"/>
          </p15:clr>
        </p15:guide>
        <p15:guide id="29" pos="7320" userDrawn="1">
          <p15:clr>
            <a:srgbClr val="F26B43"/>
          </p15:clr>
        </p15:guide>
        <p15:guide id="48" pos="1141" userDrawn="1">
          <p15:clr>
            <a:srgbClr val="F26B43"/>
          </p15:clr>
        </p15:guide>
        <p15:guide id="51" orient="horz" pos="414" userDrawn="1">
          <p15:clr>
            <a:srgbClr val="F26B43"/>
          </p15:clr>
        </p15:guide>
        <p15:guide id="52" pos="4339" userDrawn="1">
          <p15:clr>
            <a:srgbClr val="F26B43"/>
          </p15:clr>
        </p15:guide>
        <p15:guide id="53" pos="467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id="{B8E54386-70A9-4AA8-465C-60862EDB5921}"/>
              </a:ext>
            </a:extLst>
          </p:cNvPr>
          <p:cNvSpPr>
            <a:spLocks noGrp="1"/>
          </p:cNvSpPr>
          <p:nvPr>
            <p:ph type="pic" sz="quarter" idx="11"/>
          </p:nvPr>
        </p:nvSpPr>
        <p:spPr/>
        <p:txBody>
          <a:bodyPr/>
          <a:lstStyle/>
          <a:p>
            <a:endParaRPr lang="da-DK"/>
          </a:p>
        </p:txBody>
      </p:sp>
      <p:sp>
        <p:nvSpPr>
          <p:cNvPr id="3" name="Titel 2">
            <a:extLst>
              <a:ext uri="{FF2B5EF4-FFF2-40B4-BE49-F238E27FC236}">
                <a16:creationId xmlns:a16="http://schemas.microsoft.com/office/drawing/2014/main" id="{A4993F4B-C647-7997-A233-9E7E45282A21}"/>
              </a:ext>
            </a:extLst>
          </p:cNvPr>
          <p:cNvSpPr>
            <a:spLocks noGrp="1"/>
          </p:cNvSpPr>
          <p:nvPr>
            <p:ph type="title"/>
          </p:nvPr>
        </p:nvSpPr>
        <p:spPr>
          <a:xfrm>
            <a:off x="1950703" y="2676493"/>
            <a:ext cx="8290593" cy="1036319"/>
          </a:xfrm>
        </p:spPr>
        <p:txBody>
          <a:bodyPr/>
          <a:lstStyle/>
          <a:p>
            <a:r>
              <a:rPr lang="da-DK" dirty="0"/>
              <a:t>Når teori møder praksis</a:t>
            </a:r>
          </a:p>
        </p:txBody>
      </p:sp>
      <p:sp>
        <p:nvSpPr>
          <p:cNvPr id="4" name="Pladsholder til tekst 3">
            <a:extLst>
              <a:ext uri="{FF2B5EF4-FFF2-40B4-BE49-F238E27FC236}">
                <a16:creationId xmlns:a16="http://schemas.microsoft.com/office/drawing/2014/main" id="{42B74140-2975-E70F-F115-032400772342}"/>
              </a:ext>
            </a:extLst>
          </p:cNvPr>
          <p:cNvSpPr>
            <a:spLocks noGrp="1"/>
          </p:cNvSpPr>
          <p:nvPr>
            <p:ph type="body" sz="quarter" idx="12"/>
          </p:nvPr>
        </p:nvSpPr>
        <p:spPr>
          <a:xfrm>
            <a:off x="1950703" y="3827463"/>
            <a:ext cx="8290593" cy="412750"/>
          </a:xfrm>
        </p:spPr>
        <p:txBody>
          <a:bodyPr/>
          <a:lstStyle/>
          <a:p>
            <a:r>
              <a:rPr lang="da-DK" dirty="0"/>
              <a:t>Samtale mellem Kim Flensborg og Ernst Enevold Nielsen</a:t>
            </a:r>
          </a:p>
        </p:txBody>
      </p:sp>
    </p:spTree>
    <p:extLst>
      <p:ext uri="{BB962C8B-B14F-4D97-AF65-F5344CB8AC3E}">
        <p14:creationId xmlns:p14="http://schemas.microsoft.com/office/powerpoint/2010/main" val="19327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9667D3-269E-E795-3FA5-BC4058386D7C}"/>
              </a:ext>
            </a:extLst>
          </p:cNvPr>
          <p:cNvSpPr>
            <a:spLocks noGrp="1"/>
          </p:cNvSpPr>
          <p:nvPr>
            <p:ph type="title"/>
          </p:nvPr>
        </p:nvSpPr>
        <p:spPr/>
        <p:txBody>
          <a:bodyPr/>
          <a:lstStyle/>
          <a:p>
            <a:endParaRPr lang="da-DK"/>
          </a:p>
        </p:txBody>
      </p:sp>
      <p:sp>
        <p:nvSpPr>
          <p:cNvPr id="3" name="Pladsholder til diagram 2">
            <a:extLst>
              <a:ext uri="{FF2B5EF4-FFF2-40B4-BE49-F238E27FC236}">
                <a16:creationId xmlns:a16="http://schemas.microsoft.com/office/drawing/2014/main" id="{8C705CED-BACD-5E0C-7D9B-6B39C7CD51D8}"/>
              </a:ext>
            </a:extLst>
          </p:cNvPr>
          <p:cNvSpPr>
            <a:spLocks noGrp="1"/>
          </p:cNvSpPr>
          <p:nvPr>
            <p:ph type="chart" sz="quarter" idx="12"/>
          </p:nvPr>
        </p:nvSpPr>
        <p:spPr/>
        <p:txBody>
          <a:bodyPr/>
          <a:lstStyle/>
          <a:p>
            <a:endParaRPr lang="da-DK"/>
          </a:p>
        </p:txBody>
      </p:sp>
      <p:sp>
        <p:nvSpPr>
          <p:cNvPr id="4" name="Pladsholder til tekst 3">
            <a:extLst>
              <a:ext uri="{FF2B5EF4-FFF2-40B4-BE49-F238E27FC236}">
                <a16:creationId xmlns:a16="http://schemas.microsoft.com/office/drawing/2014/main" id="{D98EC58D-34A0-0AB2-E90E-64D241EBBAA3}"/>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6C835465-73EF-E97D-8988-24687A680A0C}"/>
              </a:ext>
            </a:extLst>
          </p:cNvPr>
          <p:cNvSpPr>
            <a:spLocks noGrp="1"/>
          </p:cNvSpPr>
          <p:nvPr>
            <p:ph type="body" sz="quarter" idx="14"/>
          </p:nvPr>
        </p:nvSpPr>
        <p:spPr/>
        <p:txBody>
          <a:bodyPr/>
          <a:lstStyle/>
          <a:p>
            <a:endParaRPr lang="da-DK"/>
          </a:p>
        </p:txBody>
      </p:sp>
      <p:pic>
        <p:nvPicPr>
          <p:cNvPr id="9" name="Billede 8" descr="Et billede, der indeholder himmel, vand, båd, udendørs&#10;&#10;Automatisk genereret beskrivelse">
            <a:extLst>
              <a:ext uri="{FF2B5EF4-FFF2-40B4-BE49-F238E27FC236}">
                <a16:creationId xmlns:a16="http://schemas.microsoft.com/office/drawing/2014/main" id="{277A8884-AEE1-7C96-F3CC-0EACBA1BD28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27314"/>
            <a:ext cx="12192000" cy="8908287"/>
          </a:xfrm>
          <a:prstGeom prst="rect">
            <a:avLst/>
          </a:prstGeom>
        </p:spPr>
      </p:pic>
    </p:spTree>
    <p:extLst>
      <p:ext uri="{BB962C8B-B14F-4D97-AF65-F5344CB8AC3E}">
        <p14:creationId xmlns:p14="http://schemas.microsoft.com/office/powerpoint/2010/main" val="3986860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D48926-8448-3BD6-70C2-5E184EE4D9BF}"/>
              </a:ext>
            </a:extLst>
          </p:cNvPr>
          <p:cNvSpPr>
            <a:spLocks noGrp="1"/>
          </p:cNvSpPr>
          <p:nvPr>
            <p:ph type="title"/>
          </p:nvPr>
        </p:nvSpPr>
        <p:spPr/>
        <p:txBody>
          <a:bodyPr/>
          <a:lstStyle/>
          <a:p>
            <a:endParaRPr lang="da-DK"/>
          </a:p>
        </p:txBody>
      </p:sp>
      <p:sp>
        <p:nvSpPr>
          <p:cNvPr id="3" name="Pladsholder til diagram 2">
            <a:extLst>
              <a:ext uri="{FF2B5EF4-FFF2-40B4-BE49-F238E27FC236}">
                <a16:creationId xmlns:a16="http://schemas.microsoft.com/office/drawing/2014/main" id="{2ECCF3B8-0DC2-8A91-9AE9-552033C30C99}"/>
              </a:ext>
            </a:extLst>
          </p:cNvPr>
          <p:cNvSpPr>
            <a:spLocks noGrp="1"/>
          </p:cNvSpPr>
          <p:nvPr>
            <p:ph type="chart" sz="quarter" idx="12"/>
          </p:nvPr>
        </p:nvSpPr>
        <p:spPr/>
        <p:txBody>
          <a:bodyPr/>
          <a:lstStyle/>
          <a:p>
            <a:endParaRPr lang="da-DK"/>
          </a:p>
        </p:txBody>
      </p:sp>
      <p:sp>
        <p:nvSpPr>
          <p:cNvPr id="4" name="Pladsholder til tekst 3">
            <a:extLst>
              <a:ext uri="{FF2B5EF4-FFF2-40B4-BE49-F238E27FC236}">
                <a16:creationId xmlns:a16="http://schemas.microsoft.com/office/drawing/2014/main" id="{A0904912-DFBF-81C0-82FE-76A0E6A1C0BE}"/>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ADBDF82D-97CA-AD19-9587-A6708E6A7FED}"/>
              </a:ext>
            </a:extLst>
          </p:cNvPr>
          <p:cNvSpPr>
            <a:spLocks noGrp="1"/>
          </p:cNvSpPr>
          <p:nvPr>
            <p:ph type="body" sz="quarter" idx="14"/>
          </p:nvPr>
        </p:nvSpPr>
        <p:spPr/>
        <p:txBody>
          <a:bodyPr/>
          <a:lstStyle/>
          <a:p>
            <a:endParaRPr lang="da-DK"/>
          </a:p>
        </p:txBody>
      </p:sp>
      <p:pic>
        <p:nvPicPr>
          <p:cNvPr id="7" name="Billede 6">
            <a:extLst>
              <a:ext uri="{FF2B5EF4-FFF2-40B4-BE49-F238E27FC236}">
                <a16:creationId xmlns:a16="http://schemas.microsoft.com/office/drawing/2014/main" id="{2FD51F60-4F3A-79EF-2F7C-9DB4C5CA83F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7510500"/>
          </a:xfrm>
          <a:prstGeom prst="rect">
            <a:avLst/>
          </a:prstGeom>
        </p:spPr>
      </p:pic>
    </p:spTree>
    <p:extLst>
      <p:ext uri="{BB962C8B-B14F-4D97-AF65-F5344CB8AC3E}">
        <p14:creationId xmlns:p14="http://schemas.microsoft.com/office/powerpoint/2010/main" val="4226573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6E5023-4B8D-691D-652F-9E7064EAE957}"/>
              </a:ext>
            </a:extLst>
          </p:cNvPr>
          <p:cNvSpPr>
            <a:spLocks noGrp="1"/>
          </p:cNvSpPr>
          <p:nvPr>
            <p:ph type="title"/>
          </p:nvPr>
        </p:nvSpPr>
        <p:spPr/>
        <p:txBody>
          <a:bodyPr/>
          <a:lstStyle/>
          <a:p>
            <a:r>
              <a:rPr lang="da-DK" dirty="0"/>
              <a:t>Beton</a:t>
            </a:r>
            <a:br>
              <a:rPr lang="da-DK" dirty="0"/>
            </a:br>
            <a:r>
              <a:rPr lang="da-DK" dirty="0"/>
              <a:t>elementer</a:t>
            </a:r>
          </a:p>
        </p:txBody>
      </p:sp>
      <p:sp>
        <p:nvSpPr>
          <p:cNvPr id="3" name="Pladsholder til diagram 2">
            <a:extLst>
              <a:ext uri="{FF2B5EF4-FFF2-40B4-BE49-F238E27FC236}">
                <a16:creationId xmlns:a16="http://schemas.microsoft.com/office/drawing/2014/main" id="{6F0DE446-F6B0-A745-3AE9-D08932CA8CCF}"/>
              </a:ext>
            </a:extLst>
          </p:cNvPr>
          <p:cNvSpPr>
            <a:spLocks noGrp="1"/>
          </p:cNvSpPr>
          <p:nvPr>
            <p:ph type="chart" sz="quarter" idx="12"/>
          </p:nvPr>
        </p:nvSpPr>
        <p:spPr/>
        <p:txBody>
          <a:bodyPr/>
          <a:lstStyle/>
          <a:p>
            <a:endParaRPr lang="da-DK"/>
          </a:p>
        </p:txBody>
      </p:sp>
      <p:pic>
        <p:nvPicPr>
          <p:cNvPr id="7" name="Billede 6" descr="Et billede, der indeholder hylde, fil&#10;&#10;Automatisk genereret beskrivelse">
            <a:extLst>
              <a:ext uri="{FF2B5EF4-FFF2-40B4-BE49-F238E27FC236}">
                <a16:creationId xmlns:a16="http://schemas.microsoft.com/office/drawing/2014/main" id="{E41CFEDE-A793-7B88-8F13-DF84EA3BD6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69397" y="76641"/>
            <a:ext cx="8522603" cy="6708788"/>
          </a:xfrm>
          <a:prstGeom prst="rect">
            <a:avLst/>
          </a:prstGeom>
        </p:spPr>
      </p:pic>
    </p:spTree>
    <p:extLst>
      <p:ext uri="{BB962C8B-B14F-4D97-AF65-F5344CB8AC3E}">
        <p14:creationId xmlns:p14="http://schemas.microsoft.com/office/powerpoint/2010/main" val="1192054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descr="Et billede, der indeholder udendørs, tag&#10;&#10;Automatisk genereret beskrivelse">
            <a:extLst>
              <a:ext uri="{FF2B5EF4-FFF2-40B4-BE49-F238E27FC236}">
                <a16:creationId xmlns:a16="http://schemas.microsoft.com/office/drawing/2014/main" id="{1172FDB1-ECB8-3A1F-7122-36784D5149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800" y="304800"/>
            <a:ext cx="3854995" cy="5421086"/>
          </a:xfrm>
          <a:prstGeom prst="rect">
            <a:avLst/>
          </a:prstGeom>
        </p:spPr>
      </p:pic>
      <p:pic>
        <p:nvPicPr>
          <p:cNvPr id="13" name="Billede 12" descr="Et billede, der indeholder tekst, bygning&#10;&#10;Automatisk genereret beskrivelse">
            <a:extLst>
              <a:ext uri="{FF2B5EF4-FFF2-40B4-BE49-F238E27FC236}">
                <a16:creationId xmlns:a16="http://schemas.microsoft.com/office/drawing/2014/main" id="{CD79E453-2AE3-4237-24D8-81C49BF2FD3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92599" y="966107"/>
            <a:ext cx="7696200" cy="5143500"/>
          </a:xfrm>
          <a:prstGeom prst="rect">
            <a:avLst/>
          </a:prstGeom>
        </p:spPr>
      </p:pic>
      <p:sp>
        <p:nvSpPr>
          <p:cNvPr id="16" name="Tekstfelt 15">
            <a:extLst>
              <a:ext uri="{FF2B5EF4-FFF2-40B4-BE49-F238E27FC236}">
                <a16:creationId xmlns:a16="http://schemas.microsoft.com/office/drawing/2014/main" id="{74F91F5C-8748-93C2-69B3-4D3B4CBA213E}"/>
              </a:ext>
            </a:extLst>
          </p:cNvPr>
          <p:cNvSpPr txBox="1"/>
          <p:nvPr/>
        </p:nvSpPr>
        <p:spPr>
          <a:xfrm>
            <a:off x="8338458" y="159657"/>
            <a:ext cx="3251199" cy="914400"/>
          </a:xfrm>
          <a:prstGeom prst="rect">
            <a:avLst/>
          </a:prstGeom>
          <a:effectLst/>
        </p:spPr>
        <p:txBody>
          <a:bodyPr vert="horz" wrap="none" lIns="0" tIns="0" rIns="0" bIns="0" rtlCol="0" anchor="t" anchorCtr="0">
            <a:noAutofit/>
          </a:bodyPr>
          <a:lstStyle/>
          <a:p>
            <a:pPr algn="r"/>
            <a:r>
              <a:rPr lang="da-DK" sz="1400" dirty="0"/>
              <a:t>Uddrag fra dispositionsforslag</a:t>
            </a:r>
          </a:p>
        </p:txBody>
      </p:sp>
    </p:spTree>
    <p:extLst>
      <p:ext uri="{BB962C8B-B14F-4D97-AF65-F5344CB8AC3E}">
        <p14:creationId xmlns:p14="http://schemas.microsoft.com/office/powerpoint/2010/main" val="1885155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descr="Et billede, der indeholder bygning, byggematerialer, mursten, side om side&#10;&#10;Automatisk genereret beskrivelse">
            <a:extLst>
              <a:ext uri="{FF2B5EF4-FFF2-40B4-BE49-F238E27FC236}">
                <a16:creationId xmlns:a16="http://schemas.microsoft.com/office/drawing/2014/main" id="{E3E7C839-3F96-8E58-7F89-752D048DEC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7583898" y="1342756"/>
            <a:ext cx="5009292" cy="3756969"/>
          </a:xfrm>
          <a:prstGeom prst="rect">
            <a:avLst/>
          </a:prstGeom>
        </p:spPr>
      </p:pic>
      <p:pic>
        <p:nvPicPr>
          <p:cNvPr id="11" name="Billede 10" descr="Et billede, der indeholder tekst, beboelsesejendom&#10;&#10;Automatisk genereret beskrivelse">
            <a:extLst>
              <a:ext uri="{FF2B5EF4-FFF2-40B4-BE49-F238E27FC236}">
                <a16:creationId xmlns:a16="http://schemas.microsoft.com/office/drawing/2014/main" id="{61BA9B33-494A-B064-05D0-AB650881C3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54903" y="1342755"/>
            <a:ext cx="5009292" cy="3756969"/>
          </a:xfrm>
          <a:prstGeom prst="rect">
            <a:avLst/>
          </a:prstGeom>
        </p:spPr>
      </p:pic>
      <p:pic>
        <p:nvPicPr>
          <p:cNvPr id="13" name="Billede 12" descr="Et billede, der indeholder udendørs, bygning, bænk, park&#10;&#10;Automatisk genereret beskrivelse">
            <a:extLst>
              <a:ext uri="{FF2B5EF4-FFF2-40B4-BE49-F238E27FC236}">
                <a16:creationId xmlns:a16="http://schemas.microsoft.com/office/drawing/2014/main" id="{8BEE7729-55DB-3CDC-E570-15BB79EC2D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564498" y="1312592"/>
            <a:ext cx="5009292" cy="3756969"/>
          </a:xfrm>
          <a:prstGeom prst="rect">
            <a:avLst/>
          </a:prstGeom>
        </p:spPr>
      </p:pic>
    </p:spTree>
    <p:extLst>
      <p:ext uri="{BB962C8B-B14F-4D97-AF65-F5344CB8AC3E}">
        <p14:creationId xmlns:p14="http://schemas.microsoft.com/office/powerpoint/2010/main" val="1750088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indendørs, loft, platform, station&#10;&#10;Automatisk genereret beskrivelse">
            <a:extLst>
              <a:ext uri="{FF2B5EF4-FFF2-40B4-BE49-F238E27FC236}">
                <a16:creationId xmlns:a16="http://schemas.microsoft.com/office/drawing/2014/main" id="{8B187CC7-C034-54A1-3B21-9CFCB175A3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2156" y="1381609"/>
            <a:ext cx="6182530" cy="3477673"/>
          </a:xfrm>
          <a:prstGeom prst="rect">
            <a:avLst/>
          </a:prstGeom>
        </p:spPr>
      </p:pic>
      <p:pic>
        <p:nvPicPr>
          <p:cNvPr id="8" name="Billede 7" descr="Et billede, der indeholder person, mand, indendørs, forbereder&#10;&#10;Automatisk genereret beskrivelse">
            <a:extLst>
              <a:ext uri="{FF2B5EF4-FFF2-40B4-BE49-F238E27FC236}">
                <a16:creationId xmlns:a16="http://schemas.microsoft.com/office/drawing/2014/main" id="{D242E656-DC16-362F-F955-AFD00F41D1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32978" y="1364145"/>
            <a:ext cx="5242706" cy="3495137"/>
          </a:xfrm>
          <a:prstGeom prst="rect">
            <a:avLst/>
          </a:prstGeom>
        </p:spPr>
      </p:pic>
    </p:spTree>
    <p:extLst>
      <p:ext uri="{BB962C8B-B14F-4D97-AF65-F5344CB8AC3E}">
        <p14:creationId xmlns:p14="http://schemas.microsoft.com/office/powerpoint/2010/main" val="46278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C9CED299-F968-C71E-4724-93D297FBE6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21717" y="0"/>
            <a:ext cx="9670283" cy="6836589"/>
          </a:xfrm>
          <a:prstGeom prst="rect">
            <a:avLst/>
          </a:prstGeom>
        </p:spPr>
      </p:pic>
    </p:spTree>
    <p:extLst>
      <p:ext uri="{BB962C8B-B14F-4D97-AF65-F5344CB8AC3E}">
        <p14:creationId xmlns:p14="http://schemas.microsoft.com/office/powerpoint/2010/main" val="3169629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udendørs, bygning, beboelsesejendom&#10;&#10;Automatisk genereret beskrivelse">
            <a:extLst>
              <a:ext uri="{FF2B5EF4-FFF2-40B4-BE49-F238E27FC236}">
                <a16:creationId xmlns:a16="http://schemas.microsoft.com/office/drawing/2014/main" id="{7480FC8E-ADE0-625C-5CB7-93DF602018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8225" y="988473"/>
            <a:ext cx="5767176" cy="3844784"/>
          </a:xfrm>
          <a:prstGeom prst="rect">
            <a:avLst/>
          </a:prstGeom>
        </p:spPr>
      </p:pic>
      <p:pic>
        <p:nvPicPr>
          <p:cNvPr id="9" name="Billede 8" descr="Et billede, der indeholder udendørs, beboelsesejendom&#10;&#10;Automatisk genereret beskrivelse">
            <a:extLst>
              <a:ext uri="{FF2B5EF4-FFF2-40B4-BE49-F238E27FC236}">
                <a16:creationId xmlns:a16="http://schemas.microsoft.com/office/drawing/2014/main" id="{21D33E71-EB8A-0523-000F-E34418926F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6601" y="988473"/>
            <a:ext cx="5767176" cy="3844784"/>
          </a:xfrm>
          <a:prstGeom prst="rect">
            <a:avLst/>
          </a:prstGeom>
        </p:spPr>
      </p:pic>
    </p:spTree>
    <p:extLst>
      <p:ext uri="{BB962C8B-B14F-4D97-AF65-F5344CB8AC3E}">
        <p14:creationId xmlns:p14="http://schemas.microsoft.com/office/powerpoint/2010/main" val="2144746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1EFEB1-F350-84A8-FC0C-D267009FF105}"/>
              </a:ext>
            </a:extLst>
          </p:cNvPr>
          <p:cNvSpPr>
            <a:spLocks noGrp="1"/>
          </p:cNvSpPr>
          <p:nvPr>
            <p:ph type="title"/>
          </p:nvPr>
        </p:nvSpPr>
        <p:spPr>
          <a:xfrm>
            <a:off x="766763" y="663113"/>
            <a:ext cx="7448323" cy="1436992"/>
          </a:xfrm>
        </p:spPr>
        <p:txBody>
          <a:bodyPr/>
          <a:lstStyle/>
          <a:p>
            <a:r>
              <a:rPr lang="da-DK" dirty="0"/>
              <a:t>Præsentation af deltagere</a:t>
            </a:r>
          </a:p>
        </p:txBody>
      </p:sp>
      <p:sp>
        <p:nvSpPr>
          <p:cNvPr id="4" name="Pladsholder til tekst 3">
            <a:extLst>
              <a:ext uri="{FF2B5EF4-FFF2-40B4-BE49-F238E27FC236}">
                <a16:creationId xmlns:a16="http://schemas.microsoft.com/office/drawing/2014/main" id="{E890802E-DA1C-D411-8B84-170B6F5497DA}"/>
              </a:ext>
            </a:extLst>
          </p:cNvPr>
          <p:cNvSpPr>
            <a:spLocks noGrp="1"/>
          </p:cNvSpPr>
          <p:nvPr>
            <p:ph type="body" sz="quarter" idx="13"/>
          </p:nvPr>
        </p:nvSpPr>
        <p:spPr>
          <a:xfrm>
            <a:off x="766763" y="2205038"/>
            <a:ext cx="6747219" cy="3572737"/>
          </a:xfrm>
        </p:spPr>
        <p:txBody>
          <a:bodyPr/>
          <a:lstStyle/>
          <a:p>
            <a:r>
              <a:rPr lang="da-DK" dirty="0"/>
              <a:t>Kim Flensborg, Markedschef, Arkitekt MAA, </a:t>
            </a:r>
            <a:r>
              <a:rPr lang="da-DK" dirty="0" err="1"/>
              <a:t>Sweco</a:t>
            </a:r>
            <a:r>
              <a:rPr lang="da-DK" dirty="0"/>
              <a:t> Architects</a:t>
            </a:r>
            <a:br>
              <a:rPr lang="da-DK" dirty="0"/>
            </a:br>
            <a:endParaRPr lang="da-DK" dirty="0"/>
          </a:p>
          <a:p>
            <a:r>
              <a:rPr lang="da-DK" dirty="0"/>
              <a:t>Ernst Enevold Nielsen, Produktionsleder, Gandrup Element</a:t>
            </a:r>
          </a:p>
        </p:txBody>
      </p:sp>
      <p:sp>
        <p:nvSpPr>
          <p:cNvPr id="5" name="Pladsholder til tekst 4">
            <a:extLst>
              <a:ext uri="{FF2B5EF4-FFF2-40B4-BE49-F238E27FC236}">
                <a16:creationId xmlns:a16="http://schemas.microsoft.com/office/drawing/2014/main" id="{055C9711-6FB9-6ABE-521B-C078A4DB4A15}"/>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2579456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DDB004F-4E11-7622-FAE4-9FBD1951FF08}"/>
              </a:ext>
            </a:extLst>
          </p:cNvPr>
          <p:cNvSpPr>
            <a:spLocks noGrp="1"/>
          </p:cNvSpPr>
          <p:nvPr>
            <p:ph type="title"/>
          </p:nvPr>
        </p:nvSpPr>
        <p:spPr/>
        <p:txBody>
          <a:bodyPr/>
          <a:lstStyle/>
          <a:p>
            <a:r>
              <a:rPr lang="da-DK" dirty="0"/>
              <a:t>To huse i</a:t>
            </a:r>
            <a:br>
              <a:rPr lang="da-DK" dirty="0"/>
            </a:br>
            <a:r>
              <a:rPr lang="da-DK" dirty="0"/>
              <a:t>Aalborg</a:t>
            </a:r>
          </a:p>
        </p:txBody>
      </p:sp>
      <p:sp>
        <p:nvSpPr>
          <p:cNvPr id="4" name="Pladsholder til tekst 3">
            <a:extLst>
              <a:ext uri="{FF2B5EF4-FFF2-40B4-BE49-F238E27FC236}">
                <a16:creationId xmlns:a16="http://schemas.microsoft.com/office/drawing/2014/main" id="{BD6A128A-60C4-07CC-0BDB-DDF5BFDEEFAD}"/>
              </a:ext>
            </a:extLst>
          </p:cNvPr>
          <p:cNvSpPr>
            <a:spLocks noGrp="1"/>
          </p:cNvSpPr>
          <p:nvPr>
            <p:ph type="body" sz="quarter" idx="12"/>
          </p:nvPr>
        </p:nvSpPr>
        <p:spPr>
          <a:xfrm>
            <a:off x="7122693" y="4552958"/>
            <a:ext cx="2951307" cy="1402538"/>
          </a:xfrm>
        </p:spPr>
        <p:txBody>
          <a:bodyPr>
            <a:normAutofit/>
          </a:bodyPr>
          <a:lstStyle/>
          <a:p>
            <a:r>
              <a:rPr lang="da-DK" sz="2400" dirty="0"/>
              <a:t>Enghuset</a:t>
            </a:r>
          </a:p>
          <a:p>
            <a:r>
              <a:rPr lang="da-DK" sz="2400" dirty="0"/>
              <a:t>Jubilæumshuset</a:t>
            </a:r>
          </a:p>
        </p:txBody>
      </p:sp>
      <p:sp>
        <p:nvSpPr>
          <p:cNvPr id="5" name="Pladsholder til tekst 4">
            <a:extLst>
              <a:ext uri="{FF2B5EF4-FFF2-40B4-BE49-F238E27FC236}">
                <a16:creationId xmlns:a16="http://schemas.microsoft.com/office/drawing/2014/main" id="{0BC5AA16-A764-F8EA-EB36-DEF08A76F442}"/>
              </a:ext>
            </a:extLst>
          </p:cNvPr>
          <p:cNvSpPr>
            <a:spLocks noGrp="1"/>
          </p:cNvSpPr>
          <p:nvPr>
            <p:ph type="body" sz="quarter" idx="13"/>
          </p:nvPr>
        </p:nvSpPr>
        <p:spPr/>
        <p:txBody>
          <a:bodyPr/>
          <a:lstStyle/>
          <a:p>
            <a:endParaRPr lang="da-DK"/>
          </a:p>
        </p:txBody>
      </p:sp>
      <p:pic>
        <p:nvPicPr>
          <p:cNvPr id="7" name="Billede 6" descr="Et billede, der indeholder himmel, udendørs, beboelsesejendom&#10;&#10;Automatisk genereret beskrivelse">
            <a:extLst>
              <a:ext uri="{FF2B5EF4-FFF2-40B4-BE49-F238E27FC236}">
                <a16:creationId xmlns:a16="http://schemas.microsoft.com/office/drawing/2014/main" id="{31DD31DB-5621-FC10-06F9-DC93B11B07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13" y="2733851"/>
            <a:ext cx="6241774" cy="4161183"/>
          </a:xfrm>
          <a:prstGeom prst="rect">
            <a:avLst/>
          </a:prstGeom>
        </p:spPr>
      </p:pic>
      <p:pic>
        <p:nvPicPr>
          <p:cNvPr id="6" name="Billede 5" descr="Et billede, der indeholder sky, udendørs, træ, græs&#10;&#10;Automatisk genereret beskrivelse">
            <a:extLst>
              <a:ext uri="{FF2B5EF4-FFF2-40B4-BE49-F238E27FC236}">
                <a16:creationId xmlns:a16="http://schemas.microsoft.com/office/drawing/2014/main" id="{36BF3021-1BAA-1079-E2F8-6AEFC414B1E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95836" y="-16714"/>
            <a:ext cx="6696164" cy="3630135"/>
          </a:xfrm>
          <a:prstGeom prst="rect">
            <a:avLst/>
          </a:prstGeom>
        </p:spPr>
      </p:pic>
    </p:spTree>
    <p:extLst>
      <p:ext uri="{BB962C8B-B14F-4D97-AF65-F5344CB8AC3E}">
        <p14:creationId xmlns:p14="http://schemas.microsoft.com/office/powerpoint/2010/main" val="4179925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sky, udendørs, træ, græs&#10;&#10;Automatisk genereret beskrivelse">
            <a:extLst>
              <a:ext uri="{FF2B5EF4-FFF2-40B4-BE49-F238E27FC236}">
                <a16:creationId xmlns:a16="http://schemas.microsoft.com/office/drawing/2014/main" id="{0D85D659-B099-53CC-555B-A3E7CC6FBB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3632"/>
            <a:ext cx="12192000" cy="6609546"/>
          </a:xfrm>
          <a:prstGeom prst="rect">
            <a:avLst/>
          </a:prstGeom>
        </p:spPr>
      </p:pic>
      <p:sp>
        <p:nvSpPr>
          <p:cNvPr id="4" name="Titel 2">
            <a:extLst>
              <a:ext uri="{FF2B5EF4-FFF2-40B4-BE49-F238E27FC236}">
                <a16:creationId xmlns:a16="http://schemas.microsoft.com/office/drawing/2014/main" id="{A31BDB98-3BA8-FE44-0050-41940483C8D0}"/>
              </a:ext>
            </a:extLst>
          </p:cNvPr>
          <p:cNvSpPr>
            <a:spLocks noGrp="1"/>
          </p:cNvSpPr>
          <p:nvPr>
            <p:ph type="title"/>
          </p:nvPr>
        </p:nvSpPr>
        <p:spPr>
          <a:xfrm>
            <a:off x="766763" y="657226"/>
            <a:ext cx="2409574" cy="786564"/>
          </a:xfrm>
        </p:spPr>
        <p:txBody>
          <a:bodyPr/>
          <a:lstStyle/>
          <a:p>
            <a:pPr algn="l"/>
            <a:r>
              <a:rPr lang="da-DK" dirty="0"/>
              <a:t>Enghuset</a:t>
            </a:r>
          </a:p>
        </p:txBody>
      </p:sp>
    </p:spTree>
    <p:extLst>
      <p:ext uri="{BB962C8B-B14F-4D97-AF65-F5344CB8AC3E}">
        <p14:creationId xmlns:p14="http://schemas.microsoft.com/office/powerpoint/2010/main" val="2025086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udendørs, græs, sky, træ&#10;&#10;Automatisk genereret beskrivelse">
            <a:extLst>
              <a:ext uri="{FF2B5EF4-FFF2-40B4-BE49-F238E27FC236}">
                <a16:creationId xmlns:a16="http://schemas.microsoft.com/office/drawing/2014/main" id="{AAD06B83-3793-7779-4B24-E0F27AFC61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2138"/>
            <a:ext cx="12192000" cy="5873724"/>
          </a:xfrm>
          <a:prstGeom prst="rect">
            <a:avLst/>
          </a:prstGeom>
        </p:spPr>
      </p:pic>
    </p:spTree>
    <p:extLst>
      <p:ext uri="{BB962C8B-B14F-4D97-AF65-F5344CB8AC3E}">
        <p14:creationId xmlns:p14="http://schemas.microsoft.com/office/powerpoint/2010/main" val="4224424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skærmbillede&#10;&#10;Automatisk genereret beskrivelse">
            <a:extLst>
              <a:ext uri="{FF2B5EF4-FFF2-40B4-BE49-F238E27FC236}">
                <a16:creationId xmlns:a16="http://schemas.microsoft.com/office/drawing/2014/main" id="{4B5C4D10-964E-37EE-670C-063BE28BC3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6857"/>
            <a:ext cx="12192000" cy="6994857"/>
          </a:xfrm>
          <a:prstGeom prst="rect">
            <a:avLst/>
          </a:prstGeom>
        </p:spPr>
      </p:pic>
    </p:spTree>
    <p:extLst>
      <p:ext uri="{BB962C8B-B14F-4D97-AF65-F5344CB8AC3E}">
        <p14:creationId xmlns:p14="http://schemas.microsoft.com/office/powerpoint/2010/main" val="2809670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kort, cirkel&#10;&#10;Automatisk genereret beskrivelse">
            <a:extLst>
              <a:ext uri="{FF2B5EF4-FFF2-40B4-BE49-F238E27FC236}">
                <a16:creationId xmlns:a16="http://schemas.microsoft.com/office/drawing/2014/main" id="{EF0761C9-CE89-7A21-2738-0DDFF34D62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54492" y="0"/>
            <a:ext cx="9737508" cy="6858000"/>
          </a:xfrm>
          <a:prstGeom prst="rect">
            <a:avLst/>
          </a:prstGeom>
        </p:spPr>
      </p:pic>
    </p:spTree>
    <p:extLst>
      <p:ext uri="{BB962C8B-B14F-4D97-AF65-F5344CB8AC3E}">
        <p14:creationId xmlns:p14="http://schemas.microsoft.com/office/powerpoint/2010/main" val="3820499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diagram, cirkel, skærmbillede, design&#10;&#10;Automatisk genereret beskrivelse">
            <a:extLst>
              <a:ext uri="{FF2B5EF4-FFF2-40B4-BE49-F238E27FC236}">
                <a16:creationId xmlns:a16="http://schemas.microsoft.com/office/drawing/2014/main" id="{D97F17D5-AEC4-92BE-CB55-88E1FFA995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660802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himmel, udendørs, beboelsesejendom&#10;&#10;Automatisk genereret beskrivelse">
            <a:extLst>
              <a:ext uri="{FF2B5EF4-FFF2-40B4-BE49-F238E27FC236}">
                <a16:creationId xmlns:a16="http://schemas.microsoft.com/office/drawing/2014/main" id="{0C6ED633-F666-AC9D-19FC-E27ED0A1DA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870" y="-657624"/>
            <a:ext cx="12259870" cy="8173247"/>
          </a:xfrm>
          <a:prstGeom prst="rect">
            <a:avLst/>
          </a:prstGeom>
        </p:spPr>
      </p:pic>
      <p:sp>
        <p:nvSpPr>
          <p:cNvPr id="9" name="Titel 2">
            <a:extLst>
              <a:ext uri="{FF2B5EF4-FFF2-40B4-BE49-F238E27FC236}">
                <a16:creationId xmlns:a16="http://schemas.microsoft.com/office/drawing/2014/main" id="{7174DB72-76CE-8471-66C7-7E8839AC3497}"/>
              </a:ext>
            </a:extLst>
          </p:cNvPr>
          <p:cNvSpPr>
            <a:spLocks noGrp="1"/>
          </p:cNvSpPr>
          <p:nvPr>
            <p:ph type="title"/>
          </p:nvPr>
        </p:nvSpPr>
        <p:spPr>
          <a:xfrm>
            <a:off x="8289758" y="657226"/>
            <a:ext cx="3649138" cy="786564"/>
          </a:xfrm>
        </p:spPr>
        <p:txBody>
          <a:bodyPr/>
          <a:lstStyle/>
          <a:p>
            <a:pPr algn="r"/>
            <a:r>
              <a:rPr lang="da-DK" dirty="0"/>
              <a:t>Jubilæumshuset</a:t>
            </a:r>
          </a:p>
        </p:txBody>
      </p:sp>
    </p:spTree>
    <p:extLst>
      <p:ext uri="{BB962C8B-B14F-4D97-AF65-F5344CB8AC3E}">
        <p14:creationId xmlns:p14="http://schemas.microsoft.com/office/powerpoint/2010/main" val="2290672695"/>
      </p:ext>
    </p:extLst>
  </p:cSld>
  <p:clrMapOvr>
    <a:masterClrMapping/>
  </p:clrMapOvr>
</p:sld>
</file>

<file path=ppt/theme/theme1.xml><?xml version="1.0" encoding="utf-8"?>
<a:theme xmlns:a="http://schemas.openxmlformats.org/drawingml/2006/main" name="AAU PowerPoint">
  <a:themeElements>
    <a:clrScheme name="AAU">
      <a:dk1>
        <a:srgbClr val="211A52"/>
      </a:dk1>
      <a:lt1>
        <a:srgbClr val="FFFFFF"/>
      </a:lt1>
      <a:dk2>
        <a:srgbClr val="76818B"/>
      </a:dk2>
      <a:lt2>
        <a:srgbClr val="BBC0C5"/>
      </a:lt2>
      <a:accent1>
        <a:srgbClr val="5CAF8D"/>
      </a:accent1>
      <a:accent2>
        <a:srgbClr val="B19335"/>
      </a:accent2>
      <a:accent3>
        <a:srgbClr val="E78293"/>
      </a:accent3>
      <a:accent4>
        <a:srgbClr val="DF8E2E"/>
      </a:accent4>
      <a:accent5>
        <a:srgbClr val="31A9C1"/>
      </a:accent5>
      <a:accent6>
        <a:srgbClr val="CC8B66"/>
      </a:accent6>
      <a:hlink>
        <a:srgbClr val="9B95D9"/>
      </a:hlink>
      <a:folHlink>
        <a:srgbClr val="DEDCF2"/>
      </a:folHlink>
    </a:clrScheme>
    <a:fontScheme name="AAU Arial">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0" tIns="0" rIns="0" bIns="0" rtlCol="0" anchor="t" anchorCtr="0">
        <a:noAutofit/>
      </a:bodyPr>
      <a:lstStyle>
        <a:defPPr>
          <a:defRPr dirty="0" smtClean="0"/>
        </a:defPPr>
      </a:lstStyle>
    </a:txDef>
  </a:objectDefaults>
  <a:extraClrSchemeLst/>
  <a:extLst>
    <a:ext uri="{05A4C25C-085E-4340-85A3-A5531E510DB2}">
      <thm15:themeFamily xmlns:thm15="http://schemas.microsoft.com/office/thememl/2012/main" name="Præsentation1" id="{17AFB7EF-DF65-47DA-ABE1-97F599FC1E52}" vid="{900B7545-0238-4A30-953C-2F515DBB31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2310c38-d958-4ab0-950a-4446a1bcfbf8">
      <Terms xmlns="http://schemas.microsoft.com/office/infopath/2007/PartnerControls"/>
    </lcf76f155ced4ddcb4097134ff3c332f>
    <TaxCatchAll xmlns="b2878a95-8583-46cd-81de-25f6773f7ca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2CE640B08316EF409627686FD627F3D9" ma:contentTypeVersion="12" ma:contentTypeDescription="Opret et nyt dokument." ma:contentTypeScope="" ma:versionID="ca5f039acdae4d1583c37a71fdd8f125">
  <xsd:schema xmlns:xsd="http://www.w3.org/2001/XMLSchema" xmlns:xs="http://www.w3.org/2001/XMLSchema" xmlns:p="http://schemas.microsoft.com/office/2006/metadata/properties" xmlns:ns2="52310c38-d958-4ab0-950a-4446a1bcfbf8" xmlns:ns3="b2878a95-8583-46cd-81de-25f6773f7ca6" targetNamespace="http://schemas.microsoft.com/office/2006/metadata/properties" ma:root="true" ma:fieldsID="8f84eb6bb9343da23462c00f8eea02d9" ns2:_="" ns3:_="">
    <xsd:import namespace="52310c38-d958-4ab0-950a-4446a1bcfbf8"/>
    <xsd:import namespace="b2878a95-8583-46cd-81de-25f6773f7ca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310c38-d958-4ab0-950a-4446a1bcfb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62f0ec3f-494f-4fb8-b7a2-68c15feac8a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878a95-8583-46cd-81de-25f6773f7ca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ca32e1a-6fa0-484a-bb78-f477acf36796}" ma:internalName="TaxCatchAll" ma:showField="CatchAllData" ma:web="b2878a95-8583-46cd-81de-25f6773f7c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Indholdstype"/>
        <xsd:element ref="dc:title" minOccurs="0" maxOccurs="1" ma:index="3"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603602-65E0-48FA-BF06-563C46D1CC25}">
  <ds:schemaRefs>
    <ds:schemaRef ds:uri="http://purl.org/dc/elements/1.1/"/>
    <ds:schemaRef ds:uri="1790affa-1f64-4e58-8dd7-745390e575dd"/>
    <ds:schemaRef ds:uri="http://purl.org/dc/dcmitype/"/>
    <ds:schemaRef ds:uri="http://schemas.microsoft.com/office/2006/metadata/properties"/>
    <ds:schemaRef ds:uri="5eaab4c3-db73-4b93-9200-350b498c50e8"/>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BE0F96B-30E0-4822-9CD4-BCD0D5BC27E8}"/>
</file>

<file path=customXml/itemProps3.xml><?xml version="1.0" encoding="utf-8"?>
<ds:datastoreItem xmlns:ds="http://schemas.openxmlformats.org/officeDocument/2006/customXml" ds:itemID="{20FA39FA-C90B-44C5-8395-0F72C2D9FD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AAU PowerPoint</Template>
  <TotalTime>1582</TotalTime>
  <Words>56</Words>
  <Application>Microsoft Office PowerPoint</Application>
  <PresentationFormat>Widescreen</PresentationFormat>
  <Paragraphs>19</Paragraphs>
  <Slides>17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Barlow</vt:lpstr>
      <vt:lpstr>Calibri</vt:lpstr>
      <vt:lpstr>AAU PowerPoint</vt:lpstr>
      <vt:lpstr>Når teori møder praksis</vt:lpstr>
      <vt:lpstr>Præsentation af deltagere</vt:lpstr>
      <vt:lpstr>To huse i Aalborg</vt:lpstr>
      <vt:lpstr>Enghuset</vt:lpstr>
      <vt:lpstr>PowerPoint Presentation</vt:lpstr>
      <vt:lpstr>PowerPoint Presentation</vt:lpstr>
      <vt:lpstr>PowerPoint Presentation</vt:lpstr>
      <vt:lpstr>PowerPoint Presentation</vt:lpstr>
      <vt:lpstr>Jubilæumshuset</vt:lpstr>
      <vt:lpstr>PowerPoint Presentation</vt:lpstr>
      <vt:lpstr>PowerPoint Presentation</vt:lpstr>
      <vt:lpstr>Beton elementer</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Samtale om Jubilæumshuset</dc:title>
  <dc:creator>Nis Ovesen</dc:creator>
  <cp:lastModifiedBy>Mads Brath Jensen</cp:lastModifiedBy>
  <cp:revision>2</cp:revision>
  <cp:lastPrinted>2017-03-09T03:48:56Z</cp:lastPrinted>
  <dcterms:created xsi:type="dcterms:W3CDTF">2022-10-25T12:28:53Z</dcterms:created>
  <dcterms:modified xsi:type="dcterms:W3CDTF">2025-10-22T07:45:42Z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0x0101002CE640B08316EF409627686FD627F3D9</vt:lpwstr>
  </property>
</Properties>
</file>