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52" r:id="rId5"/>
    <p:sldId id="354" r:id="rId6"/>
    <p:sldId id="355" r:id="rId7"/>
    <p:sldId id="356" r:id="rId8"/>
    <p:sldId id="358" r:id="rId9"/>
    <p:sldId id="362" r:id="rId10"/>
    <p:sldId id="256" r:id="rId11"/>
    <p:sldId id="344" r:id="rId12"/>
    <p:sldId id="345" r:id="rId13"/>
    <p:sldId id="346" r:id="rId14"/>
    <p:sldId id="347" r:id="rId15"/>
    <p:sldId id="348" r:id="rId16"/>
    <p:sldId id="353" r:id="rId17"/>
    <p:sldId id="391" r:id="rId1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7D45"/>
    <a:srgbClr val="339933"/>
    <a:srgbClr val="339966"/>
    <a:srgbClr val="33CC33"/>
    <a:srgbClr val="E9E7E6"/>
    <a:srgbClr val="EA8C00"/>
    <a:srgbClr val="E36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ema til typografi 1 - Marker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ema til typografi 1 - Marker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20" autoAdjust="0"/>
  </p:normalViewPr>
  <p:slideViewPr>
    <p:cSldViewPr snapToGrid="0">
      <p:cViewPr varScale="1">
        <p:scale>
          <a:sx n="103" d="100"/>
          <a:sy n="103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A0BE40BA-DF08-C359-CACF-6C38C0001D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A918D4B-20D6-EDD8-2949-0C287DB2AC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50CE4-AB9C-421C-BDB9-1815539FCF6E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29A664B-3F0D-C550-328A-1C6A6EC13E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D0EA2AB-6622-A4E3-A44F-45C1F23E3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222CD-03F0-4032-A7B4-9C256B1139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9505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CB50B-6CB9-4F39-84E1-21EEF97DC3C7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D2DD3-A42F-47A3-8846-30CF187E77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4816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D2DD3-A42F-47A3-8846-30CF187E77E9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905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7B2C9-C563-74ED-C51B-4D8F0CC54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A21DAFF-70B4-0980-CAE2-D15554F5A3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A696DC2-9759-1319-8758-54566CBBB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A708BD1-3E32-85F1-3B6F-3A41D4DD4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D2DD3-A42F-47A3-8846-30CF187E77E9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08057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bg>
      <p:bgPr>
        <a:blipFill dpi="0" rotWithShape="1">
          <a:blip r:embed="rId2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F66490-64CF-F472-F651-2B23586E7F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14475" y="2414253"/>
            <a:ext cx="9153525" cy="1095709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da-DK" dirty="0"/>
              <a:t>Kundenavn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F8366CB-70A4-00D0-C0D3-E622574520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[ ESG rapportering efter VSME standarden]</a:t>
            </a:r>
          </a:p>
          <a:p>
            <a:r>
              <a:rPr lang="da-DK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269114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tab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11">
            <a:extLst>
              <a:ext uri="{FF2B5EF4-FFF2-40B4-BE49-F238E27FC236}">
                <a16:creationId xmlns:a16="http://schemas.microsoft.com/office/drawing/2014/main" id="{DD57BEE9-3995-D675-9D5B-E7CA86C1795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196885" y="3827350"/>
            <a:ext cx="2160000" cy="2160000"/>
          </a:xfrm>
          <a:custGeom>
            <a:avLst/>
            <a:gdLst>
              <a:gd name="connsiteX0" fmla="*/ 196798 w 2160000"/>
              <a:gd name="connsiteY0" fmla="*/ 0 h 2160000"/>
              <a:gd name="connsiteX1" fmla="*/ 1963202 w 2160000"/>
              <a:gd name="connsiteY1" fmla="*/ 0 h 2160000"/>
              <a:gd name="connsiteX2" fmla="*/ 2160000 w 2160000"/>
              <a:gd name="connsiteY2" fmla="*/ 196798 h 2160000"/>
              <a:gd name="connsiteX3" fmla="*/ 2160000 w 2160000"/>
              <a:gd name="connsiteY3" fmla="*/ 1963202 h 2160000"/>
              <a:gd name="connsiteX4" fmla="*/ 1963202 w 2160000"/>
              <a:gd name="connsiteY4" fmla="*/ 2160000 h 2160000"/>
              <a:gd name="connsiteX5" fmla="*/ 196798 w 2160000"/>
              <a:gd name="connsiteY5" fmla="*/ 2160000 h 2160000"/>
              <a:gd name="connsiteX6" fmla="*/ 0 w 2160000"/>
              <a:gd name="connsiteY6" fmla="*/ 1963202 h 2160000"/>
              <a:gd name="connsiteX7" fmla="*/ 0 w 2160000"/>
              <a:gd name="connsiteY7" fmla="*/ 196798 h 2160000"/>
              <a:gd name="connsiteX8" fmla="*/ 196798 w 2160000"/>
              <a:gd name="connsiteY8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60000" h="2160000">
                <a:moveTo>
                  <a:pt x="196798" y="0"/>
                </a:moveTo>
                <a:lnTo>
                  <a:pt x="1963202" y="0"/>
                </a:lnTo>
                <a:cubicBezTo>
                  <a:pt x="2071891" y="0"/>
                  <a:pt x="2160000" y="88109"/>
                  <a:pt x="2160000" y="196798"/>
                </a:cubicBezTo>
                <a:lnTo>
                  <a:pt x="2160000" y="1963202"/>
                </a:lnTo>
                <a:cubicBezTo>
                  <a:pt x="2160000" y="2071891"/>
                  <a:pt x="2071891" y="2160000"/>
                  <a:pt x="1963202" y="2160000"/>
                </a:cubicBezTo>
                <a:lnTo>
                  <a:pt x="196798" y="2160000"/>
                </a:lnTo>
                <a:cubicBezTo>
                  <a:pt x="88109" y="2160000"/>
                  <a:pt x="0" y="2071891"/>
                  <a:pt x="0" y="1963202"/>
                </a:cubicBez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101600" dist="38100" dir="5400000" algn="t" rotWithShape="0">
              <a:prstClr val="black">
                <a:alpha val="2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da-DK"/>
          </a:p>
        </p:txBody>
      </p:sp>
      <p:sp>
        <p:nvSpPr>
          <p:cNvPr id="11" name="Pladsholder til billede 10">
            <a:extLst>
              <a:ext uri="{FF2B5EF4-FFF2-40B4-BE49-F238E27FC236}">
                <a16:creationId xmlns:a16="http://schemas.microsoft.com/office/drawing/2014/main" id="{815E6E8C-AECD-67A9-EDF5-9104C0D0FD5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35183" y="3827350"/>
            <a:ext cx="2160000" cy="2160000"/>
          </a:xfrm>
          <a:custGeom>
            <a:avLst/>
            <a:gdLst>
              <a:gd name="connsiteX0" fmla="*/ 196798 w 2160000"/>
              <a:gd name="connsiteY0" fmla="*/ 0 h 2160000"/>
              <a:gd name="connsiteX1" fmla="*/ 1963202 w 2160000"/>
              <a:gd name="connsiteY1" fmla="*/ 0 h 2160000"/>
              <a:gd name="connsiteX2" fmla="*/ 2160000 w 2160000"/>
              <a:gd name="connsiteY2" fmla="*/ 196798 h 2160000"/>
              <a:gd name="connsiteX3" fmla="*/ 2160000 w 2160000"/>
              <a:gd name="connsiteY3" fmla="*/ 1963202 h 2160000"/>
              <a:gd name="connsiteX4" fmla="*/ 1963202 w 2160000"/>
              <a:gd name="connsiteY4" fmla="*/ 2160000 h 2160000"/>
              <a:gd name="connsiteX5" fmla="*/ 196798 w 2160000"/>
              <a:gd name="connsiteY5" fmla="*/ 2160000 h 2160000"/>
              <a:gd name="connsiteX6" fmla="*/ 0 w 2160000"/>
              <a:gd name="connsiteY6" fmla="*/ 1963202 h 2160000"/>
              <a:gd name="connsiteX7" fmla="*/ 0 w 2160000"/>
              <a:gd name="connsiteY7" fmla="*/ 196798 h 2160000"/>
              <a:gd name="connsiteX8" fmla="*/ 196798 w 2160000"/>
              <a:gd name="connsiteY8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60000" h="2160000">
                <a:moveTo>
                  <a:pt x="196798" y="0"/>
                </a:moveTo>
                <a:lnTo>
                  <a:pt x="1963202" y="0"/>
                </a:lnTo>
                <a:cubicBezTo>
                  <a:pt x="2071891" y="0"/>
                  <a:pt x="2160000" y="88109"/>
                  <a:pt x="2160000" y="196798"/>
                </a:cubicBezTo>
                <a:lnTo>
                  <a:pt x="2160000" y="1963202"/>
                </a:lnTo>
                <a:cubicBezTo>
                  <a:pt x="2160000" y="2071891"/>
                  <a:pt x="2071891" y="2160000"/>
                  <a:pt x="1963202" y="2160000"/>
                </a:cubicBezTo>
                <a:lnTo>
                  <a:pt x="196798" y="2160000"/>
                </a:lnTo>
                <a:cubicBezTo>
                  <a:pt x="88109" y="2160000"/>
                  <a:pt x="0" y="2071891"/>
                  <a:pt x="0" y="1963202"/>
                </a:cubicBez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101600" dist="38100" dir="5400000" algn="t" rotWithShape="0">
              <a:prstClr val="black">
                <a:alpha val="2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da-DK"/>
          </a:p>
        </p:txBody>
      </p:sp>
      <p:sp>
        <p:nvSpPr>
          <p:cNvPr id="8" name="Pladsholder til titel 1">
            <a:extLst>
              <a:ext uri="{FF2B5EF4-FFF2-40B4-BE49-F238E27FC236}">
                <a16:creationId xmlns:a16="http://schemas.microsoft.com/office/drawing/2014/main" id="{0BCB7008-E4B1-F9C5-9482-468A2394B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18234"/>
            <a:ext cx="4888832" cy="1063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da-DK"/>
              <a:t>Klik for at redigere </a:t>
            </a:r>
            <a:br>
              <a:rPr lang="da-DK"/>
            </a:br>
            <a:r>
              <a:rPr lang="da-DK"/>
              <a:t>titeltypografien i masteren</a:t>
            </a:r>
          </a:p>
        </p:txBody>
      </p: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1A8E01A2-4630-1BCD-8822-4A60C8894D5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35183" y="2205318"/>
            <a:ext cx="4888832" cy="1344332"/>
          </a:xfrm>
        </p:spPr>
        <p:txBody>
          <a:bodyPr/>
          <a:lstStyle>
            <a:lvl1pPr marL="0" indent="0">
              <a:buNone/>
              <a:defRPr/>
            </a:lvl1pPr>
            <a:lvl2pPr marL="88900" indent="0">
              <a:buNone/>
              <a:defRPr/>
            </a:lvl2pPr>
            <a:lvl3pPr marL="177800" indent="0">
              <a:buNone/>
              <a:defRPr/>
            </a:lvl3pPr>
            <a:lvl4pPr marL="266700" indent="0">
              <a:buNone/>
              <a:defRPr/>
            </a:lvl4pPr>
            <a:lvl5pPr marL="3556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8" name="Pladsholder til indhold 17">
            <a:extLst>
              <a:ext uri="{FF2B5EF4-FFF2-40B4-BE49-F238E27FC236}">
                <a16:creationId xmlns:a16="http://schemas.microsoft.com/office/drawing/2014/main" id="{5C34ECB2-360A-F841-263B-F6F704422CBA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077879" y="1018234"/>
            <a:ext cx="5275922" cy="510737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Klik her for at indsætte tekst</a:t>
            </a:r>
          </a:p>
        </p:txBody>
      </p:sp>
      <p:pic>
        <p:nvPicPr>
          <p:cNvPr id="2" name="Billede 1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1E54A994-82FD-353B-E678-26468F24F5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7" y="283368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1453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tab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13">
            <a:extLst>
              <a:ext uri="{FF2B5EF4-FFF2-40B4-BE49-F238E27FC236}">
                <a16:creationId xmlns:a16="http://schemas.microsoft.com/office/drawing/2014/main" id="{EFC205AF-845E-1137-D7BD-F058314E068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5073650" y="0"/>
            <a:ext cx="11431588" cy="6858000"/>
          </a:xfrm>
          <a:custGeom>
            <a:avLst/>
            <a:gdLst>
              <a:gd name="connsiteX0" fmla="*/ 0 w 11431588"/>
              <a:gd name="connsiteY0" fmla="*/ 0 h 6858000"/>
              <a:gd name="connsiteX1" fmla="*/ 8018492 w 11431588"/>
              <a:gd name="connsiteY1" fmla="*/ 0 h 6858000"/>
              <a:gd name="connsiteX2" fmla="*/ 8194907 w 11431588"/>
              <a:gd name="connsiteY2" fmla="*/ 4461 h 6858000"/>
              <a:gd name="connsiteX3" fmla="*/ 11429748 w 11431588"/>
              <a:gd name="connsiteY3" fmla="*/ 3078404 h 6858000"/>
              <a:gd name="connsiteX4" fmla="*/ 11431588 w 11431588"/>
              <a:gd name="connsiteY4" fmla="*/ 3114853 h 6858000"/>
              <a:gd name="connsiteX5" fmla="*/ 11431588 w 11431588"/>
              <a:gd name="connsiteY5" fmla="*/ 3743145 h 6858000"/>
              <a:gd name="connsiteX6" fmla="*/ 11429748 w 11431588"/>
              <a:gd name="connsiteY6" fmla="*/ 3779594 h 6858000"/>
              <a:gd name="connsiteX7" fmla="*/ 8018451 w 11431588"/>
              <a:gd name="connsiteY7" fmla="*/ 6857999 h 6858000"/>
              <a:gd name="connsiteX8" fmla="*/ 6378992 w 11431588"/>
              <a:gd name="connsiteY8" fmla="*/ 6857999 h 6858000"/>
              <a:gd name="connsiteX9" fmla="*/ 6378992 w 11431588"/>
              <a:gd name="connsiteY9" fmla="*/ 6858000 h 6858000"/>
              <a:gd name="connsiteX10" fmla="*/ 0 w 1143158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1588" h="6858000">
                <a:moveTo>
                  <a:pt x="0" y="0"/>
                </a:moveTo>
                <a:lnTo>
                  <a:pt x="8018492" y="0"/>
                </a:lnTo>
                <a:lnTo>
                  <a:pt x="8194907" y="4461"/>
                </a:lnTo>
                <a:cubicBezTo>
                  <a:pt x="9889798" y="90375"/>
                  <a:pt x="11260002" y="1406947"/>
                  <a:pt x="11429748" y="3078404"/>
                </a:cubicBezTo>
                <a:lnTo>
                  <a:pt x="11431588" y="3114853"/>
                </a:lnTo>
                <a:lnTo>
                  <a:pt x="11431588" y="3743145"/>
                </a:lnTo>
                <a:lnTo>
                  <a:pt x="11429748" y="3779594"/>
                </a:lnTo>
                <a:cubicBezTo>
                  <a:pt x="11254149" y="5508688"/>
                  <a:pt x="9793874" y="6857999"/>
                  <a:pt x="8018451" y="6857999"/>
                </a:cubicBezTo>
                <a:lnTo>
                  <a:pt x="6378992" y="6857999"/>
                </a:lnTo>
                <a:lnTo>
                  <a:pt x="63789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r">
              <a:buNone/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da-DK"/>
              <a:t>Klik på ikonet for at indsætte billede.</a:t>
            </a:r>
          </a:p>
          <a:p>
            <a:endParaRPr lang="da-DK"/>
          </a:p>
        </p:txBody>
      </p:sp>
      <p:sp>
        <p:nvSpPr>
          <p:cNvPr id="12" name="Pladsholder til tekst 50">
            <a:extLst>
              <a:ext uri="{FF2B5EF4-FFF2-40B4-BE49-F238E27FC236}">
                <a16:creationId xmlns:a16="http://schemas.microsoft.com/office/drawing/2014/main" id="{88029956-7457-8450-09EF-7D1FF6A482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2884" y="563791"/>
            <a:ext cx="6013597" cy="5720892"/>
          </a:xfrm>
          <a:custGeom>
            <a:avLst/>
            <a:gdLst>
              <a:gd name="connsiteX0" fmla="*/ 318574 w 5686426"/>
              <a:gd name="connsiteY0" fmla="*/ 0 h 5409646"/>
              <a:gd name="connsiteX1" fmla="*/ 5367852 w 5686426"/>
              <a:gd name="connsiteY1" fmla="*/ 0 h 5409646"/>
              <a:gd name="connsiteX2" fmla="*/ 5686426 w 5686426"/>
              <a:gd name="connsiteY2" fmla="*/ 318574 h 5409646"/>
              <a:gd name="connsiteX3" fmla="*/ 5686426 w 5686426"/>
              <a:gd name="connsiteY3" fmla="*/ 5091072 h 5409646"/>
              <a:gd name="connsiteX4" fmla="*/ 5367852 w 5686426"/>
              <a:gd name="connsiteY4" fmla="*/ 5409646 h 5409646"/>
              <a:gd name="connsiteX5" fmla="*/ 318574 w 5686426"/>
              <a:gd name="connsiteY5" fmla="*/ 5409646 h 5409646"/>
              <a:gd name="connsiteX6" fmla="*/ 0 w 5686426"/>
              <a:gd name="connsiteY6" fmla="*/ 5091072 h 5409646"/>
              <a:gd name="connsiteX7" fmla="*/ 0 w 5686426"/>
              <a:gd name="connsiteY7" fmla="*/ 318574 h 5409646"/>
              <a:gd name="connsiteX8" fmla="*/ 318574 w 5686426"/>
              <a:gd name="connsiteY8" fmla="*/ 0 h 540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6426" h="5409646">
                <a:moveTo>
                  <a:pt x="318574" y="0"/>
                </a:moveTo>
                <a:lnTo>
                  <a:pt x="5367852" y="0"/>
                </a:lnTo>
                <a:cubicBezTo>
                  <a:pt x="5543796" y="0"/>
                  <a:pt x="5686426" y="142630"/>
                  <a:pt x="5686426" y="318574"/>
                </a:cubicBezTo>
                <a:lnTo>
                  <a:pt x="5686426" y="5091072"/>
                </a:lnTo>
                <a:cubicBezTo>
                  <a:pt x="5686426" y="5267016"/>
                  <a:pt x="5543796" y="5409646"/>
                  <a:pt x="5367852" y="5409646"/>
                </a:cubicBezTo>
                <a:lnTo>
                  <a:pt x="318574" y="5409646"/>
                </a:lnTo>
                <a:cubicBezTo>
                  <a:pt x="142630" y="5409646"/>
                  <a:pt x="0" y="5267016"/>
                  <a:pt x="0" y="5091072"/>
                </a:cubicBezTo>
                <a:lnTo>
                  <a:pt x="0" y="318574"/>
                </a:lnTo>
                <a:cubicBezTo>
                  <a:pt x="0" y="142630"/>
                  <a:pt x="142630" y="0"/>
                  <a:pt x="318574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101600" dist="25400" dir="8100000" algn="tr" rotWithShape="0">
              <a:prstClr val="black">
                <a:alpha val="20000"/>
              </a:prstClr>
            </a:outerShdw>
          </a:effectLst>
        </p:spPr>
        <p:txBody>
          <a:bodyPr wrap="square" lIns="360000" tIns="432000" rIns="360000" bIns="43200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da-DK"/>
              <a:t> </a:t>
            </a:r>
          </a:p>
        </p:txBody>
      </p:sp>
      <p:sp>
        <p:nvSpPr>
          <p:cNvPr id="13" name="Pladsholder til tekst 25">
            <a:extLst>
              <a:ext uri="{FF2B5EF4-FFF2-40B4-BE49-F238E27FC236}">
                <a16:creationId xmlns:a16="http://schemas.microsoft.com/office/drawing/2014/main" id="{325098AD-22B8-D616-A42A-0CB9996EAB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2884" y="561256"/>
            <a:ext cx="6013597" cy="935147"/>
          </a:xfrm>
          <a:custGeom>
            <a:avLst/>
            <a:gdLst>
              <a:gd name="connsiteX0" fmla="*/ 318574 w 5686206"/>
              <a:gd name="connsiteY0" fmla="*/ 0 h 884236"/>
              <a:gd name="connsiteX1" fmla="*/ 5367852 w 5686206"/>
              <a:gd name="connsiteY1" fmla="*/ 0 h 884236"/>
              <a:gd name="connsiteX2" fmla="*/ 5679954 w 5686206"/>
              <a:gd name="connsiteY2" fmla="*/ 254370 h 884236"/>
              <a:gd name="connsiteX3" fmla="*/ 5686206 w 5686206"/>
              <a:gd name="connsiteY3" fmla="*/ 316392 h 884236"/>
              <a:gd name="connsiteX4" fmla="*/ 5686206 w 5686206"/>
              <a:gd name="connsiteY4" fmla="*/ 884236 h 884236"/>
              <a:gd name="connsiteX5" fmla="*/ 0 w 5686206"/>
              <a:gd name="connsiteY5" fmla="*/ 884236 h 884236"/>
              <a:gd name="connsiteX6" fmla="*/ 0 w 5686206"/>
              <a:gd name="connsiteY6" fmla="*/ 318574 h 884236"/>
              <a:gd name="connsiteX7" fmla="*/ 318574 w 5686206"/>
              <a:gd name="connsiteY7" fmla="*/ 0 h 884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6206" h="884236">
                <a:moveTo>
                  <a:pt x="318574" y="0"/>
                </a:moveTo>
                <a:lnTo>
                  <a:pt x="5367852" y="0"/>
                </a:lnTo>
                <a:cubicBezTo>
                  <a:pt x="5521803" y="0"/>
                  <a:pt x="5650248" y="109201"/>
                  <a:pt x="5679954" y="254370"/>
                </a:cubicBezTo>
                <a:lnTo>
                  <a:pt x="5686206" y="316392"/>
                </a:lnTo>
                <a:lnTo>
                  <a:pt x="5686206" y="884236"/>
                </a:lnTo>
                <a:lnTo>
                  <a:pt x="0" y="884236"/>
                </a:lnTo>
                <a:lnTo>
                  <a:pt x="0" y="318574"/>
                </a:lnTo>
                <a:cubicBezTo>
                  <a:pt x="0" y="142630"/>
                  <a:pt x="142630" y="0"/>
                  <a:pt x="318574" y="0"/>
                </a:cubicBezTo>
                <a:close/>
              </a:path>
            </a:pathLst>
          </a:custGeom>
        </p:spPr>
        <p:txBody>
          <a:bodyPr wrap="square" lIns="360000" tIns="360000" rIns="360000" bIns="360000">
            <a:noAutofit/>
          </a:bodyPr>
          <a:lstStyle>
            <a:lvl1pPr marL="0" indent="0" algn="ctr">
              <a:buNone/>
              <a:defRPr sz="1800" b="1">
                <a:latin typeface="+mj-lt"/>
              </a:defRPr>
            </a:lvl1pPr>
          </a:lstStyle>
          <a:p>
            <a:pPr lvl="0"/>
            <a:r>
              <a:rPr lang="da-DK"/>
              <a:t>[Overskrift]</a:t>
            </a:r>
          </a:p>
        </p:txBody>
      </p:sp>
      <p:sp>
        <p:nvSpPr>
          <p:cNvPr id="17" name="Pladsholder til indhold 27">
            <a:extLst>
              <a:ext uri="{FF2B5EF4-FFF2-40B4-BE49-F238E27FC236}">
                <a16:creationId xmlns:a16="http://schemas.microsoft.com/office/drawing/2014/main" id="{0A013D59-9D62-92DD-2337-47D5FB3FFF89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72444" y="1500193"/>
            <a:ext cx="6021271" cy="4791520"/>
          </a:xfrm>
          <a:custGeom>
            <a:avLst/>
            <a:gdLst>
              <a:gd name="connsiteX0" fmla="*/ 0 w 5686866"/>
              <a:gd name="connsiteY0" fmla="*/ 0 h 4525412"/>
              <a:gd name="connsiteX1" fmla="*/ 5686426 w 5686866"/>
              <a:gd name="connsiteY1" fmla="*/ 0 h 4525412"/>
              <a:gd name="connsiteX2" fmla="*/ 5686426 w 5686866"/>
              <a:gd name="connsiteY2" fmla="*/ 179075 h 4525412"/>
              <a:gd name="connsiteX3" fmla="*/ 5686866 w 5686866"/>
              <a:gd name="connsiteY3" fmla="*/ 179075 h 4525412"/>
              <a:gd name="connsiteX4" fmla="*/ 5686866 w 5686866"/>
              <a:gd name="connsiteY4" fmla="*/ 4206838 h 4525412"/>
              <a:gd name="connsiteX5" fmla="*/ 5368292 w 5686866"/>
              <a:gd name="connsiteY5" fmla="*/ 4525412 h 4525412"/>
              <a:gd name="connsiteX6" fmla="*/ 319014 w 5686866"/>
              <a:gd name="connsiteY6" fmla="*/ 4525412 h 4525412"/>
              <a:gd name="connsiteX7" fmla="*/ 440 w 5686866"/>
              <a:gd name="connsiteY7" fmla="*/ 4206838 h 4525412"/>
              <a:gd name="connsiteX8" fmla="*/ 440 w 5686866"/>
              <a:gd name="connsiteY8" fmla="*/ 576944 h 4525412"/>
              <a:gd name="connsiteX9" fmla="*/ 0 w 5686866"/>
              <a:gd name="connsiteY9" fmla="*/ 576944 h 452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86866" h="4525412">
                <a:moveTo>
                  <a:pt x="0" y="0"/>
                </a:moveTo>
                <a:lnTo>
                  <a:pt x="5686426" y="0"/>
                </a:lnTo>
                <a:lnTo>
                  <a:pt x="5686426" y="179075"/>
                </a:lnTo>
                <a:lnTo>
                  <a:pt x="5686866" y="179075"/>
                </a:lnTo>
                <a:lnTo>
                  <a:pt x="5686866" y="4206838"/>
                </a:lnTo>
                <a:cubicBezTo>
                  <a:pt x="5686866" y="4382782"/>
                  <a:pt x="5544236" y="4525412"/>
                  <a:pt x="5368292" y="4525412"/>
                </a:cubicBezTo>
                <a:lnTo>
                  <a:pt x="319014" y="4525412"/>
                </a:lnTo>
                <a:cubicBezTo>
                  <a:pt x="143070" y="4525412"/>
                  <a:pt x="440" y="4382782"/>
                  <a:pt x="440" y="4206838"/>
                </a:cubicBezTo>
                <a:lnTo>
                  <a:pt x="440" y="576944"/>
                </a:lnTo>
                <a:lnTo>
                  <a:pt x="0" y="576944"/>
                </a:lnTo>
                <a:close/>
              </a:path>
            </a:pathLst>
          </a:custGeom>
        </p:spPr>
        <p:txBody>
          <a:bodyPr wrap="square" lIns="360000" rIns="360000" bIns="432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Klik her for at indsætte tekst</a:t>
            </a:r>
          </a:p>
        </p:txBody>
      </p:sp>
      <p:sp>
        <p:nvSpPr>
          <p:cNvPr id="18" name="Pladsholder til titel 1">
            <a:extLst>
              <a:ext uri="{FF2B5EF4-FFF2-40B4-BE49-F238E27FC236}">
                <a16:creationId xmlns:a16="http://schemas.microsoft.com/office/drawing/2014/main" id="{F3D50116-2911-FA39-7E99-34E81A2919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4400" y="1018234"/>
            <a:ext cx="3600000" cy="1063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da-DK" dirty="0"/>
              <a:t>Klik for at redigere </a:t>
            </a:r>
            <a:br>
              <a:rPr lang="da-DK" dirty="0"/>
            </a:br>
            <a:r>
              <a:rPr lang="da-DK" dirty="0"/>
              <a:t>titeltypografien i masteren</a:t>
            </a:r>
          </a:p>
        </p:txBody>
      </p:sp>
      <p:sp>
        <p:nvSpPr>
          <p:cNvPr id="19" name="Pladsholder til indhold 2">
            <a:extLst>
              <a:ext uri="{FF2B5EF4-FFF2-40B4-BE49-F238E27FC236}">
                <a16:creationId xmlns:a16="http://schemas.microsoft.com/office/drawing/2014/main" id="{9E7EF827-151D-05F9-E638-DB3144BA9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4400" y="2279664"/>
            <a:ext cx="3600000" cy="38972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2" name="Billede 1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A1F0ABED-97F4-2757-E0FF-DDFF3CD40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538" y="283368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85530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kst + tabe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13">
            <a:extLst>
              <a:ext uri="{FF2B5EF4-FFF2-40B4-BE49-F238E27FC236}">
                <a16:creationId xmlns:a16="http://schemas.microsoft.com/office/drawing/2014/main" id="{EFC205AF-845E-1137-D7BD-F058314E068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5073650" y="0"/>
            <a:ext cx="11431588" cy="6858000"/>
          </a:xfrm>
          <a:custGeom>
            <a:avLst/>
            <a:gdLst>
              <a:gd name="connsiteX0" fmla="*/ 0 w 11431588"/>
              <a:gd name="connsiteY0" fmla="*/ 0 h 6858000"/>
              <a:gd name="connsiteX1" fmla="*/ 8018492 w 11431588"/>
              <a:gd name="connsiteY1" fmla="*/ 0 h 6858000"/>
              <a:gd name="connsiteX2" fmla="*/ 8194907 w 11431588"/>
              <a:gd name="connsiteY2" fmla="*/ 4461 h 6858000"/>
              <a:gd name="connsiteX3" fmla="*/ 11429748 w 11431588"/>
              <a:gd name="connsiteY3" fmla="*/ 3078404 h 6858000"/>
              <a:gd name="connsiteX4" fmla="*/ 11431588 w 11431588"/>
              <a:gd name="connsiteY4" fmla="*/ 3114853 h 6858000"/>
              <a:gd name="connsiteX5" fmla="*/ 11431588 w 11431588"/>
              <a:gd name="connsiteY5" fmla="*/ 3743145 h 6858000"/>
              <a:gd name="connsiteX6" fmla="*/ 11429748 w 11431588"/>
              <a:gd name="connsiteY6" fmla="*/ 3779594 h 6858000"/>
              <a:gd name="connsiteX7" fmla="*/ 8018451 w 11431588"/>
              <a:gd name="connsiteY7" fmla="*/ 6857999 h 6858000"/>
              <a:gd name="connsiteX8" fmla="*/ 6378992 w 11431588"/>
              <a:gd name="connsiteY8" fmla="*/ 6857999 h 6858000"/>
              <a:gd name="connsiteX9" fmla="*/ 6378992 w 11431588"/>
              <a:gd name="connsiteY9" fmla="*/ 6858000 h 6858000"/>
              <a:gd name="connsiteX10" fmla="*/ 0 w 1143158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1588" h="6858000">
                <a:moveTo>
                  <a:pt x="0" y="0"/>
                </a:moveTo>
                <a:lnTo>
                  <a:pt x="8018492" y="0"/>
                </a:lnTo>
                <a:lnTo>
                  <a:pt x="8194907" y="4461"/>
                </a:lnTo>
                <a:cubicBezTo>
                  <a:pt x="9889798" y="90375"/>
                  <a:pt x="11260002" y="1406947"/>
                  <a:pt x="11429748" y="3078404"/>
                </a:cubicBezTo>
                <a:lnTo>
                  <a:pt x="11431588" y="3114853"/>
                </a:lnTo>
                <a:lnTo>
                  <a:pt x="11431588" y="3743145"/>
                </a:lnTo>
                <a:lnTo>
                  <a:pt x="11429748" y="3779594"/>
                </a:lnTo>
                <a:cubicBezTo>
                  <a:pt x="11254149" y="5508688"/>
                  <a:pt x="9793874" y="6857999"/>
                  <a:pt x="8018451" y="6857999"/>
                </a:cubicBezTo>
                <a:lnTo>
                  <a:pt x="6378992" y="6857999"/>
                </a:lnTo>
                <a:lnTo>
                  <a:pt x="63789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r">
              <a:buNone/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da-DK"/>
              <a:t>Klik på ikonet for at indsætte billede.</a:t>
            </a:r>
          </a:p>
          <a:p>
            <a:endParaRPr lang="da-DK"/>
          </a:p>
        </p:txBody>
      </p:sp>
      <p:sp>
        <p:nvSpPr>
          <p:cNvPr id="23" name="Pladsholder til tekst 50">
            <a:extLst>
              <a:ext uri="{FF2B5EF4-FFF2-40B4-BE49-F238E27FC236}">
                <a16:creationId xmlns:a16="http://schemas.microsoft.com/office/drawing/2014/main" id="{9415F7A4-2EFD-C32F-1D55-62039751F5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2884" y="563791"/>
            <a:ext cx="6013597" cy="5720892"/>
          </a:xfrm>
          <a:custGeom>
            <a:avLst/>
            <a:gdLst>
              <a:gd name="connsiteX0" fmla="*/ 318574 w 5686426"/>
              <a:gd name="connsiteY0" fmla="*/ 0 h 5409646"/>
              <a:gd name="connsiteX1" fmla="*/ 5367852 w 5686426"/>
              <a:gd name="connsiteY1" fmla="*/ 0 h 5409646"/>
              <a:gd name="connsiteX2" fmla="*/ 5686426 w 5686426"/>
              <a:gd name="connsiteY2" fmla="*/ 318574 h 5409646"/>
              <a:gd name="connsiteX3" fmla="*/ 5686426 w 5686426"/>
              <a:gd name="connsiteY3" fmla="*/ 5091072 h 5409646"/>
              <a:gd name="connsiteX4" fmla="*/ 5367852 w 5686426"/>
              <a:gd name="connsiteY4" fmla="*/ 5409646 h 5409646"/>
              <a:gd name="connsiteX5" fmla="*/ 318574 w 5686426"/>
              <a:gd name="connsiteY5" fmla="*/ 5409646 h 5409646"/>
              <a:gd name="connsiteX6" fmla="*/ 0 w 5686426"/>
              <a:gd name="connsiteY6" fmla="*/ 5091072 h 5409646"/>
              <a:gd name="connsiteX7" fmla="*/ 0 w 5686426"/>
              <a:gd name="connsiteY7" fmla="*/ 318574 h 5409646"/>
              <a:gd name="connsiteX8" fmla="*/ 318574 w 5686426"/>
              <a:gd name="connsiteY8" fmla="*/ 0 h 540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6426" h="5409646">
                <a:moveTo>
                  <a:pt x="318574" y="0"/>
                </a:moveTo>
                <a:lnTo>
                  <a:pt x="5367852" y="0"/>
                </a:lnTo>
                <a:cubicBezTo>
                  <a:pt x="5543796" y="0"/>
                  <a:pt x="5686426" y="142630"/>
                  <a:pt x="5686426" y="318574"/>
                </a:cubicBezTo>
                <a:lnTo>
                  <a:pt x="5686426" y="5091072"/>
                </a:lnTo>
                <a:cubicBezTo>
                  <a:pt x="5686426" y="5267016"/>
                  <a:pt x="5543796" y="5409646"/>
                  <a:pt x="5367852" y="5409646"/>
                </a:cubicBezTo>
                <a:lnTo>
                  <a:pt x="318574" y="5409646"/>
                </a:lnTo>
                <a:cubicBezTo>
                  <a:pt x="142630" y="5409646"/>
                  <a:pt x="0" y="5267016"/>
                  <a:pt x="0" y="5091072"/>
                </a:cubicBezTo>
                <a:lnTo>
                  <a:pt x="0" y="318574"/>
                </a:lnTo>
                <a:cubicBezTo>
                  <a:pt x="0" y="142630"/>
                  <a:pt x="142630" y="0"/>
                  <a:pt x="318574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101600" dist="25400" dir="8100000" algn="tr" rotWithShape="0">
              <a:prstClr val="black">
                <a:alpha val="20000"/>
              </a:prstClr>
            </a:outerShdw>
          </a:effectLst>
        </p:spPr>
        <p:txBody>
          <a:bodyPr wrap="square" lIns="360000" tIns="432000" rIns="360000" bIns="43200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da-DK"/>
              <a:t> </a:t>
            </a:r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FC2831BF-8B6A-B1C9-CA54-90A912795E1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2884" y="561256"/>
            <a:ext cx="6013597" cy="655591"/>
          </a:xfrm>
          <a:custGeom>
            <a:avLst/>
            <a:gdLst>
              <a:gd name="connsiteX0" fmla="*/ 336917 w 6013597"/>
              <a:gd name="connsiteY0" fmla="*/ 0 h 655591"/>
              <a:gd name="connsiteX1" fmla="*/ 5676914 w 6013597"/>
              <a:gd name="connsiteY1" fmla="*/ 0 h 655591"/>
              <a:gd name="connsiteX2" fmla="*/ 6006985 w 6013597"/>
              <a:gd name="connsiteY2" fmla="*/ 269016 h 655591"/>
              <a:gd name="connsiteX3" fmla="*/ 6013597 w 6013597"/>
              <a:gd name="connsiteY3" fmla="*/ 334609 h 655591"/>
              <a:gd name="connsiteX4" fmla="*/ 6013597 w 6013597"/>
              <a:gd name="connsiteY4" fmla="*/ 655591 h 655591"/>
              <a:gd name="connsiteX5" fmla="*/ 0 w 6013597"/>
              <a:gd name="connsiteY5" fmla="*/ 655591 h 655591"/>
              <a:gd name="connsiteX6" fmla="*/ 0 w 6013597"/>
              <a:gd name="connsiteY6" fmla="*/ 336916 h 655591"/>
              <a:gd name="connsiteX7" fmla="*/ 336917 w 6013597"/>
              <a:gd name="connsiteY7" fmla="*/ 0 h 65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597" h="655591">
                <a:moveTo>
                  <a:pt x="336917" y="0"/>
                </a:moveTo>
                <a:lnTo>
                  <a:pt x="5676914" y="0"/>
                </a:lnTo>
                <a:cubicBezTo>
                  <a:pt x="5839729" y="0"/>
                  <a:pt x="5975569" y="115488"/>
                  <a:pt x="6006985" y="269016"/>
                </a:cubicBezTo>
                <a:lnTo>
                  <a:pt x="6013597" y="334609"/>
                </a:lnTo>
                <a:lnTo>
                  <a:pt x="6013597" y="655591"/>
                </a:lnTo>
                <a:lnTo>
                  <a:pt x="0" y="655591"/>
                </a:lnTo>
                <a:lnTo>
                  <a:pt x="0" y="336916"/>
                </a:lnTo>
                <a:cubicBezTo>
                  <a:pt x="0" y="150842"/>
                  <a:pt x="150842" y="0"/>
                  <a:pt x="336917" y="0"/>
                </a:cubicBezTo>
                <a:close/>
              </a:path>
            </a:pathLst>
          </a:custGeom>
        </p:spPr>
        <p:txBody>
          <a:bodyPr wrap="square" lIns="360000" tIns="360000" rIns="360000" bIns="360000">
            <a:noAutofit/>
          </a:bodyPr>
          <a:lstStyle>
            <a:lvl1pPr marL="0" indent="0" algn="ctr">
              <a:buNone/>
              <a:defRPr sz="18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a-DK" dirty="0"/>
              <a:t>[Overskrift]</a:t>
            </a:r>
          </a:p>
        </p:txBody>
      </p:sp>
      <p:sp>
        <p:nvSpPr>
          <p:cNvPr id="11" name="Pladsholder til indhold 10">
            <a:extLst>
              <a:ext uri="{FF2B5EF4-FFF2-40B4-BE49-F238E27FC236}">
                <a16:creationId xmlns:a16="http://schemas.microsoft.com/office/drawing/2014/main" id="{E376CBF2-16CB-BB45-F6D0-8F75320269A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72910" y="3918109"/>
            <a:ext cx="6020805" cy="2373604"/>
          </a:xfrm>
          <a:custGeom>
            <a:avLst/>
            <a:gdLst>
              <a:gd name="connsiteX0" fmla="*/ 0 w 6020805"/>
              <a:gd name="connsiteY0" fmla="*/ 0 h 2373604"/>
              <a:gd name="connsiteX1" fmla="*/ 6020805 w 6020805"/>
              <a:gd name="connsiteY1" fmla="*/ 0 h 2373604"/>
              <a:gd name="connsiteX2" fmla="*/ 6020805 w 6020805"/>
              <a:gd name="connsiteY2" fmla="*/ 2036297 h 2373604"/>
              <a:gd name="connsiteX3" fmla="*/ 5683498 w 6020805"/>
              <a:gd name="connsiteY3" fmla="*/ 2373604 h 2373604"/>
              <a:gd name="connsiteX4" fmla="*/ 337307 w 6020805"/>
              <a:gd name="connsiteY4" fmla="*/ 2373604 h 2373604"/>
              <a:gd name="connsiteX5" fmla="*/ 0 w 6020805"/>
              <a:gd name="connsiteY5" fmla="*/ 2036297 h 237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20805" h="2373604">
                <a:moveTo>
                  <a:pt x="0" y="0"/>
                </a:moveTo>
                <a:lnTo>
                  <a:pt x="6020805" y="0"/>
                </a:lnTo>
                <a:lnTo>
                  <a:pt x="6020805" y="2036297"/>
                </a:lnTo>
                <a:cubicBezTo>
                  <a:pt x="6020805" y="2222587"/>
                  <a:pt x="5869788" y="2373604"/>
                  <a:pt x="5683498" y="2373604"/>
                </a:cubicBezTo>
                <a:lnTo>
                  <a:pt x="337307" y="2373604"/>
                </a:lnTo>
                <a:cubicBezTo>
                  <a:pt x="151017" y="2373604"/>
                  <a:pt x="0" y="2222587"/>
                  <a:pt x="0" y="2036297"/>
                </a:cubicBezTo>
                <a:close/>
              </a:path>
            </a:pathLst>
          </a:custGeom>
        </p:spPr>
        <p:txBody>
          <a:bodyPr wrap="square" lIns="360000" rIns="360000" bIns="432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Klik her for at indsætte tekst</a:t>
            </a:r>
          </a:p>
        </p:txBody>
      </p:sp>
      <p:sp>
        <p:nvSpPr>
          <p:cNvPr id="18" name="Pladsholder til titel 1">
            <a:extLst>
              <a:ext uri="{FF2B5EF4-FFF2-40B4-BE49-F238E27FC236}">
                <a16:creationId xmlns:a16="http://schemas.microsoft.com/office/drawing/2014/main" id="{F3D50116-2911-FA39-7E99-34E81A2919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4400" y="1018234"/>
            <a:ext cx="3600000" cy="1063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da-DK" dirty="0"/>
              <a:t>Klik for at redigere </a:t>
            </a:r>
            <a:br>
              <a:rPr lang="da-DK" dirty="0"/>
            </a:br>
            <a:r>
              <a:rPr lang="da-DK" dirty="0"/>
              <a:t>titeltypografien i masteren</a:t>
            </a:r>
          </a:p>
        </p:txBody>
      </p:sp>
      <p:sp>
        <p:nvSpPr>
          <p:cNvPr id="19" name="Pladsholder til indhold 2">
            <a:extLst>
              <a:ext uri="{FF2B5EF4-FFF2-40B4-BE49-F238E27FC236}">
                <a16:creationId xmlns:a16="http://schemas.microsoft.com/office/drawing/2014/main" id="{9E7EF827-151D-05F9-E638-DB3144BA9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4400" y="2279664"/>
            <a:ext cx="3600000" cy="38972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B8308F70-7132-8FBB-AACB-BA2DC9B1B75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2884" y="3557949"/>
            <a:ext cx="6013597" cy="36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sz="1800" b="1">
                <a:latin typeface="+mj-lt"/>
              </a:defRPr>
            </a:lvl2pPr>
            <a:lvl3pPr algn="ctr">
              <a:defRPr sz="1800" b="1">
                <a:latin typeface="+mj-lt"/>
              </a:defRPr>
            </a:lvl3pPr>
            <a:lvl4pPr algn="ctr">
              <a:defRPr sz="1800" b="1">
                <a:latin typeface="+mj-lt"/>
              </a:defRPr>
            </a:lvl4pPr>
            <a:lvl5pPr algn="ctr">
              <a:defRPr sz="1800" b="1">
                <a:latin typeface="+mj-lt"/>
              </a:defRPr>
            </a:lvl5pPr>
          </a:lstStyle>
          <a:p>
            <a:pPr lvl="0"/>
            <a:r>
              <a:rPr lang="da-DK" dirty="0"/>
              <a:t>[Overskrift]</a:t>
            </a:r>
          </a:p>
        </p:txBody>
      </p:sp>
      <p:sp>
        <p:nvSpPr>
          <p:cNvPr id="25" name="Pladsholder til indhold 24">
            <a:extLst>
              <a:ext uri="{FF2B5EF4-FFF2-40B4-BE49-F238E27FC236}">
                <a16:creationId xmlns:a16="http://schemas.microsoft.com/office/drawing/2014/main" id="{B05C0C6F-8587-2168-E94B-F3D4DA9013AA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879327" y="1225977"/>
            <a:ext cx="6013597" cy="2324942"/>
          </a:xfrm>
        </p:spPr>
        <p:txBody>
          <a:bodyPr lIns="360000" rIns="360000" bIns="432000"/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3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2B2A0478-1080-46DC-8873-A44D266CE5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538" y="283368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83848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g ind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el 37">
            <a:extLst>
              <a:ext uri="{FF2B5EF4-FFF2-40B4-BE49-F238E27FC236}">
                <a16:creationId xmlns:a16="http://schemas.microsoft.com/office/drawing/2014/main" id="{EDBC2433-5187-15CB-7180-F93480F3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7282"/>
            <a:ext cx="7574400" cy="4644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endParaRPr lang="da-DK" dirty="0"/>
          </a:p>
        </p:txBody>
      </p:sp>
      <p:sp>
        <p:nvSpPr>
          <p:cNvPr id="18" name="Pladsholder til indhold 9">
            <a:extLst>
              <a:ext uri="{FF2B5EF4-FFF2-40B4-BE49-F238E27FC236}">
                <a16:creationId xmlns:a16="http://schemas.microsoft.com/office/drawing/2014/main" id="{BB24F776-E621-7B6F-24C4-82FBA073A30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37516" y="1722763"/>
            <a:ext cx="7573681" cy="44166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3" name="Pladsholder til billede 22">
            <a:extLst>
              <a:ext uri="{FF2B5EF4-FFF2-40B4-BE49-F238E27FC236}">
                <a16:creationId xmlns:a16="http://schemas.microsoft.com/office/drawing/2014/main" id="{7E2954FD-646C-DD96-1EFE-A4BA692427F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132461" y="885972"/>
            <a:ext cx="3059539" cy="5387722"/>
          </a:xfrm>
          <a:custGeom>
            <a:avLst/>
            <a:gdLst>
              <a:gd name="connsiteX0" fmla="*/ 235509 w 3059539"/>
              <a:gd name="connsiteY0" fmla="*/ 0 h 5387722"/>
              <a:gd name="connsiteX1" fmla="*/ 2027703 w 3059539"/>
              <a:gd name="connsiteY1" fmla="*/ 0 h 5387722"/>
              <a:gd name="connsiteX2" fmla="*/ 3059539 w 3059539"/>
              <a:gd name="connsiteY2" fmla="*/ 0 h 5387722"/>
              <a:gd name="connsiteX3" fmla="*/ 3059539 w 3059539"/>
              <a:gd name="connsiteY3" fmla="*/ 5387722 h 5387722"/>
              <a:gd name="connsiteX4" fmla="*/ 199716 w 3059539"/>
              <a:gd name="connsiteY4" fmla="*/ 5387722 h 5387722"/>
              <a:gd name="connsiteX5" fmla="*/ 188045 w 3059539"/>
              <a:gd name="connsiteY5" fmla="*/ 5386546 h 5387722"/>
              <a:gd name="connsiteX6" fmla="*/ 0 w 3059539"/>
              <a:gd name="connsiteY6" fmla="*/ 5155822 h 5387722"/>
              <a:gd name="connsiteX7" fmla="*/ 0 w 3059539"/>
              <a:gd name="connsiteY7" fmla="*/ 4498515 h 5387722"/>
              <a:gd name="connsiteX8" fmla="*/ 0 w 3059539"/>
              <a:gd name="connsiteY8" fmla="*/ 3041964 h 5387722"/>
              <a:gd name="connsiteX9" fmla="*/ 0 w 3059539"/>
              <a:gd name="connsiteY9" fmla="*/ 2349366 h 5387722"/>
              <a:gd name="connsiteX10" fmla="*/ 0 w 3059539"/>
              <a:gd name="connsiteY10" fmla="*/ 778019 h 5387722"/>
              <a:gd name="connsiteX11" fmla="*/ 0 w 3059539"/>
              <a:gd name="connsiteY11" fmla="*/ 235509 h 5387722"/>
              <a:gd name="connsiteX12" fmla="*/ 235509 w 3059539"/>
              <a:gd name="connsiteY12" fmla="*/ 0 h 5387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59539" h="5387722">
                <a:moveTo>
                  <a:pt x="235509" y="0"/>
                </a:moveTo>
                <a:lnTo>
                  <a:pt x="2027703" y="0"/>
                </a:lnTo>
                <a:lnTo>
                  <a:pt x="3059539" y="0"/>
                </a:lnTo>
                <a:lnTo>
                  <a:pt x="3059539" y="5387722"/>
                </a:lnTo>
                <a:lnTo>
                  <a:pt x="199716" y="5387722"/>
                </a:lnTo>
                <a:lnTo>
                  <a:pt x="188045" y="5386546"/>
                </a:lnTo>
                <a:cubicBezTo>
                  <a:pt x="80728" y="5364585"/>
                  <a:pt x="0" y="5269632"/>
                  <a:pt x="0" y="5155822"/>
                </a:cubicBezTo>
                <a:lnTo>
                  <a:pt x="0" y="4498515"/>
                </a:lnTo>
                <a:lnTo>
                  <a:pt x="0" y="3041964"/>
                </a:lnTo>
                <a:lnTo>
                  <a:pt x="0" y="2349366"/>
                </a:lnTo>
                <a:lnTo>
                  <a:pt x="0" y="778019"/>
                </a:lnTo>
                <a:lnTo>
                  <a:pt x="0" y="235509"/>
                </a:lnTo>
                <a:cubicBezTo>
                  <a:pt x="0" y="105440"/>
                  <a:pt x="105440" y="0"/>
                  <a:pt x="2355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a-DK"/>
              <a:t> </a:t>
            </a:r>
          </a:p>
        </p:txBody>
      </p:sp>
      <p:pic>
        <p:nvPicPr>
          <p:cNvPr id="3" name="Billede 2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26CFDBEA-8927-33FC-88C4-CF002B0619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16" y="283368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51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17DDB547-65A3-AB92-989A-A5D785A09D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/>
              <a:t> 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2D3D1DD-02C9-E152-0B19-0C7676E69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48" y="2464420"/>
            <a:ext cx="6021533" cy="2098055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>
                <a:solidFill>
                  <a:schemeClr val="bg1"/>
                </a:solidFill>
              </a:rPr>
              <a:t>[Miljø &amp; klima]</a:t>
            </a:r>
          </a:p>
        </p:txBody>
      </p:sp>
      <p:sp>
        <p:nvSpPr>
          <p:cNvPr id="10" name="Pladsholder til tekst 2">
            <a:extLst>
              <a:ext uri="{FF2B5EF4-FFF2-40B4-BE49-F238E27FC236}">
                <a16:creationId xmlns:a16="http://schemas.microsoft.com/office/drawing/2014/main" id="{AA873E80-0454-509F-DF19-29AC6BE648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8" y="4589463"/>
            <a:ext cx="6021533" cy="5984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a-DK" sz="1800" dirty="0">
                <a:solidFill>
                  <a:schemeClr val="bg1"/>
                </a:solidFill>
              </a:rPr>
              <a:t>[Virksomhedens påvirkning og indsats for </a:t>
            </a:r>
            <a:br>
              <a:rPr lang="da-DK" sz="1800" dirty="0">
                <a:solidFill>
                  <a:schemeClr val="bg1"/>
                </a:solidFill>
              </a:rPr>
            </a:br>
            <a:r>
              <a:rPr lang="da-DK" sz="1800" dirty="0">
                <a:solidFill>
                  <a:schemeClr val="bg1"/>
                </a:solidFill>
              </a:rPr>
              <a:t>miljø og klima]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B30CD742-7BA8-3095-CB75-3E9AEDE6A786}"/>
              </a:ext>
            </a:extLst>
          </p:cNvPr>
          <p:cNvCxnSpPr>
            <a:cxnSpLocks/>
          </p:cNvCxnSpPr>
          <p:nvPr userDrawn="1"/>
        </p:nvCxnSpPr>
        <p:spPr>
          <a:xfrm>
            <a:off x="926043" y="5248775"/>
            <a:ext cx="458257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695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E916A-0D1C-DC1F-2B4D-AE13D0274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516" y="365126"/>
            <a:ext cx="8879246" cy="612028"/>
          </a:xfrm>
          <a:prstGeom prst="rect">
            <a:avLst/>
          </a:prstGeo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21" name="Pladsholder til billede 20">
            <a:extLst>
              <a:ext uri="{FF2B5EF4-FFF2-40B4-BE49-F238E27FC236}">
                <a16:creationId xmlns:a16="http://schemas.microsoft.com/office/drawing/2014/main" id="{E4020F6A-12B9-6E60-8BA1-61ABF6EFA67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016000" y="3972319"/>
            <a:ext cx="2160000" cy="2160000"/>
          </a:xfrm>
          <a:custGeom>
            <a:avLst/>
            <a:gdLst>
              <a:gd name="connsiteX0" fmla="*/ 196798 w 2160000"/>
              <a:gd name="connsiteY0" fmla="*/ 0 h 2160000"/>
              <a:gd name="connsiteX1" fmla="*/ 1963202 w 2160000"/>
              <a:gd name="connsiteY1" fmla="*/ 0 h 2160000"/>
              <a:gd name="connsiteX2" fmla="*/ 2160000 w 2160000"/>
              <a:gd name="connsiteY2" fmla="*/ 196798 h 2160000"/>
              <a:gd name="connsiteX3" fmla="*/ 2160000 w 2160000"/>
              <a:gd name="connsiteY3" fmla="*/ 1963202 h 2160000"/>
              <a:gd name="connsiteX4" fmla="*/ 1963202 w 2160000"/>
              <a:gd name="connsiteY4" fmla="*/ 2160000 h 2160000"/>
              <a:gd name="connsiteX5" fmla="*/ 196798 w 2160000"/>
              <a:gd name="connsiteY5" fmla="*/ 2160000 h 2160000"/>
              <a:gd name="connsiteX6" fmla="*/ 0 w 2160000"/>
              <a:gd name="connsiteY6" fmla="*/ 1963202 h 2160000"/>
              <a:gd name="connsiteX7" fmla="*/ 0 w 2160000"/>
              <a:gd name="connsiteY7" fmla="*/ 196798 h 2160000"/>
              <a:gd name="connsiteX8" fmla="*/ 196798 w 2160000"/>
              <a:gd name="connsiteY8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60000" h="2160000">
                <a:moveTo>
                  <a:pt x="196798" y="0"/>
                </a:moveTo>
                <a:lnTo>
                  <a:pt x="1963202" y="0"/>
                </a:lnTo>
                <a:cubicBezTo>
                  <a:pt x="2071891" y="0"/>
                  <a:pt x="2160000" y="88109"/>
                  <a:pt x="2160000" y="196798"/>
                </a:cubicBezTo>
                <a:lnTo>
                  <a:pt x="2160000" y="1963202"/>
                </a:lnTo>
                <a:cubicBezTo>
                  <a:pt x="2160000" y="2071891"/>
                  <a:pt x="2071891" y="2160000"/>
                  <a:pt x="1963202" y="2160000"/>
                </a:cubicBezTo>
                <a:lnTo>
                  <a:pt x="196798" y="2160000"/>
                </a:lnTo>
                <a:cubicBezTo>
                  <a:pt x="88109" y="2160000"/>
                  <a:pt x="0" y="2071891"/>
                  <a:pt x="0" y="1963202"/>
                </a:cubicBez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da-DK"/>
          </a:p>
        </p:txBody>
      </p:sp>
      <p:sp>
        <p:nvSpPr>
          <p:cNvPr id="22" name="Pladsholder til billede 21">
            <a:extLst>
              <a:ext uri="{FF2B5EF4-FFF2-40B4-BE49-F238E27FC236}">
                <a16:creationId xmlns:a16="http://schemas.microsoft.com/office/drawing/2014/main" id="{41BF5A36-1159-C888-C56C-7A3F062BDF4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016000" y="1624632"/>
            <a:ext cx="2160000" cy="2160000"/>
          </a:xfrm>
          <a:custGeom>
            <a:avLst/>
            <a:gdLst>
              <a:gd name="connsiteX0" fmla="*/ 196798 w 2160000"/>
              <a:gd name="connsiteY0" fmla="*/ 0 h 2160000"/>
              <a:gd name="connsiteX1" fmla="*/ 1963202 w 2160000"/>
              <a:gd name="connsiteY1" fmla="*/ 0 h 2160000"/>
              <a:gd name="connsiteX2" fmla="*/ 2160000 w 2160000"/>
              <a:gd name="connsiteY2" fmla="*/ 196798 h 2160000"/>
              <a:gd name="connsiteX3" fmla="*/ 2160000 w 2160000"/>
              <a:gd name="connsiteY3" fmla="*/ 1963202 h 2160000"/>
              <a:gd name="connsiteX4" fmla="*/ 1963202 w 2160000"/>
              <a:gd name="connsiteY4" fmla="*/ 2160000 h 2160000"/>
              <a:gd name="connsiteX5" fmla="*/ 196798 w 2160000"/>
              <a:gd name="connsiteY5" fmla="*/ 2160000 h 2160000"/>
              <a:gd name="connsiteX6" fmla="*/ 0 w 2160000"/>
              <a:gd name="connsiteY6" fmla="*/ 1963202 h 2160000"/>
              <a:gd name="connsiteX7" fmla="*/ 0 w 2160000"/>
              <a:gd name="connsiteY7" fmla="*/ 196798 h 2160000"/>
              <a:gd name="connsiteX8" fmla="*/ 196798 w 2160000"/>
              <a:gd name="connsiteY8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60000" h="2160000">
                <a:moveTo>
                  <a:pt x="196798" y="0"/>
                </a:moveTo>
                <a:lnTo>
                  <a:pt x="1963202" y="0"/>
                </a:lnTo>
                <a:cubicBezTo>
                  <a:pt x="2071891" y="0"/>
                  <a:pt x="2160000" y="88109"/>
                  <a:pt x="2160000" y="196798"/>
                </a:cubicBezTo>
                <a:lnTo>
                  <a:pt x="2160000" y="1963202"/>
                </a:lnTo>
                <a:cubicBezTo>
                  <a:pt x="2160000" y="2071891"/>
                  <a:pt x="2071891" y="2160000"/>
                  <a:pt x="1963202" y="2160000"/>
                </a:cubicBezTo>
                <a:lnTo>
                  <a:pt x="196798" y="2160000"/>
                </a:lnTo>
                <a:cubicBezTo>
                  <a:pt x="88109" y="2160000"/>
                  <a:pt x="0" y="2071891"/>
                  <a:pt x="0" y="1963202"/>
                </a:cubicBez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da-DK"/>
          </a:p>
        </p:txBody>
      </p:sp>
      <p:sp>
        <p:nvSpPr>
          <p:cNvPr id="32" name="Pladsholder til tekst 31">
            <a:extLst>
              <a:ext uri="{FF2B5EF4-FFF2-40B4-BE49-F238E27FC236}">
                <a16:creationId xmlns:a16="http://schemas.microsoft.com/office/drawing/2014/main" id="{F34961E4-B658-6964-CCC3-2F14157E55A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7516" y="1618970"/>
            <a:ext cx="3960684" cy="4501944"/>
          </a:xfrm>
          <a:custGeom>
            <a:avLst/>
            <a:gdLst>
              <a:gd name="connsiteX0" fmla="*/ 196798 w 3960684"/>
              <a:gd name="connsiteY0" fmla="*/ 0 h 4501944"/>
              <a:gd name="connsiteX1" fmla="*/ 1963202 w 3960684"/>
              <a:gd name="connsiteY1" fmla="*/ 0 h 4501944"/>
              <a:gd name="connsiteX2" fmla="*/ 1980342 w 3960684"/>
              <a:gd name="connsiteY2" fmla="*/ 1728 h 4501944"/>
              <a:gd name="connsiteX3" fmla="*/ 1997482 w 3960684"/>
              <a:gd name="connsiteY3" fmla="*/ 0 h 4501944"/>
              <a:gd name="connsiteX4" fmla="*/ 3763886 w 3960684"/>
              <a:gd name="connsiteY4" fmla="*/ 0 h 4501944"/>
              <a:gd name="connsiteX5" fmla="*/ 3960684 w 3960684"/>
              <a:gd name="connsiteY5" fmla="*/ 196798 h 4501944"/>
              <a:gd name="connsiteX6" fmla="*/ 3960684 w 3960684"/>
              <a:gd name="connsiteY6" fmla="*/ 331735 h 4501944"/>
              <a:gd name="connsiteX7" fmla="*/ 3960684 w 3960684"/>
              <a:gd name="connsiteY7" fmla="*/ 1963202 h 4501944"/>
              <a:gd name="connsiteX8" fmla="*/ 3960684 w 3960684"/>
              <a:gd name="connsiteY8" fmla="*/ 2098139 h 4501944"/>
              <a:gd name="connsiteX9" fmla="*/ 3960000 w 3960684"/>
              <a:gd name="connsiteY9" fmla="*/ 2101527 h 4501944"/>
              <a:gd name="connsiteX10" fmla="*/ 3960000 w 3960684"/>
              <a:gd name="connsiteY10" fmla="*/ 2397020 h 4501944"/>
              <a:gd name="connsiteX11" fmla="*/ 3960684 w 3960684"/>
              <a:gd name="connsiteY11" fmla="*/ 2403805 h 4501944"/>
              <a:gd name="connsiteX12" fmla="*/ 3960684 w 3960684"/>
              <a:gd name="connsiteY12" fmla="*/ 2538742 h 4501944"/>
              <a:gd name="connsiteX13" fmla="*/ 3960684 w 3960684"/>
              <a:gd name="connsiteY13" fmla="*/ 4170209 h 4501944"/>
              <a:gd name="connsiteX14" fmla="*/ 3960684 w 3960684"/>
              <a:gd name="connsiteY14" fmla="*/ 4305146 h 4501944"/>
              <a:gd name="connsiteX15" fmla="*/ 3763886 w 3960684"/>
              <a:gd name="connsiteY15" fmla="*/ 4501944 h 4501944"/>
              <a:gd name="connsiteX16" fmla="*/ 1997482 w 3960684"/>
              <a:gd name="connsiteY16" fmla="*/ 4501944 h 4501944"/>
              <a:gd name="connsiteX17" fmla="*/ 1980342 w 3960684"/>
              <a:gd name="connsiteY17" fmla="*/ 4498484 h 4501944"/>
              <a:gd name="connsiteX18" fmla="*/ 1963202 w 3960684"/>
              <a:gd name="connsiteY18" fmla="*/ 4501944 h 4501944"/>
              <a:gd name="connsiteX19" fmla="*/ 196798 w 3960684"/>
              <a:gd name="connsiteY19" fmla="*/ 4501944 h 4501944"/>
              <a:gd name="connsiteX20" fmla="*/ 0 w 3960684"/>
              <a:gd name="connsiteY20" fmla="*/ 4305146 h 4501944"/>
              <a:gd name="connsiteX21" fmla="*/ 0 w 3960684"/>
              <a:gd name="connsiteY21" fmla="*/ 4170209 h 4501944"/>
              <a:gd name="connsiteX22" fmla="*/ 0 w 3960684"/>
              <a:gd name="connsiteY22" fmla="*/ 2538742 h 4501944"/>
              <a:gd name="connsiteX23" fmla="*/ 0 w 3960684"/>
              <a:gd name="connsiteY23" fmla="*/ 2538741 h 4501944"/>
              <a:gd name="connsiteX24" fmla="*/ 0 w 3960684"/>
              <a:gd name="connsiteY24" fmla="*/ 2403805 h 4501944"/>
              <a:gd name="connsiteX25" fmla="*/ 0 w 3960684"/>
              <a:gd name="connsiteY25" fmla="*/ 2403804 h 4501944"/>
              <a:gd name="connsiteX26" fmla="*/ 0 w 3960684"/>
              <a:gd name="connsiteY26" fmla="*/ 2098139 h 4501944"/>
              <a:gd name="connsiteX27" fmla="*/ 0 w 3960684"/>
              <a:gd name="connsiteY27" fmla="*/ 1963202 h 4501944"/>
              <a:gd name="connsiteX28" fmla="*/ 0 w 3960684"/>
              <a:gd name="connsiteY28" fmla="*/ 331735 h 4501944"/>
              <a:gd name="connsiteX29" fmla="*/ 0 w 3960684"/>
              <a:gd name="connsiteY29" fmla="*/ 196798 h 4501944"/>
              <a:gd name="connsiteX30" fmla="*/ 196798 w 3960684"/>
              <a:gd name="connsiteY30" fmla="*/ 0 h 450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60684" h="4501944">
                <a:moveTo>
                  <a:pt x="196798" y="0"/>
                </a:moveTo>
                <a:lnTo>
                  <a:pt x="1963202" y="0"/>
                </a:lnTo>
                <a:lnTo>
                  <a:pt x="1980342" y="1728"/>
                </a:lnTo>
                <a:lnTo>
                  <a:pt x="1997482" y="0"/>
                </a:lnTo>
                <a:lnTo>
                  <a:pt x="3763886" y="0"/>
                </a:lnTo>
                <a:cubicBezTo>
                  <a:pt x="3872575" y="0"/>
                  <a:pt x="3960684" y="88109"/>
                  <a:pt x="3960684" y="196798"/>
                </a:cubicBezTo>
                <a:lnTo>
                  <a:pt x="3960684" y="331735"/>
                </a:lnTo>
                <a:lnTo>
                  <a:pt x="3960684" y="1963202"/>
                </a:lnTo>
                <a:lnTo>
                  <a:pt x="3960684" y="2098139"/>
                </a:lnTo>
                <a:lnTo>
                  <a:pt x="3960000" y="2101527"/>
                </a:lnTo>
                <a:lnTo>
                  <a:pt x="3960000" y="2397020"/>
                </a:lnTo>
                <a:lnTo>
                  <a:pt x="3960684" y="2403805"/>
                </a:lnTo>
                <a:lnTo>
                  <a:pt x="3960684" y="2538742"/>
                </a:lnTo>
                <a:lnTo>
                  <a:pt x="3960684" y="4170209"/>
                </a:lnTo>
                <a:lnTo>
                  <a:pt x="3960684" y="4305146"/>
                </a:lnTo>
                <a:cubicBezTo>
                  <a:pt x="3960684" y="4413835"/>
                  <a:pt x="3872575" y="4501944"/>
                  <a:pt x="3763886" y="4501944"/>
                </a:cubicBezTo>
                <a:lnTo>
                  <a:pt x="1997482" y="4501944"/>
                </a:lnTo>
                <a:lnTo>
                  <a:pt x="1980342" y="4498484"/>
                </a:lnTo>
                <a:lnTo>
                  <a:pt x="1963202" y="4501944"/>
                </a:lnTo>
                <a:lnTo>
                  <a:pt x="196798" y="4501944"/>
                </a:lnTo>
                <a:cubicBezTo>
                  <a:pt x="88109" y="4501944"/>
                  <a:pt x="0" y="4413835"/>
                  <a:pt x="0" y="4305146"/>
                </a:cubicBezTo>
                <a:lnTo>
                  <a:pt x="0" y="4170209"/>
                </a:lnTo>
                <a:lnTo>
                  <a:pt x="0" y="2538742"/>
                </a:lnTo>
                <a:lnTo>
                  <a:pt x="0" y="2538741"/>
                </a:lnTo>
                <a:lnTo>
                  <a:pt x="0" y="2403805"/>
                </a:lnTo>
                <a:lnTo>
                  <a:pt x="0" y="2403804"/>
                </a:lnTo>
                <a:lnTo>
                  <a:pt x="0" y="2098139"/>
                </a:lnTo>
                <a:lnTo>
                  <a:pt x="0" y="1963202"/>
                </a:lnTo>
                <a:lnTo>
                  <a:pt x="0" y="331735"/>
                </a:ln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101600" dist="38100" dir="5400000" algn="t" rotWithShape="0">
              <a:prstClr val="black">
                <a:alpha val="20000"/>
              </a:prstClr>
            </a:outerShdw>
          </a:effectLst>
        </p:spPr>
        <p:txBody>
          <a:bodyPr wrap="square" lIns="360000" tIns="432000" rIns="360000" bIns="36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 </a:t>
            </a:r>
          </a:p>
        </p:txBody>
      </p:sp>
      <p:sp>
        <p:nvSpPr>
          <p:cNvPr id="36" name="Pladsholder til indhold 35">
            <a:extLst>
              <a:ext uri="{FF2B5EF4-FFF2-40B4-BE49-F238E27FC236}">
                <a16:creationId xmlns:a16="http://schemas.microsoft.com/office/drawing/2014/main" id="{1B7634AC-0175-C682-C41A-0BA89616747E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837516" y="1618970"/>
            <a:ext cx="3960684" cy="4501944"/>
          </a:xfrm>
          <a:custGeom>
            <a:avLst/>
            <a:gdLst>
              <a:gd name="connsiteX0" fmla="*/ 196798 w 3960684"/>
              <a:gd name="connsiteY0" fmla="*/ 0 h 4501944"/>
              <a:gd name="connsiteX1" fmla="*/ 1963202 w 3960684"/>
              <a:gd name="connsiteY1" fmla="*/ 0 h 4501944"/>
              <a:gd name="connsiteX2" fmla="*/ 1980342 w 3960684"/>
              <a:gd name="connsiteY2" fmla="*/ 1728 h 4501944"/>
              <a:gd name="connsiteX3" fmla="*/ 1997482 w 3960684"/>
              <a:gd name="connsiteY3" fmla="*/ 0 h 4501944"/>
              <a:gd name="connsiteX4" fmla="*/ 3763886 w 3960684"/>
              <a:gd name="connsiteY4" fmla="*/ 0 h 4501944"/>
              <a:gd name="connsiteX5" fmla="*/ 3960684 w 3960684"/>
              <a:gd name="connsiteY5" fmla="*/ 196798 h 4501944"/>
              <a:gd name="connsiteX6" fmla="*/ 3960684 w 3960684"/>
              <a:gd name="connsiteY6" fmla="*/ 331735 h 4501944"/>
              <a:gd name="connsiteX7" fmla="*/ 3960684 w 3960684"/>
              <a:gd name="connsiteY7" fmla="*/ 1963202 h 4501944"/>
              <a:gd name="connsiteX8" fmla="*/ 3960684 w 3960684"/>
              <a:gd name="connsiteY8" fmla="*/ 2098139 h 4501944"/>
              <a:gd name="connsiteX9" fmla="*/ 3960000 w 3960684"/>
              <a:gd name="connsiteY9" fmla="*/ 2101527 h 4501944"/>
              <a:gd name="connsiteX10" fmla="*/ 3960000 w 3960684"/>
              <a:gd name="connsiteY10" fmla="*/ 2397020 h 4501944"/>
              <a:gd name="connsiteX11" fmla="*/ 3960684 w 3960684"/>
              <a:gd name="connsiteY11" fmla="*/ 2403805 h 4501944"/>
              <a:gd name="connsiteX12" fmla="*/ 3960684 w 3960684"/>
              <a:gd name="connsiteY12" fmla="*/ 2538742 h 4501944"/>
              <a:gd name="connsiteX13" fmla="*/ 3960684 w 3960684"/>
              <a:gd name="connsiteY13" fmla="*/ 4170209 h 4501944"/>
              <a:gd name="connsiteX14" fmla="*/ 3960684 w 3960684"/>
              <a:gd name="connsiteY14" fmla="*/ 4305146 h 4501944"/>
              <a:gd name="connsiteX15" fmla="*/ 3763886 w 3960684"/>
              <a:gd name="connsiteY15" fmla="*/ 4501944 h 4501944"/>
              <a:gd name="connsiteX16" fmla="*/ 1997482 w 3960684"/>
              <a:gd name="connsiteY16" fmla="*/ 4501944 h 4501944"/>
              <a:gd name="connsiteX17" fmla="*/ 1980342 w 3960684"/>
              <a:gd name="connsiteY17" fmla="*/ 4498484 h 4501944"/>
              <a:gd name="connsiteX18" fmla="*/ 1963202 w 3960684"/>
              <a:gd name="connsiteY18" fmla="*/ 4501944 h 4501944"/>
              <a:gd name="connsiteX19" fmla="*/ 196798 w 3960684"/>
              <a:gd name="connsiteY19" fmla="*/ 4501944 h 4501944"/>
              <a:gd name="connsiteX20" fmla="*/ 0 w 3960684"/>
              <a:gd name="connsiteY20" fmla="*/ 4305146 h 4501944"/>
              <a:gd name="connsiteX21" fmla="*/ 0 w 3960684"/>
              <a:gd name="connsiteY21" fmla="*/ 4170209 h 4501944"/>
              <a:gd name="connsiteX22" fmla="*/ 0 w 3960684"/>
              <a:gd name="connsiteY22" fmla="*/ 2538742 h 4501944"/>
              <a:gd name="connsiteX23" fmla="*/ 0 w 3960684"/>
              <a:gd name="connsiteY23" fmla="*/ 2538741 h 4501944"/>
              <a:gd name="connsiteX24" fmla="*/ 0 w 3960684"/>
              <a:gd name="connsiteY24" fmla="*/ 2403805 h 4501944"/>
              <a:gd name="connsiteX25" fmla="*/ 0 w 3960684"/>
              <a:gd name="connsiteY25" fmla="*/ 2403804 h 4501944"/>
              <a:gd name="connsiteX26" fmla="*/ 0 w 3960684"/>
              <a:gd name="connsiteY26" fmla="*/ 2098139 h 4501944"/>
              <a:gd name="connsiteX27" fmla="*/ 0 w 3960684"/>
              <a:gd name="connsiteY27" fmla="*/ 1963202 h 4501944"/>
              <a:gd name="connsiteX28" fmla="*/ 0 w 3960684"/>
              <a:gd name="connsiteY28" fmla="*/ 331735 h 4501944"/>
              <a:gd name="connsiteX29" fmla="*/ 0 w 3960684"/>
              <a:gd name="connsiteY29" fmla="*/ 196798 h 4501944"/>
              <a:gd name="connsiteX30" fmla="*/ 196798 w 3960684"/>
              <a:gd name="connsiteY30" fmla="*/ 0 h 450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60684" h="4501944">
                <a:moveTo>
                  <a:pt x="196798" y="0"/>
                </a:moveTo>
                <a:lnTo>
                  <a:pt x="1963202" y="0"/>
                </a:lnTo>
                <a:lnTo>
                  <a:pt x="1980342" y="1728"/>
                </a:lnTo>
                <a:lnTo>
                  <a:pt x="1997482" y="0"/>
                </a:lnTo>
                <a:lnTo>
                  <a:pt x="3763886" y="0"/>
                </a:lnTo>
                <a:cubicBezTo>
                  <a:pt x="3872575" y="0"/>
                  <a:pt x="3960684" y="88109"/>
                  <a:pt x="3960684" y="196798"/>
                </a:cubicBezTo>
                <a:lnTo>
                  <a:pt x="3960684" y="331735"/>
                </a:lnTo>
                <a:lnTo>
                  <a:pt x="3960684" y="1963202"/>
                </a:lnTo>
                <a:lnTo>
                  <a:pt x="3960684" y="2098139"/>
                </a:lnTo>
                <a:lnTo>
                  <a:pt x="3960000" y="2101527"/>
                </a:lnTo>
                <a:lnTo>
                  <a:pt x="3960000" y="2397020"/>
                </a:lnTo>
                <a:lnTo>
                  <a:pt x="3960684" y="2403805"/>
                </a:lnTo>
                <a:lnTo>
                  <a:pt x="3960684" y="2538742"/>
                </a:lnTo>
                <a:lnTo>
                  <a:pt x="3960684" y="4170209"/>
                </a:lnTo>
                <a:lnTo>
                  <a:pt x="3960684" y="4305146"/>
                </a:lnTo>
                <a:cubicBezTo>
                  <a:pt x="3960684" y="4413835"/>
                  <a:pt x="3872575" y="4501944"/>
                  <a:pt x="3763886" y="4501944"/>
                </a:cubicBezTo>
                <a:lnTo>
                  <a:pt x="1997482" y="4501944"/>
                </a:lnTo>
                <a:lnTo>
                  <a:pt x="1980342" y="4498484"/>
                </a:lnTo>
                <a:lnTo>
                  <a:pt x="1963202" y="4501944"/>
                </a:lnTo>
                <a:lnTo>
                  <a:pt x="196798" y="4501944"/>
                </a:lnTo>
                <a:cubicBezTo>
                  <a:pt x="88109" y="4501944"/>
                  <a:pt x="0" y="4413835"/>
                  <a:pt x="0" y="4305146"/>
                </a:cubicBezTo>
                <a:lnTo>
                  <a:pt x="0" y="4170209"/>
                </a:lnTo>
                <a:lnTo>
                  <a:pt x="0" y="2538742"/>
                </a:lnTo>
                <a:lnTo>
                  <a:pt x="0" y="2538741"/>
                </a:lnTo>
                <a:lnTo>
                  <a:pt x="0" y="2403805"/>
                </a:lnTo>
                <a:lnTo>
                  <a:pt x="0" y="2403804"/>
                </a:lnTo>
                <a:lnTo>
                  <a:pt x="0" y="2098139"/>
                </a:lnTo>
                <a:lnTo>
                  <a:pt x="0" y="1963202"/>
                </a:lnTo>
                <a:lnTo>
                  <a:pt x="0" y="331735"/>
                </a:ln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</p:spPr>
        <p:txBody>
          <a:bodyPr wrap="square" lIns="288000" tIns="432000" rIns="288000" bIns="36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37" name="Pladsholder til tekst 36">
            <a:extLst>
              <a:ext uri="{FF2B5EF4-FFF2-40B4-BE49-F238E27FC236}">
                <a16:creationId xmlns:a16="http://schemas.microsoft.com/office/drawing/2014/main" id="{BF8D5B0C-53E8-2E46-E5B3-BF4C192BCA2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93800" y="1618970"/>
            <a:ext cx="3960684" cy="4501944"/>
          </a:xfrm>
          <a:custGeom>
            <a:avLst/>
            <a:gdLst>
              <a:gd name="connsiteX0" fmla="*/ 196798 w 3960684"/>
              <a:gd name="connsiteY0" fmla="*/ 0 h 4501944"/>
              <a:gd name="connsiteX1" fmla="*/ 1963202 w 3960684"/>
              <a:gd name="connsiteY1" fmla="*/ 0 h 4501944"/>
              <a:gd name="connsiteX2" fmla="*/ 1980342 w 3960684"/>
              <a:gd name="connsiteY2" fmla="*/ 1728 h 4501944"/>
              <a:gd name="connsiteX3" fmla="*/ 1997482 w 3960684"/>
              <a:gd name="connsiteY3" fmla="*/ 0 h 4501944"/>
              <a:gd name="connsiteX4" fmla="*/ 3763886 w 3960684"/>
              <a:gd name="connsiteY4" fmla="*/ 0 h 4501944"/>
              <a:gd name="connsiteX5" fmla="*/ 3960684 w 3960684"/>
              <a:gd name="connsiteY5" fmla="*/ 196798 h 4501944"/>
              <a:gd name="connsiteX6" fmla="*/ 3960684 w 3960684"/>
              <a:gd name="connsiteY6" fmla="*/ 331735 h 4501944"/>
              <a:gd name="connsiteX7" fmla="*/ 3960684 w 3960684"/>
              <a:gd name="connsiteY7" fmla="*/ 1963202 h 4501944"/>
              <a:gd name="connsiteX8" fmla="*/ 3960684 w 3960684"/>
              <a:gd name="connsiteY8" fmla="*/ 2098139 h 4501944"/>
              <a:gd name="connsiteX9" fmla="*/ 3960000 w 3960684"/>
              <a:gd name="connsiteY9" fmla="*/ 2101527 h 4501944"/>
              <a:gd name="connsiteX10" fmla="*/ 3960000 w 3960684"/>
              <a:gd name="connsiteY10" fmla="*/ 2397020 h 4501944"/>
              <a:gd name="connsiteX11" fmla="*/ 3960684 w 3960684"/>
              <a:gd name="connsiteY11" fmla="*/ 2403805 h 4501944"/>
              <a:gd name="connsiteX12" fmla="*/ 3960684 w 3960684"/>
              <a:gd name="connsiteY12" fmla="*/ 2538742 h 4501944"/>
              <a:gd name="connsiteX13" fmla="*/ 3960684 w 3960684"/>
              <a:gd name="connsiteY13" fmla="*/ 4170209 h 4501944"/>
              <a:gd name="connsiteX14" fmla="*/ 3960684 w 3960684"/>
              <a:gd name="connsiteY14" fmla="*/ 4305146 h 4501944"/>
              <a:gd name="connsiteX15" fmla="*/ 3763886 w 3960684"/>
              <a:gd name="connsiteY15" fmla="*/ 4501944 h 4501944"/>
              <a:gd name="connsiteX16" fmla="*/ 1997482 w 3960684"/>
              <a:gd name="connsiteY16" fmla="*/ 4501944 h 4501944"/>
              <a:gd name="connsiteX17" fmla="*/ 1980342 w 3960684"/>
              <a:gd name="connsiteY17" fmla="*/ 4498484 h 4501944"/>
              <a:gd name="connsiteX18" fmla="*/ 1963202 w 3960684"/>
              <a:gd name="connsiteY18" fmla="*/ 4501944 h 4501944"/>
              <a:gd name="connsiteX19" fmla="*/ 196798 w 3960684"/>
              <a:gd name="connsiteY19" fmla="*/ 4501944 h 4501944"/>
              <a:gd name="connsiteX20" fmla="*/ 0 w 3960684"/>
              <a:gd name="connsiteY20" fmla="*/ 4305146 h 4501944"/>
              <a:gd name="connsiteX21" fmla="*/ 0 w 3960684"/>
              <a:gd name="connsiteY21" fmla="*/ 4170209 h 4501944"/>
              <a:gd name="connsiteX22" fmla="*/ 0 w 3960684"/>
              <a:gd name="connsiteY22" fmla="*/ 2538742 h 4501944"/>
              <a:gd name="connsiteX23" fmla="*/ 0 w 3960684"/>
              <a:gd name="connsiteY23" fmla="*/ 2538741 h 4501944"/>
              <a:gd name="connsiteX24" fmla="*/ 0 w 3960684"/>
              <a:gd name="connsiteY24" fmla="*/ 2403805 h 4501944"/>
              <a:gd name="connsiteX25" fmla="*/ 0 w 3960684"/>
              <a:gd name="connsiteY25" fmla="*/ 2403804 h 4501944"/>
              <a:gd name="connsiteX26" fmla="*/ 0 w 3960684"/>
              <a:gd name="connsiteY26" fmla="*/ 2098139 h 4501944"/>
              <a:gd name="connsiteX27" fmla="*/ 0 w 3960684"/>
              <a:gd name="connsiteY27" fmla="*/ 1963202 h 4501944"/>
              <a:gd name="connsiteX28" fmla="*/ 0 w 3960684"/>
              <a:gd name="connsiteY28" fmla="*/ 331735 h 4501944"/>
              <a:gd name="connsiteX29" fmla="*/ 0 w 3960684"/>
              <a:gd name="connsiteY29" fmla="*/ 196798 h 4501944"/>
              <a:gd name="connsiteX30" fmla="*/ 196798 w 3960684"/>
              <a:gd name="connsiteY30" fmla="*/ 0 h 450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60684" h="4501944">
                <a:moveTo>
                  <a:pt x="196798" y="0"/>
                </a:moveTo>
                <a:lnTo>
                  <a:pt x="1963202" y="0"/>
                </a:lnTo>
                <a:lnTo>
                  <a:pt x="1980342" y="1728"/>
                </a:lnTo>
                <a:lnTo>
                  <a:pt x="1997482" y="0"/>
                </a:lnTo>
                <a:lnTo>
                  <a:pt x="3763886" y="0"/>
                </a:lnTo>
                <a:cubicBezTo>
                  <a:pt x="3872575" y="0"/>
                  <a:pt x="3960684" y="88109"/>
                  <a:pt x="3960684" y="196798"/>
                </a:cubicBezTo>
                <a:lnTo>
                  <a:pt x="3960684" y="331735"/>
                </a:lnTo>
                <a:lnTo>
                  <a:pt x="3960684" y="1963202"/>
                </a:lnTo>
                <a:lnTo>
                  <a:pt x="3960684" y="2098139"/>
                </a:lnTo>
                <a:lnTo>
                  <a:pt x="3960000" y="2101527"/>
                </a:lnTo>
                <a:lnTo>
                  <a:pt x="3960000" y="2397020"/>
                </a:lnTo>
                <a:lnTo>
                  <a:pt x="3960684" y="2403805"/>
                </a:lnTo>
                <a:lnTo>
                  <a:pt x="3960684" y="2538742"/>
                </a:lnTo>
                <a:lnTo>
                  <a:pt x="3960684" y="4170209"/>
                </a:lnTo>
                <a:lnTo>
                  <a:pt x="3960684" y="4305146"/>
                </a:lnTo>
                <a:cubicBezTo>
                  <a:pt x="3960684" y="4413835"/>
                  <a:pt x="3872575" y="4501944"/>
                  <a:pt x="3763886" y="4501944"/>
                </a:cubicBezTo>
                <a:lnTo>
                  <a:pt x="1997482" y="4501944"/>
                </a:lnTo>
                <a:lnTo>
                  <a:pt x="1980342" y="4498484"/>
                </a:lnTo>
                <a:lnTo>
                  <a:pt x="1963202" y="4501944"/>
                </a:lnTo>
                <a:lnTo>
                  <a:pt x="196798" y="4501944"/>
                </a:lnTo>
                <a:cubicBezTo>
                  <a:pt x="88109" y="4501944"/>
                  <a:pt x="0" y="4413835"/>
                  <a:pt x="0" y="4305146"/>
                </a:cubicBezTo>
                <a:lnTo>
                  <a:pt x="0" y="4170209"/>
                </a:lnTo>
                <a:lnTo>
                  <a:pt x="0" y="2538742"/>
                </a:lnTo>
                <a:lnTo>
                  <a:pt x="0" y="2538741"/>
                </a:lnTo>
                <a:lnTo>
                  <a:pt x="0" y="2403805"/>
                </a:lnTo>
                <a:lnTo>
                  <a:pt x="0" y="2403804"/>
                </a:lnTo>
                <a:lnTo>
                  <a:pt x="0" y="2098139"/>
                </a:lnTo>
                <a:lnTo>
                  <a:pt x="0" y="1963202"/>
                </a:lnTo>
                <a:lnTo>
                  <a:pt x="0" y="331735"/>
                </a:ln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101600" dist="38100" dir="5400000" algn="t" rotWithShape="0">
              <a:prstClr val="black">
                <a:alpha val="20000"/>
              </a:prstClr>
            </a:outerShdw>
          </a:effectLst>
        </p:spPr>
        <p:txBody>
          <a:bodyPr wrap="square" lIns="360000" tIns="432000" rIns="360000" bIns="36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 </a:t>
            </a:r>
          </a:p>
        </p:txBody>
      </p:sp>
      <p:sp>
        <p:nvSpPr>
          <p:cNvPr id="38" name="Pladsholder til indhold 37">
            <a:extLst>
              <a:ext uri="{FF2B5EF4-FFF2-40B4-BE49-F238E27FC236}">
                <a16:creationId xmlns:a16="http://schemas.microsoft.com/office/drawing/2014/main" id="{D20EEB83-877B-85B8-BBD7-2016584F4890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7393800" y="1618970"/>
            <a:ext cx="3960684" cy="4501944"/>
          </a:xfrm>
          <a:custGeom>
            <a:avLst/>
            <a:gdLst>
              <a:gd name="connsiteX0" fmla="*/ 196798 w 3960684"/>
              <a:gd name="connsiteY0" fmla="*/ 0 h 4501944"/>
              <a:gd name="connsiteX1" fmla="*/ 1963202 w 3960684"/>
              <a:gd name="connsiteY1" fmla="*/ 0 h 4501944"/>
              <a:gd name="connsiteX2" fmla="*/ 1980342 w 3960684"/>
              <a:gd name="connsiteY2" fmla="*/ 1728 h 4501944"/>
              <a:gd name="connsiteX3" fmla="*/ 1997482 w 3960684"/>
              <a:gd name="connsiteY3" fmla="*/ 0 h 4501944"/>
              <a:gd name="connsiteX4" fmla="*/ 3763886 w 3960684"/>
              <a:gd name="connsiteY4" fmla="*/ 0 h 4501944"/>
              <a:gd name="connsiteX5" fmla="*/ 3960684 w 3960684"/>
              <a:gd name="connsiteY5" fmla="*/ 196798 h 4501944"/>
              <a:gd name="connsiteX6" fmla="*/ 3960684 w 3960684"/>
              <a:gd name="connsiteY6" fmla="*/ 331735 h 4501944"/>
              <a:gd name="connsiteX7" fmla="*/ 3960684 w 3960684"/>
              <a:gd name="connsiteY7" fmla="*/ 1963202 h 4501944"/>
              <a:gd name="connsiteX8" fmla="*/ 3960684 w 3960684"/>
              <a:gd name="connsiteY8" fmla="*/ 2098139 h 4501944"/>
              <a:gd name="connsiteX9" fmla="*/ 3960000 w 3960684"/>
              <a:gd name="connsiteY9" fmla="*/ 2101527 h 4501944"/>
              <a:gd name="connsiteX10" fmla="*/ 3960000 w 3960684"/>
              <a:gd name="connsiteY10" fmla="*/ 2397020 h 4501944"/>
              <a:gd name="connsiteX11" fmla="*/ 3960684 w 3960684"/>
              <a:gd name="connsiteY11" fmla="*/ 2403805 h 4501944"/>
              <a:gd name="connsiteX12" fmla="*/ 3960684 w 3960684"/>
              <a:gd name="connsiteY12" fmla="*/ 2538742 h 4501944"/>
              <a:gd name="connsiteX13" fmla="*/ 3960684 w 3960684"/>
              <a:gd name="connsiteY13" fmla="*/ 4170209 h 4501944"/>
              <a:gd name="connsiteX14" fmla="*/ 3960684 w 3960684"/>
              <a:gd name="connsiteY14" fmla="*/ 4305146 h 4501944"/>
              <a:gd name="connsiteX15" fmla="*/ 3763886 w 3960684"/>
              <a:gd name="connsiteY15" fmla="*/ 4501944 h 4501944"/>
              <a:gd name="connsiteX16" fmla="*/ 1997482 w 3960684"/>
              <a:gd name="connsiteY16" fmla="*/ 4501944 h 4501944"/>
              <a:gd name="connsiteX17" fmla="*/ 1980342 w 3960684"/>
              <a:gd name="connsiteY17" fmla="*/ 4498484 h 4501944"/>
              <a:gd name="connsiteX18" fmla="*/ 1963202 w 3960684"/>
              <a:gd name="connsiteY18" fmla="*/ 4501944 h 4501944"/>
              <a:gd name="connsiteX19" fmla="*/ 196798 w 3960684"/>
              <a:gd name="connsiteY19" fmla="*/ 4501944 h 4501944"/>
              <a:gd name="connsiteX20" fmla="*/ 0 w 3960684"/>
              <a:gd name="connsiteY20" fmla="*/ 4305146 h 4501944"/>
              <a:gd name="connsiteX21" fmla="*/ 0 w 3960684"/>
              <a:gd name="connsiteY21" fmla="*/ 4170209 h 4501944"/>
              <a:gd name="connsiteX22" fmla="*/ 0 w 3960684"/>
              <a:gd name="connsiteY22" fmla="*/ 2538742 h 4501944"/>
              <a:gd name="connsiteX23" fmla="*/ 0 w 3960684"/>
              <a:gd name="connsiteY23" fmla="*/ 2538741 h 4501944"/>
              <a:gd name="connsiteX24" fmla="*/ 0 w 3960684"/>
              <a:gd name="connsiteY24" fmla="*/ 2403805 h 4501944"/>
              <a:gd name="connsiteX25" fmla="*/ 0 w 3960684"/>
              <a:gd name="connsiteY25" fmla="*/ 2403804 h 4501944"/>
              <a:gd name="connsiteX26" fmla="*/ 0 w 3960684"/>
              <a:gd name="connsiteY26" fmla="*/ 2098139 h 4501944"/>
              <a:gd name="connsiteX27" fmla="*/ 0 w 3960684"/>
              <a:gd name="connsiteY27" fmla="*/ 1963202 h 4501944"/>
              <a:gd name="connsiteX28" fmla="*/ 0 w 3960684"/>
              <a:gd name="connsiteY28" fmla="*/ 331735 h 4501944"/>
              <a:gd name="connsiteX29" fmla="*/ 0 w 3960684"/>
              <a:gd name="connsiteY29" fmla="*/ 196798 h 4501944"/>
              <a:gd name="connsiteX30" fmla="*/ 196798 w 3960684"/>
              <a:gd name="connsiteY30" fmla="*/ 0 h 450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60684" h="4501944">
                <a:moveTo>
                  <a:pt x="196798" y="0"/>
                </a:moveTo>
                <a:lnTo>
                  <a:pt x="1963202" y="0"/>
                </a:lnTo>
                <a:lnTo>
                  <a:pt x="1980342" y="1728"/>
                </a:lnTo>
                <a:lnTo>
                  <a:pt x="1997482" y="0"/>
                </a:lnTo>
                <a:lnTo>
                  <a:pt x="3763886" y="0"/>
                </a:lnTo>
                <a:cubicBezTo>
                  <a:pt x="3872575" y="0"/>
                  <a:pt x="3960684" y="88109"/>
                  <a:pt x="3960684" y="196798"/>
                </a:cubicBezTo>
                <a:lnTo>
                  <a:pt x="3960684" y="331735"/>
                </a:lnTo>
                <a:lnTo>
                  <a:pt x="3960684" y="1963202"/>
                </a:lnTo>
                <a:lnTo>
                  <a:pt x="3960684" y="2098139"/>
                </a:lnTo>
                <a:lnTo>
                  <a:pt x="3960000" y="2101527"/>
                </a:lnTo>
                <a:lnTo>
                  <a:pt x="3960000" y="2397020"/>
                </a:lnTo>
                <a:lnTo>
                  <a:pt x="3960684" y="2403805"/>
                </a:lnTo>
                <a:lnTo>
                  <a:pt x="3960684" y="2538742"/>
                </a:lnTo>
                <a:lnTo>
                  <a:pt x="3960684" y="4170209"/>
                </a:lnTo>
                <a:lnTo>
                  <a:pt x="3960684" y="4305146"/>
                </a:lnTo>
                <a:cubicBezTo>
                  <a:pt x="3960684" y="4413835"/>
                  <a:pt x="3872575" y="4501944"/>
                  <a:pt x="3763886" y="4501944"/>
                </a:cubicBezTo>
                <a:lnTo>
                  <a:pt x="1997482" y="4501944"/>
                </a:lnTo>
                <a:lnTo>
                  <a:pt x="1980342" y="4498484"/>
                </a:lnTo>
                <a:lnTo>
                  <a:pt x="1963202" y="4501944"/>
                </a:lnTo>
                <a:lnTo>
                  <a:pt x="196798" y="4501944"/>
                </a:lnTo>
                <a:cubicBezTo>
                  <a:pt x="88109" y="4501944"/>
                  <a:pt x="0" y="4413835"/>
                  <a:pt x="0" y="4305146"/>
                </a:cubicBezTo>
                <a:lnTo>
                  <a:pt x="0" y="4170209"/>
                </a:lnTo>
                <a:lnTo>
                  <a:pt x="0" y="2538742"/>
                </a:lnTo>
                <a:lnTo>
                  <a:pt x="0" y="2538741"/>
                </a:lnTo>
                <a:lnTo>
                  <a:pt x="0" y="2403805"/>
                </a:lnTo>
                <a:lnTo>
                  <a:pt x="0" y="2403804"/>
                </a:lnTo>
                <a:lnTo>
                  <a:pt x="0" y="2098139"/>
                </a:lnTo>
                <a:lnTo>
                  <a:pt x="0" y="1963202"/>
                </a:lnTo>
                <a:lnTo>
                  <a:pt x="0" y="331735"/>
                </a:lnTo>
                <a:lnTo>
                  <a:pt x="0" y="196798"/>
                </a:lnTo>
                <a:cubicBezTo>
                  <a:pt x="0" y="88109"/>
                  <a:pt x="88109" y="0"/>
                  <a:pt x="196798" y="0"/>
                </a:cubicBezTo>
                <a:close/>
              </a:path>
            </a:pathLst>
          </a:custGeom>
        </p:spPr>
        <p:txBody>
          <a:bodyPr wrap="square" lIns="288000" tIns="432000" rIns="288000" bIns="36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3" name="Billede 2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E8166138-8B24-FD18-E683-F4BF062F73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538" y="283368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70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Afsnitsoverskrif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72D3D1DD-02C9-E152-0B19-0C7676E69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48" y="2464420"/>
            <a:ext cx="6021533" cy="2098055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>
                <a:solidFill>
                  <a:schemeClr val="bg1"/>
                </a:solidFill>
              </a:rPr>
              <a:t>[Sociale forhold]</a:t>
            </a:r>
          </a:p>
        </p:txBody>
      </p:sp>
      <p:sp>
        <p:nvSpPr>
          <p:cNvPr id="10" name="Pladsholder til tekst 2">
            <a:extLst>
              <a:ext uri="{FF2B5EF4-FFF2-40B4-BE49-F238E27FC236}">
                <a16:creationId xmlns:a16="http://schemas.microsoft.com/office/drawing/2014/main" id="{AA873E80-0454-509F-DF19-29AC6BE648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8" y="4589463"/>
            <a:ext cx="6021533" cy="5984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 sz="1800" dirty="0">
                <a:solidFill>
                  <a:schemeClr val="bg1"/>
                </a:solidFill>
              </a:rPr>
              <a:t>[Indsats og nøgletal for medarbejderforhold, trivsel og ligestilling]</a:t>
            </a:r>
          </a:p>
        </p:txBody>
      </p:sp>
    </p:spTree>
    <p:extLst>
      <p:ext uri="{BB962C8B-B14F-4D97-AF65-F5344CB8AC3E}">
        <p14:creationId xmlns:p14="http://schemas.microsoft.com/office/powerpoint/2010/main" val="169740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17DDB547-65A3-AB92-989A-A5D785A09D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 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2D3D1DD-02C9-E152-0B19-0C7676E69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48" y="2464420"/>
            <a:ext cx="6021533" cy="2098055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>
                <a:solidFill>
                  <a:schemeClr val="bg1"/>
                </a:solidFill>
              </a:rPr>
              <a:t>[Ledelsesforhold]</a:t>
            </a:r>
          </a:p>
        </p:txBody>
      </p:sp>
      <p:sp>
        <p:nvSpPr>
          <p:cNvPr id="10" name="Pladsholder til tekst 2">
            <a:extLst>
              <a:ext uri="{FF2B5EF4-FFF2-40B4-BE49-F238E27FC236}">
                <a16:creationId xmlns:a16="http://schemas.microsoft.com/office/drawing/2014/main" id="{AA873E80-0454-509F-DF19-29AC6BE648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8" y="4589463"/>
            <a:ext cx="6021533" cy="5984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 sz="1800">
                <a:solidFill>
                  <a:schemeClr val="bg1"/>
                </a:solidFill>
              </a:rPr>
              <a:t>[Virksomhedens påvirkning og indsats for miljø og klima]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B30CD742-7BA8-3095-CB75-3E9AEDE6A786}"/>
              </a:ext>
            </a:extLst>
          </p:cNvPr>
          <p:cNvCxnSpPr>
            <a:cxnSpLocks/>
          </p:cNvCxnSpPr>
          <p:nvPr userDrawn="1"/>
        </p:nvCxnSpPr>
        <p:spPr>
          <a:xfrm>
            <a:off x="926043" y="5248775"/>
            <a:ext cx="458257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672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F096C9-73B6-E7B2-B455-9985F094D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291F9A0-FD47-4351-6725-A3A774B1A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D9CE075-29A8-C9A0-0CE8-6A138EDE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B526D77-0743-1E37-822A-27509FFB6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CC688B7-0F10-2766-77D0-A9907F154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3D97-E5F3-4905-B47A-8825A4702E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205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titel 1">
            <a:extLst>
              <a:ext uri="{FF2B5EF4-FFF2-40B4-BE49-F238E27FC236}">
                <a16:creationId xmlns:a16="http://schemas.microsoft.com/office/drawing/2014/main" id="{0BCB7008-E4B1-F9C5-9482-468A2394B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8" y="1018234"/>
            <a:ext cx="4320000" cy="1063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redigere </a:t>
            </a:r>
            <a:br>
              <a:rPr lang="da-DK" dirty="0"/>
            </a:br>
            <a:r>
              <a:rPr lang="da-DK" dirty="0"/>
              <a:t>titeltypografien i masteren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C1A9959D-E667-C67F-C0F5-97BE94260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9664"/>
            <a:ext cx="4320000" cy="3897298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+mn-lt"/>
              </a:defRPr>
            </a:lvl1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2" name="Billede 1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6C47BC1C-8197-C195-4720-2BBD999F8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4" y="441086"/>
            <a:ext cx="1309688" cy="340113"/>
          </a:xfrm>
          <a:prstGeom prst="rect">
            <a:avLst/>
          </a:prstGeom>
        </p:spPr>
      </p:pic>
      <p:sp>
        <p:nvSpPr>
          <p:cNvPr id="12" name="Pladsholder til billede 19">
            <a:extLst>
              <a:ext uri="{FF2B5EF4-FFF2-40B4-BE49-F238E27FC236}">
                <a16:creationId xmlns:a16="http://schemas.microsoft.com/office/drawing/2014/main" id="{F937A365-2B81-3740-606B-98F6AF6AB36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884232" y="0"/>
            <a:ext cx="7086289" cy="6858000"/>
          </a:xfrm>
          <a:custGeom>
            <a:avLst/>
            <a:gdLst>
              <a:gd name="connsiteX0" fmla="*/ 0 w 5848904"/>
              <a:gd name="connsiteY0" fmla="*/ 2678424 h 5356850"/>
              <a:gd name="connsiteX1" fmla="*/ 0 w 5848904"/>
              <a:gd name="connsiteY1" fmla="*/ 2678425 h 5356850"/>
              <a:gd name="connsiteX2" fmla="*/ 0 w 5848904"/>
              <a:gd name="connsiteY2" fmla="*/ 2678425 h 5356850"/>
              <a:gd name="connsiteX3" fmla="*/ 2678425 w 5848904"/>
              <a:gd name="connsiteY3" fmla="*/ 0 h 5356850"/>
              <a:gd name="connsiteX4" fmla="*/ 5848904 w 5848904"/>
              <a:gd name="connsiteY4" fmla="*/ 0 h 5356850"/>
              <a:gd name="connsiteX5" fmla="*/ 5848904 w 5848904"/>
              <a:gd name="connsiteY5" fmla="*/ 5356850 h 5356850"/>
              <a:gd name="connsiteX6" fmla="*/ 2678425 w 5848904"/>
              <a:gd name="connsiteY6" fmla="*/ 5356849 h 5356850"/>
              <a:gd name="connsiteX7" fmla="*/ 13829 w 5848904"/>
              <a:gd name="connsiteY7" fmla="*/ 2952277 h 5356850"/>
              <a:gd name="connsiteX8" fmla="*/ 0 w 5848904"/>
              <a:gd name="connsiteY8" fmla="*/ 2678425 h 5356850"/>
              <a:gd name="connsiteX9" fmla="*/ 13829 w 5848904"/>
              <a:gd name="connsiteY9" fmla="*/ 2404572 h 5356850"/>
              <a:gd name="connsiteX10" fmla="*/ 2678425 w 5848904"/>
              <a:gd name="connsiteY10" fmla="*/ 0 h 535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48904" h="5356850">
                <a:moveTo>
                  <a:pt x="0" y="2678424"/>
                </a:moveTo>
                <a:lnTo>
                  <a:pt x="0" y="2678425"/>
                </a:lnTo>
                <a:lnTo>
                  <a:pt x="0" y="2678425"/>
                </a:lnTo>
                <a:close/>
                <a:moveTo>
                  <a:pt x="2678425" y="0"/>
                </a:moveTo>
                <a:lnTo>
                  <a:pt x="5848904" y="0"/>
                </a:lnTo>
                <a:lnTo>
                  <a:pt x="5848904" y="5356850"/>
                </a:lnTo>
                <a:lnTo>
                  <a:pt x="2678425" y="5356849"/>
                </a:lnTo>
                <a:cubicBezTo>
                  <a:pt x="1291626" y="5356849"/>
                  <a:pt x="150991" y="4302889"/>
                  <a:pt x="13829" y="2952277"/>
                </a:cubicBezTo>
                <a:lnTo>
                  <a:pt x="0" y="2678425"/>
                </a:lnTo>
                <a:lnTo>
                  <a:pt x="13829" y="2404572"/>
                </a:lnTo>
                <a:cubicBezTo>
                  <a:pt x="150991" y="1053960"/>
                  <a:pt x="1291626" y="0"/>
                  <a:pt x="267842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100725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ledning/CEO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EDC0D92E-2034-3E83-03AF-BB64C8F01D9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5052965" y="0"/>
            <a:ext cx="10287000" cy="6857999"/>
          </a:xfrm>
          <a:custGeom>
            <a:avLst/>
            <a:gdLst>
              <a:gd name="connsiteX0" fmla="*/ 0 w 10287000"/>
              <a:gd name="connsiteY0" fmla="*/ 0 h 6857999"/>
              <a:gd name="connsiteX1" fmla="*/ 6858040 w 10287000"/>
              <a:gd name="connsiteY1" fmla="*/ 0 h 6857999"/>
              <a:gd name="connsiteX2" fmla="*/ 7034456 w 10287000"/>
              <a:gd name="connsiteY2" fmla="*/ 4461 h 6857999"/>
              <a:gd name="connsiteX3" fmla="*/ 10287000 w 10287000"/>
              <a:gd name="connsiteY3" fmla="*/ 3428999 h 6857999"/>
              <a:gd name="connsiteX4" fmla="*/ 6858000 w 10287000"/>
              <a:gd name="connsiteY4" fmla="*/ 6857999 h 6857999"/>
              <a:gd name="connsiteX5" fmla="*/ 0 w 10287000"/>
              <a:gd name="connsiteY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87000" h="6857999">
                <a:moveTo>
                  <a:pt x="0" y="0"/>
                </a:moveTo>
                <a:lnTo>
                  <a:pt x="6858040" y="0"/>
                </a:lnTo>
                <a:lnTo>
                  <a:pt x="7034456" y="4461"/>
                </a:lnTo>
                <a:cubicBezTo>
                  <a:pt x="8846236" y="96300"/>
                  <a:pt x="10287000" y="1594396"/>
                  <a:pt x="10287000" y="3428999"/>
                </a:cubicBezTo>
                <a:cubicBezTo>
                  <a:pt x="10287000" y="5322783"/>
                  <a:pt x="8751784" y="6857999"/>
                  <a:pt x="6858000" y="6857999"/>
                </a:cubicBez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r>
              <a:rPr lang="da-DK"/>
              <a:t>Klik på ikonet for at indsætte billede</a:t>
            </a:r>
          </a:p>
        </p:txBody>
      </p:sp>
      <p:sp>
        <p:nvSpPr>
          <p:cNvPr id="8" name="Pladsholder til titel 1">
            <a:extLst>
              <a:ext uri="{FF2B5EF4-FFF2-40B4-BE49-F238E27FC236}">
                <a16:creationId xmlns:a16="http://schemas.microsoft.com/office/drawing/2014/main" id="{3300FD83-623A-32F4-692C-7C9E5E3C4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5567" y="1018234"/>
            <a:ext cx="4320000" cy="1063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redigere </a:t>
            </a:r>
            <a:br>
              <a:rPr lang="da-DK" dirty="0"/>
            </a:br>
            <a:r>
              <a:rPr lang="da-DK" dirty="0"/>
              <a:t>titeltypografien i masteren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FE120442-F27F-4A79-783E-BDF522A80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5569" y="2279664"/>
            <a:ext cx="4320000" cy="3897298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+mn-lt"/>
              </a:defRPr>
            </a:lvl1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10" name="Billede 9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0BEE193F-9D67-0C38-E643-09A62969F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21" y="346818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96326"/>
      </p:ext>
    </p:extLst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og ind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el 37">
            <a:extLst>
              <a:ext uri="{FF2B5EF4-FFF2-40B4-BE49-F238E27FC236}">
                <a16:creationId xmlns:a16="http://schemas.microsoft.com/office/drawing/2014/main" id="{EDBC2433-5187-15CB-7180-F93480F3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7282"/>
            <a:ext cx="7574400" cy="464400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endParaRPr lang="da-DK" dirty="0"/>
          </a:p>
        </p:txBody>
      </p:sp>
      <p:sp>
        <p:nvSpPr>
          <p:cNvPr id="18" name="Pladsholder til indhold 9">
            <a:extLst>
              <a:ext uri="{FF2B5EF4-FFF2-40B4-BE49-F238E27FC236}">
                <a16:creationId xmlns:a16="http://schemas.microsoft.com/office/drawing/2014/main" id="{BB24F776-E621-7B6F-24C4-82FBA073A30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37516" y="1722763"/>
            <a:ext cx="7573681" cy="4416623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3" name="Pladsholder til billede 22">
            <a:extLst>
              <a:ext uri="{FF2B5EF4-FFF2-40B4-BE49-F238E27FC236}">
                <a16:creationId xmlns:a16="http://schemas.microsoft.com/office/drawing/2014/main" id="{7E2954FD-646C-DD96-1EFE-A4BA692427F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132461" y="885972"/>
            <a:ext cx="3059539" cy="5387722"/>
          </a:xfrm>
          <a:custGeom>
            <a:avLst/>
            <a:gdLst>
              <a:gd name="connsiteX0" fmla="*/ 235509 w 3059539"/>
              <a:gd name="connsiteY0" fmla="*/ 0 h 5387722"/>
              <a:gd name="connsiteX1" fmla="*/ 2027703 w 3059539"/>
              <a:gd name="connsiteY1" fmla="*/ 0 h 5387722"/>
              <a:gd name="connsiteX2" fmla="*/ 3059539 w 3059539"/>
              <a:gd name="connsiteY2" fmla="*/ 0 h 5387722"/>
              <a:gd name="connsiteX3" fmla="*/ 3059539 w 3059539"/>
              <a:gd name="connsiteY3" fmla="*/ 5387722 h 5387722"/>
              <a:gd name="connsiteX4" fmla="*/ 199716 w 3059539"/>
              <a:gd name="connsiteY4" fmla="*/ 5387722 h 5387722"/>
              <a:gd name="connsiteX5" fmla="*/ 188045 w 3059539"/>
              <a:gd name="connsiteY5" fmla="*/ 5386546 h 5387722"/>
              <a:gd name="connsiteX6" fmla="*/ 0 w 3059539"/>
              <a:gd name="connsiteY6" fmla="*/ 5155822 h 5387722"/>
              <a:gd name="connsiteX7" fmla="*/ 0 w 3059539"/>
              <a:gd name="connsiteY7" fmla="*/ 4498515 h 5387722"/>
              <a:gd name="connsiteX8" fmla="*/ 0 w 3059539"/>
              <a:gd name="connsiteY8" fmla="*/ 3041964 h 5387722"/>
              <a:gd name="connsiteX9" fmla="*/ 0 w 3059539"/>
              <a:gd name="connsiteY9" fmla="*/ 2349366 h 5387722"/>
              <a:gd name="connsiteX10" fmla="*/ 0 w 3059539"/>
              <a:gd name="connsiteY10" fmla="*/ 778019 h 5387722"/>
              <a:gd name="connsiteX11" fmla="*/ 0 w 3059539"/>
              <a:gd name="connsiteY11" fmla="*/ 235509 h 5387722"/>
              <a:gd name="connsiteX12" fmla="*/ 235509 w 3059539"/>
              <a:gd name="connsiteY12" fmla="*/ 0 h 5387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59539" h="5387722">
                <a:moveTo>
                  <a:pt x="235509" y="0"/>
                </a:moveTo>
                <a:lnTo>
                  <a:pt x="2027703" y="0"/>
                </a:lnTo>
                <a:lnTo>
                  <a:pt x="3059539" y="0"/>
                </a:lnTo>
                <a:lnTo>
                  <a:pt x="3059539" y="5387722"/>
                </a:lnTo>
                <a:lnTo>
                  <a:pt x="199716" y="5387722"/>
                </a:lnTo>
                <a:lnTo>
                  <a:pt x="188045" y="5386546"/>
                </a:lnTo>
                <a:cubicBezTo>
                  <a:pt x="80728" y="5364585"/>
                  <a:pt x="0" y="5269632"/>
                  <a:pt x="0" y="5155822"/>
                </a:cubicBezTo>
                <a:lnTo>
                  <a:pt x="0" y="4498515"/>
                </a:lnTo>
                <a:lnTo>
                  <a:pt x="0" y="3041964"/>
                </a:lnTo>
                <a:lnTo>
                  <a:pt x="0" y="2349366"/>
                </a:lnTo>
                <a:lnTo>
                  <a:pt x="0" y="778019"/>
                </a:lnTo>
                <a:lnTo>
                  <a:pt x="0" y="235509"/>
                </a:lnTo>
                <a:cubicBezTo>
                  <a:pt x="0" y="105440"/>
                  <a:pt x="105440" y="0"/>
                  <a:pt x="2355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da-DK"/>
              <a:t> </a:t>
            </a:r>
          </a:p>
        </p:txBody>
      </p:sp>
      <p:pic>
        <p:nvPicPr>
          <p:cNvPr id="5" name="Billede 4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6C9B28DC-B010-2A2B-6A4C-26AB4CDB0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4" y="441086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4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fsnitsoversk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72D3D1DD-02C9-E152-0B19-0C7676E69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48" y="2464420"/>
            <a:ext cx="6021533" cy="2098055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 dirty="0">
                <a:solidFill>
                  <a:schemeClr val="bg1"/>
                </a:solidFill>
              </a:rPr>
              <a:t>Generelt</a:t>
            </a:r>
          </a:p>
        </p:txBody>
      </p:sp>
      <p:sp>
        <p:nvSpPr>
          <p:cNvPr id="10" name="Pladsholder til tekst 2">
            <a:extLst>
              <a:ext uri="{FF2B5EF4-FFF2-40B4-BE49-F238E27FC236}">
                <a16:creationId xmlns:a16="http://schemas.microsoft.com/office/drawing/2014/main" id="{AA873E80-0454-509F-DF19-29AC6BE648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8" y="4589463"/>
            <a:ext cx="6021533" cy="5984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a-DK" sz="1800" dirty="0">
                <a:solidFill>
                  <a:schemeClr val="bg1"/>
                </a:solidFill>
              </a:rPr>
              <a:t>Rammer og kontekst for ESG- rapporten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B30CD742-7BA8-3095-CB75-3E9AEDE6A786}"/>
              </a:ext>
            </a:extLst>
          </p:cNvPr>
          <p:cNvCxnSpPr>
            <a:cxnSpLocks/>
          </p:cNvCxnSpPr>
          <p:nvPr userDrawn="1"/>
        </p:nvCxnSpPr>
        <p:spPr>
          <a:xfrm>
            <a:off x="926043" y="5248775"/>
            <a:ext cx="458257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50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4711EAE1-E920-340E-030D-70D481F25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549"/>
            <a:ext cx="10515600" cy="4367414"/>
          </a:xfr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250442F9-9B77-66C3-95A7-B9B352E3D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pic>
        <p:nvPicPr>
          <p:cNvPr id="5" name="Billede 4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B4423FC7-8DF6-4E3D-F13B-D8DF886DEE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4" y="441086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7FF89FF5-85E3-F1A0-D9C4-F401D730DA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4" y="441086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06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E916A-0D1C-DC1F-2B4D-AE13D0274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55969B5-1328-F15B-8819-7EF870A596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563474A-68C9-A9CB-C9D0-773EACF8F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5" name="Billede 4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442D5B60-6B89-93F1-E6BE-D88C868324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193" y="441086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4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9C5B9-63EB-F37A-5B72-5C4566F4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pic>
        <p:nvPicPr>
          <p:cNvPr id="3" name="Billede 2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BBD32FDC-630A-24B8-B793-7C950453DD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4" y="441086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4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itel 1">
            <a:extLst>
              <a:ext uri="{FF2B5EF4-FFF2-40B4-BE49-F238E27FC236}">
                <a16:creationId xmlns:a16="http://schemas.microsoft.com/office/drawing/2014/main" id="{27D7994C-28F1-1592-0460-873899290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0112"/>
            <a:ext cx="10515600" cy="81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</a:t>
            </a:r>
            <a:br>
              <a:rPr lang="da-DK" dirty="0"/>
            </a:br>
            <a:r>
              <a:rPr lang="da-DK" dirty="0"/>
              <a:t>titeltypografien i masteren</a:t>
            </a:r>
          </a:p>
        </p:txBody>
      </p:sp>
      <p:sp>
        <p:nvSpPr>
          <p:cNvPr id="12" name="Pladsholder til tekst 2">
            <a:extLst>
              <a:ext uri="{FF2B5EF4-FFF2-40B4-BE49-F238E27FC236}">
                <a16:creationId xmlns:a16="http://schemas.microsoft.com/office/drawing/2014/main" id="{09FDD9D8-1B1D-57E7-6505-2D8AE97B2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9549"/>
            <a:ext cx="10515600" cy="4367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4" name="Billede 3" descr="Et billede, der indeholder Grafik, logo, grafisk design, design&#10;&#10;AI-genereret indhold kan være ukorrekt.">
            <a:extLst>
              <a:ext uri="{FF2B5EF4-FFF2-40B4-BE49-F238E27FC236}">
                <a16:creationId xmlns:a16="http://schemas.microsoft.com/office/drawing/2014/main" id="{88AEABD7-83F2-0625-DB27-D9F133FC1C3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538" y="283368"/>
            <a:ext cx="1309688" cy="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4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1" r:id="rId3"/>
    <p:sldLayoutId id="2147483693" r:id="rId4"/>
    <p:sldLayoutId id="2147483685" r:id="rId5"/>
    <p:sldLayoutId id="2147483650" r:id="rId6"/>
    <p:sldLayoutId id="2147483655" r:id="rId7"/>
    <p:sldLayoutId id="2147483652" r:id="rId8"/>
    <p:sldLayoutId id="2147483654" r:id="rId9"/>
    <p:sldLayoutId id="2147483684" r:id="rId10"/>
    <p:sldLayoutId id="2147483666" r:id="rId11"/>
    <p:sldLayoutId id="2147483731" r:id="rId12"/>
    <p:sldLayoutId id="2147483683" r:id="rId13"/>
    <p:sldLayoutId id="2147483686" r:id="rId14"/>
    <p:sldLayoutId id="2147483732" r:id="rId15"/>
    <p:sldLayoutId id="2147483687" r:id="rId16"/>
    <p:sldLayoutId id="2147483651" r:id="rId17"/>
    <p:sldLayoutId id="214748373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tx1"/>
          </a:solidFill>
          <a:latin typeface="Open Sans Extrabold" panose="020B0906030804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spcAft>
          <a:spcPts val="800"/>
        </a:spcAft>
        <a:buFont typeface="Wingdings" panose="05000000000000000000" pitchFamily="2" charset="2"/>
        <a:buNone/>
        <a:defRPr sz="1100" kern="1200" spc="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266700" indent="-177800" algn="l" defTabSz="914400" rtl="0" eaLnBrk="1" latinLnBrk="0" hangingPunct="1">
        <a:lnSpc>
          <a:spcPct val="150000"/>
        </a:lnSpc>
        <a:spcBef>
          <a:spcPts val="0"/>
        </a:spcBef>
        <a:spcAft>
          <a:spcPts val="800"/>
        </a:spcAft>
        <a:buFont typeface="Wingdings" panose="05000000000000000000" pitchFamily="2" charset="2"/>
        <a:buChar char="§"/>
        <a:defRPr sz="1100" kern="1200" spc="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355600" indent="-177800" algn="l" defTabSz="914400" rtl="0" eaLnBrk="1" latinLnBrk="0" hangingPunct="1">
        <a:lnSpc>
          <a:spcPct val="150000"/>
        </a:lnSpc>
        <a:spcBef>
          <a:spcPts val="0"/>
        </a:spcBef>
        <a:spcAft>
          <a:spcPts val="800"/>
        </a:spcAft>
        <a:buFont typeface="Wingdings" panose="05000000000000000000" pitchFamily="2" charset="2"/>
        <a:buChar char="§"/>
        <a:defRPr sz="1100" kern="1200" spc="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444500" indent="-177800" algn="l" defTabSz="914400" rtl="0" eaLnBrk="1" latinLnBrk="0" hangingPunct="1">
        <a:lnSpc>
          <a:spcPct val="150000"/>
        </a:lnSpc>
        <a:spcBef>
          <a:spcPts val="0"/>
        </a:spcBef>
        <a:spcAft>
          <a:spcPts val="800"/>
        </a:spcAft>
        <a:buFont typeface="Wingdings" panose="05000000000000000000" pitchFamily="2" charset="2"/>
        <a:buChar char="§"/>
        <a:defRPr sz="1100" kern="1200" spc="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41338" indent="-185738" algn="l" defTabSz="914400" rtl="0" eaLnBrk="1" latinLnBrk="0" hangingPunct="1">
        <a:lnSpc>
          <a:spcPct val="150000"/>
        </a:lnSpc>
        <a:spcBef>
          <a:spcPts val="0"/>
        </a:spcBef>
        <a:spcAft>
          <a:spcPts val="800"/>
        </a:spcAft>
        <a:buFont typeface="Wingdings" panose="05000000000000000000" pitchFamily="2" charset="2"/>
        <a:buChar char="§"/>
        <a:defRPr sz="1100" kern="1200" spc="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usyd.dk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66D67A9-32E0-68CE-97E4-4D9119704F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31638" y="6408738"/>
            <a:ext cx="360362" cy="358775"/>
          </a:xfrm>
          <a:prstGeom prst="rect">
            <a:avLst/>
          </a:prstGeom>
        </p:spPr>
        <p:txBody>
          <a:bodyPr/>
          <a:lstStyle/>
          <a:p>
            <a:fld id="{B0FC255D-384E-46F6-A4FA-A340E8543865}" type="slidenum">
              <a:rPr lang="da-DK" noProof="0" smtClean="0"/>
              <a:pPr/>
              <a:t>1</a:t>
            </a:fld>
            <a:endParaRPr lang="da-DK" noProof="0" dirty="0"/>
          </a:p>
        </p:txBody>
      </p:sp>
      <p:sp>
        <p:nvSpPr>
          <p:cNvPr id="9" name="Undertitel 4">
            <a:extLst>
              <a:ext uri="{FF2B5EF4-FFF2-40B4-BE49-F238E27FC236}">
                <a16:creationId xmlns:a16="http://schemas.microsoft.com/office/drawing/2014/main" id="{D6D4D444-0B24-5B00-5D55-150DCE4999F9}"/>
              </a:ext>
            </a:extLst>
          </p:cNvPr>
          <p:cNvSpPr txBox="1">
            <a:spLocks/>
          </p:cNvSpPr>
          <p:nvPr/>
        </p:nvSpPr>
        <p:spPr>
          <a:xfrm>
            <a:off x="859388" y="2717768"/>
            <a:ext cx="9144000" cy="1655762"/>
          </a:xfrm>
          <a:prstGeom prst="rect">
            <a:avLst/>
          </a:prstGeom>
        </p:spPr>
        <p:txBody>
          <a:bodyPr/>
          <a:lstStyle>
            <a:lvl1pPr marL="177800" indent="-177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1338" indent="-1857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8800" b="1" noProof="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ESG RAPPORTERING</a:t>
            </a:r>
          </a:p>
          <a:p>
            <a:pPr marL="0" indent="0">
              <a:buNone/>
            </a:pPr>
            <a:r>
              <a:rPr lang="da-DK" sz="4000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efter VSME standarden</a:t>
            </a:r>
          </a:p>
        </p:txBody>
      </p:sp>
      <p:pic>
        <p:nvPicPr>
          <p:cNvPr id="15" name="Billede 14" descr="Et billede, der indeholder Font/skrifttype, Grafik, logo, grafisk design&#10;&#10;AI-genereret indhold kan være ukorrekt.">
            <a:extLst>
              <a:ext uri="{FF2B5EF4-FFF2-40B4-BE49-F238E27FC236}">
                <a16:creationId xmlns:a16="http://schemas.microsoft.com/office/drawing/2014/main" id="{99A4A80E-ECA5-0987-7788-AC6FE0175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275" y="714375"/>
            <a:ext cx="3771900" cy="9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87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59323-D7BE-91D3-89F0-6FBBC778F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08F35540-5D1D-0632-7E14-E2A7DA27F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98536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37D095D8-DE94-747D-E5E5-64D3CE46A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3">
            <a:extLst>
              <a:ext uri="{FF2B5EF4-FFF2-40B4-BE49-F238E27FC236}">
                <a16:creationId xmlns:a16="http://schemas.microsoft.com/office/drawing/2014/main" id="{F4E89EAC-A1E4-7676-0C03-92F4AD54BD7E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490426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10</a:t>
            </a:fld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D30C766A-F8E0-9E06-A12B-6FCC06EC1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02" y="1256387"/>
            <a:ext cx="11213195" cy="434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0951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61BB-938C-54D1-21FA-5C6525345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35DD2177-51FA-0D98-9F91-53506A351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98536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1F4A642-80F7-3172-4DE9-100B1190E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3">
            <a:extLst>
              <a:ext uri="{FF2B5EF4-FFF2-40B4-BE49-F238E27FC236}">
                <a16:creationId xmlns:a16="http://schemas.microsoft.com/office/drawing/2014/main" id="{659870A9-C1DE-6142-CC13-41DD4F245D42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490426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11</a:t>
            </a:fld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72DA132B-B9CC-9CD5-FD5B-ED1786328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61" y="714306"/>
            <a:ext cx="10930697" cy="595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7585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61B19-F7C5-A6F9-6F1A-2550C8F81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D9F8FBF7-2089-A661-B4CC-20DBC0172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98536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2195F7F-49C9-F9D0-539D-18ECAA925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3">
            <a:extLst>
              <a:ext uri="{FF2B5EF4-FFF2-40B4-BE49-F238E27FC236}">
                <a16:creationId xmlns:a16="http://schemas.microsoft.com/office/drawing/2014/main" id="{98F76B70-83ED-DAF4-6D28-D2216C95A1D2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490426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12</a:t>
            </a:fld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65B73471-8AED-E7C2-6F3C-F7AD1A708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60" y="1287082"/>
            <a:ext cx="11147880" cy="447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043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3124E-2446-3515-9D62-0089191A7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40AC01D5-5470-3217-4F63-5977353E3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98536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CCDFC9AB-403C-A428-29A2-0AFE993A2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3">
            <a:extLst>
              <a:ext uri="{FF2B5EF4-FFF2-40B4-BE49-F238E27FC236}">
                <a16:creationId xmlns:a16="http://schemas.microsoft.com/office/drawing/2014/main" id="{F77DB581-A5A0-4F49-514C-C19742B2CFA3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490426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13</a:t>
            </a:fld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EF52D817-8A44-757C-1043-8BCABEE9D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21" y="2033618"/>
            <a:ext cx="11110558" cy="196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4375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99EC2-A252-8904-7605-6D2F568DE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AF3AE382-3832-BC3D-EB44-61DA3F052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98536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89E9F33-941E-147C-E1D0-E7E67F4F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3">
            <a:extLst>
              <a:ext uri="{FF2B5EF4-FFF2-40B4-BE49-F238E27FC236}">
                <a16:creationId xmlns:a16="http://schemas.microsoft.com/office/drawing/2014/main" id="{46C065A1-3F74-3507-F81C-7E58AE826182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490426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14</a:t>
            </a:fld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79C1F819-4429-9343-FBB3-346FAAC81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03" y="1238088"/>
            <a:ext cx="10923946" cy="438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5342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2938D059-09E0-75E3-394D-FCE0AD10CDC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9649" y="6408000"/>
            <a:ext cx="360000" cy="360000"/>
          </a:xfrm>
          <a:prstGeom prst="rect">
            <a:avLst/>
          </a:prstGeom>
        </p:spPr>
        <p:txBody>
          <a:bodyPr/>
          <a:lstStyle/>
          <a:p>
            <a:fld id="{B0FC255D-384E-46F6-A4FA-A340E8543865}" type="slidenum">
              <a:rPr lang="da-DK" noProof="0" smtClean="0"/>
              <a:pPr/>
              <a:t>2</a:t>
            </a:fld>
            <a:endParaRPr lang="da-DK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17CE38E-5D19-7315-332A-6A42A4C9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380" y="1018234"/>
            <a:ext cx="4320000" cy="1063309"/>
          </a:xfrm>
        </p:spPr>
        <p:txBody>
          <a:bodyPr/>
          <a:lstStyle/>
          <a:p>
            <a:r>
              <a:rPr lang="da-DK" noProof="0" dirty="0"/>
              <a:t>Indhold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824C8FC1-D519-CE6C-E86F-5E41D644D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9382" y="2505075"/>
            <a:ext cx="4206293" cy="3671886"/>
          </a:xfrm>
        </p:spPr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da-DK" noProof="0" dirty="0"/>
              <a:t>Ledelsespåtegning			3</a:t>
            </a:r>
          </a:p>
          <a:p>
            <a:pPr marL="228600" indent="-228600">
              <a:buFont typeface="+mj-lt"/>
              <a:buAutoNum type="arabicPeriod"/>
            </a:pPr>
            <a:r>
              <a:rPr lang="da-DK" noProof="0" dirty="0"/>
              <a:t>Om AMU SYD			4</a:t>
            </a:r>
          </a:p>
          <a:p>
            <a:pPr marL="228600" indent="-228600">
              <a:buFont typeface="+mj-lt"/>
              <a:buAutoNum type="arabicPeriod"/>
            </a:pPr>
            <a:r>
              <a:rPr lang="da-DK" dirty="0"/>
              <a:t>Påvirkning af miljø via medarbejdere		5</a:t>
            </a:r>
            <a:endParaRPr lang="da-DK" noProof="0" dirty="0"/>
          </a:p>
          <a:p>
            <a:pPr marL="228600" indent="-228600">
              <a:buFont typeface="+mj-lt"/>
              <a:buAutoNum type="arabicPeriod"/>
            </a:pPr>
            <a:r>
              <a:rPr lang="da-DK" dirty="0"/>
              <a:t>ESG tal				6</a:t>
            </a:r>
            <a:endParaRPr lang="da-DK" noProof="0" dirty="0"/>
          </a:p>
        </p:txBody>
      </p:sp>
      <p:pic>
        <p:nvPicPr>
          <p:cNvPr id="7" name="Pladsholder til billede 6" descr="Et billede, der indeholder plante, træ, udendørs, træstamme/snabel&#10;&#10;AI-genereret indhold kan være ukorrekt.">
            <a:extLst>
              <a:ext uri="{FF2B5EF4-FFF2-40B4-BE49-F238E27FC236}">
                <a16:creationId xmlns:a16="http://schemas.microsoft.com/office/drawing/2014/main" id="{BD90F225-5FF2-9112-7459-C3155EF4BC2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2" r="38945"/>
          <a:stretch>
            <a:fillRect/>
          </a:stretch>
        </p:blipFill>
        <p:spPr>
          <a:xfrm>
            <a:off x="0" y="0"/>
            <a:ext cx="6062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5701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billede 6" descr="Et billede, der indeholder person, udendørs, Stængel, hånd&#10;&#10;AI-genereret indhold kan være ukorrekt.">
            <a:extLst>
              <a:ext uri="{FF2B5EF4-FFF2-40B4-BE49-F238E27FC236}">
                <a16:creationId xmlns:a16="http://schemas.microsoft.com/office/drawing/2014/main" id="{6B94EDAB-D1A1-3FF7-30AE-F5289E98CD80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4" r="20944"/>
          <a:stretch/>
        </p:blipFill>
        <p:spPr>
          <a:xfrm>
            <a:off x="6884232" y="0"/>
            <a:ext cx="7086289" cy="6858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CFA510-C004-034F-DDB4-1085BAB72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018234"/>
            <a:ext cx="4320000" cy="1063309"/>
          </a:xfrm>
        </p:spPr>
        <p:txBody>
          <a:bodyPr/>
          <a:lstStyle/>
          <a:p>
            <a:r>
              <a:rPr lang="da-DK" noProof="0" dirty="0"/>
              <a:t>Ledelsespåtegning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3A4188A-2540-5A8F-EDA6-55895536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9650"/>
            <a:ext cx="4813570" cy="3897313"/>
          </a:xfrm>
        </p:spPr>
        <p:txBody>
          <a:bodyPr>
            <a:noAutofit/>
          </a:bodyPr>
          <a:lstStyle/>
          <a:p>
            <a:r>
              <a:rPr lang="da-DK" noProof="0" dirty="0"/>
              <a:t>Vi er glade for at kunne præsentere vores første bæredygtighedsrapport for året 2025.</a:t>
            </a:r>
          </a:p>
          <a:p>
            <a:r>
              <a:rPr lang="da-DK" noProof="0" dirty="0"/>
              <a:t>Rapporten er frivillig og er udarbejdet i overensstemmelse med VSME Basis.</a:t>
            </a:r>
          </a:p>
          <a:p>
            <a:r>
              <a:rPr lang="da-DK" noProof="0" dirty="0"/>
              <a:t>I året har vi gennemført flere tiltag for at mindske vores klimaaftryk. Herunder opsat solceller. </a:t>
            </a:r>
          </a:p>
          <a:p>
            <a:r>
              <a:rPr lang="da-DK" noProof="0" dirty="0"/>
              <a:t>Nærværende ESG-rapport er vores første og præsenterer vores indsats for at bidrage til opkvalificeringen af vore kunders medarbejdere, vores egen miljøpåvirkning, sociale ansvar og en transparent og ansvarlig virksomhedsledelse. </a:t>
            </a:r>
          </a:p>
          <a:p>
            <a:r>
              <a:rPr lang="da-DK" noProof="0" dirty="0"/>
              <a:t>Det er vores opfattelse, at rapporten giver en relevant og passende redegørelse for institutionens ESG-indvirkninger pr. 31.12.25. </a:t>
            </a:r>
          </a:p>
          <a:p>
            <a:r>
              <a:rPr lang="da-DK" noProof="0" dirty="0"/>
              <a:t>Kolding den 1. juli 2026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F3DD2FB-F923-94AD-724B-E9D2A7A80B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9649" y="6408000"/>
            <a:ext cx="360000" cy="360000"/>
          </a:xfrm>
          <a:prstGeom prst="rect">
            <a:avLst/>
          </a:prstGeom>
        </p:spPr>
        <p:txBody>
          <a:bodyPr/>
          <a:lstStyle/>
          <a:p>
            <a:fld id="{B0FC255D-384E-46F6-A4FA-A340E8543865}" type="slidenum">
              <a:rPr lang="da-DK" noProof="0" smtClean="0"/>
              <a:pPr/>
              <a:t>3</a:t>
            </a:fld>
            <a:endParaRPr lang="da-DK" noProof="0" dirty="0"/>
          </a:p>
        </p:txBody>
      </p:sp>
      <p:sp>
        <p:nvSpPr>
          <p:cNvPr id="9" name="Pladsholder til tekst 11">
            <a:extLst>
              <a:ext uri="{FF2B5EF4-FFF2-40B4-BE49-F238E27FC236}">
                <a16:creationId xmlns:a16="http://schemas.microsoft.com/office/drawing/2014/main" id="{30F79730-1F14-E87A-A38D-6F473BC5A093}"/>
              </a:ext>
            </a:extLst>
          </p:cNvPr>
          <p:cNvSpPr txBox="1">
            <a:spLocks/>
          </p:cNvSpPr>
          <p:nvPr/>
        </p:nvSpPr>
        <p:spPr>
          <a:xfrm>
            <a:off x="5410201" y="5019675"/>
            <a:ext cx="4314824" cy="1152525"/>
          </a:xfrm>
          <a:custGeom>
            <a:avLst/>
            <a:gdLst>
              <a:gd name="connsiteX0" fmla="*/ 0 w 5848904"/>
              <a:gd name="connsiteY0" fmla="*/ 2678424 h 5356850"/>
              <a:gd name="connsiteX1" fmla="*/ 0 w 5848904"/>
              <a:gd name="connsiteY1" fmla="*/ 2678425 h 5356850"/>
              <a:gd name="connsiteX2" fmla="*/ 0 w 5848904"/>
              <a:gd name="connsiteY2" fmla="*/ 2678425 h 5356850"/>
              <a:gd name="connsiteX3" fmla="*/ 2678425 w 5848904"/>
              <a:gd name="connsiteY3" fmla="*/ 0 h 5356850"/>
              <a:gd name="connsiteX4" fmla="*/ 5848904 w 5848904"/>
              <a:gd name="connsiteY4" fmla="*/ 0 h 5356850"/>
              <a:gd name="connsiteX5" fmla="*/ 5848904 w 5848904"/>
              <a:gd name="connsiteY5" fmla="*/ 5356850 h 5356850"/>
              <a:gd name="connsiteX6" fmla="*/ 2678425 w 5848904"/>
              <a:gd name="connsiteY6" fmla="*/ 5356849 h 5356850"/>
              <a:gd name="connsiteX7" fmla="*/ 13829 w 5848904"/>
              <a:gd name="connsiteY7" fmla="*/ 2952277 h 5356850"/>
              <a:gd name="connsiteX8" fmla="*/ 0 w 5848904"/>
              <a:gd name="connsiteY8" fmla="*/ 2678425 h 5356850"/>
              <a:gd name="connsiteX9" fmla="*/ 13829 w 5848904"/>
              <a:gd name="connsiteY9" fmla="*/ 2404572 h 5356850"/>
              <a:gd name="connsiteX10" fmla="*/ 2678425 w 5848904"/>
              <a:gd name="connsiteY10" fmla="*/ 0 h 535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48904" h="5356850">
                <a:moveTo>
                  <a:pt x="0" y="2678424"/>
                </a:moveTo>
                <a:lnTo>
                  <a:pt x="0" y="2678425"/>
                </a:lnTo>
                <a:lnTo>
                  <a:pt x="0" y="2678425"/>
                </a:lnTo>
                <a:close/>
                <a:moveTo>
                  <a:pt x="2678425" y="0"/>
                </a:moveTo>
                <a:lnTo>
                  <a:pt x="5848904" y="0"/>
                </a:lnTo>
                <a:lnTo>
                  <a:pt x="5848904" y="5356850"/>
                </a:lnTo>
                <a:lnTo>
                  <a:pt x="2678425" y="5356849"/>
                </a:lnTo>
                <a:cubicBezTo>
                  <a:pt x="1291626" y="5356849"/>
                  <a:pt x="150991" y="4302889"/>
                  <a:pt x="13829" y="2952277"/>
                </a:cubicBezTo>
                <a:lnTo>
                  <a:pt x="0" y="2678425"/>
                </a:lnTo>
                <a:lnTo>
                  <a:pt x="13829" y="2404572"/>
                </a:lnTo>
                <a:cubicBezTo>
                  <a:pt x="150991" y="1053960"/>
                  <a:pt x="1291626" y="0"/>
                  <a:pt x="2678425" y="0"/>
                </a:cubicBezTo>
                <a:close/>
              </a:path>
            </a:pathLst>
          </a:custGeom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None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66700" indent="-1778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355600" indent="-1778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444500" indent="-1778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41338" indent="-185738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 </a:t>
            </a:r>
          </a:p>
          <a:p>
            <a:endParaRPr lang="da-DK" dirty="0"/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646B341A-DBE4-F579-79D7-E13C9A1FE922}"/>
              </a:ext>
            </a:extLst>
          </p:cNvPr>
          <p:cNvGrpSpPr/>
          <p:nvPr/>
        </p:nvGrpSpPr>
        <p:grpSpPr>
          <a:xfrm>
            <a:off x="6096000" y="5126477"/>
            <a:ext cx="2743200" cy="1050588"/>
            <a:chOff x="5933872" y="5097294"/>
            <a:chExt cx="2743200" cy="1050588"/>
          </a:xfrm>
        </p:grpSpPr>
        <p:sp>
          <p:nvSpPr>
            <p:cNvPr id="13" name="Rektangel: afrundede hjørner 12">
              <a:extLst>
                <a:ext uri="{FF2B5EF4-FFF2-40B4-BE49-F238E27FC236}">
                  <a16:creationId xmlns:a16="http://schemas.microsoft.com/office/drawing/2014/main" id="{80B865B1-7D2E-D65B-621D-0AC73C851A86}"/>
                </a:ext>
              </a:extLst>
            </p:cNvPr>
            <p:cNvSpPr/>
            <p:nvPr/>
          </p:nvSpPr>
          <p:spPr>
            <a:xfrm>
              <a:off x="5933872" y="5097294"/>
              <a:ext cx="2743200" cy="10505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400" b="1" dirty="0" err="1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10" name="Pladsholder til tekst 49">
              <a:extLst>
                <a:ext uri="{FF2B5EF4-FFF2-40B4-BE49-F238E27FC236}">
                  <a16:creationId xmlns:a16="http://schemas.microsoft.com/office/drawing/2014/main" id="{44211B28-B8C0-2F4C-DDE0-7F74265F0EA7}"/>
                </a:ext>
              </a:extLst>
            </p:cNvPr>
            <p:cNvSpPr txBox="1">
              <a:spLocks/>
            </p:cNvSpPr>
            <p:nvPr/>
          </p:nvSpPr>
          <p:spPr>
            <a:xfrm>
              <a:off x="7054557" y="5348273"/>
              <a:ext cx="1457145" cy="56918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None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266700" indent="-17780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355600" indent="-17780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444500" indent="-17780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541338" indent="-185738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a-DK" dirty="0">
                  <a:latin typeface="+mn-lt"/>
                </a:rPr>
                <a:t>Asbjørn Nielsen</a:t>
              </a:r>
            </a:p>
            <a:p>
              <a:r>
                <a:rPr lang="da-DK" i="1" dirty="0">
                  <a:latin typeface="+mn-lt"/>
                </a:rPr>
                <a:t>Direktør</a:t>
              </a:r>
              <a:endParaRPr lang="da-DK" dirty="0">
                <a:latin typeface="+mn-lt"/>
              </a:endParaRPr>
            </a:p>
          </p:txBody>
        </p:sp>
        <p:pic>
          <p:nvPicPr>
            <p:cNvPr id="11" name="Pladsholder til billede 3">
              <a:extLst>
                <a:ext uri="{FF2B5EF4-FFF2-40B4-BE49-F238E27FC236}">
                  <a16:creationId xmlns:a16="http://schemas.microsoft.com/office/drawing/2014/main" id="{F5A10F26-3BA9-7ACD-E2D1-61ED68D5E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6087482" y="5181600"/>
              <a:ext cx="847725" cy="847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360395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billede 6" descr="Et billede, der indeholder udendørs, Luftfotografering, knudepunkt, bil&#10;&#10;AI-genereret indhold kan være ukorrekt.">
            <a:extLst>
              <a:ext uri="{FF2B5EF4-FFF2-40B4-BE49-F238E27FC236}">
                <a16:creationId xmlns:a16="http://schemas.microsoft.com/office/drawing/2014/main" id="{F0B630D3-6244-A0A2-B4E0-8E2F53E6283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54" t="25" r="16454" b="25"/>
          <a:stretch>
            <a:fillRect/>
          </a:stretch>
        </p:blipFill>
        <p:spPr>
          <a:xfrm>
            <a:off x="-5053013" y="0"/>
            <a:ext cx="10287001" cy="6858000"/>
          </a:xfr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2DF713A-E8E5-6F1C-D23C-B1BAE1A68A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9649" y="6408000"/>
            <a:ext cx="360000" cy="360000"/>
          </a:xfrm>
          <a:prstGeom prst="rect">
            <a:avLst/>
          </a:prstGeom>
        </p:spPr>
        <p:txBody>
          <a:bodyPr/>
          <a:lstStyle/>
          <a:p>
            <a:fld id="{B0FC255D-384E-46F6-A4FA-A340E8543865}" type="slidenum">
              <a:rPr lang="da-DK" smtClean="0"/>
              <a:pPr/>
              <a:t>4</a:t>
            </a:fld>
            <a:endParaRPr lang="da-DK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E49878-7234-0C4C-A383-882C3B35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179" y="511750"/>
            <a:ext cx="4438819" cy="830667"/>
          </a:xfrm>
        </p:spPr>
        <p:txBody>
          <a:bodyPr/>
          <a:lstStyle/>
          <a:p>
            <a:r>
              <a:rPr lang="da-DK" dirty="0"/>
              <a:t>Om AMU SYD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895C2649-1C62-520E-F610-A8170368F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178" y="1517516"/>
            <a:ext cx="4747099" cy="4153610"/>
          </a:xfrm>
        </p:spPr>
        <p:txBody>
          <a:bodyPr>
            <a:noAutofit/>
          </a:bodyPr>
          <a:lstStyle/>
          <a:p>
            <a:r>
              <a:rPr lang="da-DK" dirty="0"/>
              <a:t>AMU SYD er en selvejende uddannelsesinstitution med hovedkontor i Kolding og ca. 90 medarbejdere. Vi udbyder erhvervsuddannelser og arbejdsmarkedsuddannelser og spiller en central rolle i opkvalificeringen af virksomhedernes medarbejdere samt uddannelse af nye faglærte.</a:t>
            </a:r>
          </a:p>
          <a:p>
            <a:r>
              <a:rPr lang="da-DK" dirty="0"/>
              <a:t>Vores kunder er primært virksomheder og jobcentre, som anvender AMU SYD til kompetenceudvikling og til at styrke lediges jobmuligheder. Ud over selve undervisningen tilbyder vi et Full Service-koncept med bl.a. uddannelsesplanlægning, genindkaldelser og hjælp til ansøgning om tilskud. Vi arbejder målrettet for høj planlægningssikkerhed og tilstræber at aflyse så få kurser som muligt.</a:t>
            </a:r>
          </a:p>
          <a:p>
            <a:r>
              <a:rPr lang="da-DK" dirty="0"/>
              <a:t>AMU </a:t>
            </a:r>
            <a:r>
              <a:rPr lang="da-DK" dirty="0" err="1"/>
              <a:t>SYDs</a:t>
            </a:r>
            <a:r>
              <a:rPr lang="da-DK" dirty="0"/>
              <a:t> bidrag til den grønne omstilling sker både gennem interne tiltag og – i særdeleshed – gennem de kompetencer, vi giver vores kunders medarbejdere. Vi udbyder både kurser, der er direkte rettet mod den grønne omstilling, og kurser hvor bæredygtighed indgår som et integreret element.</a:t>
            </a:r>
          </a:p>
          <a:p>
            <a:r>
              <a:rPr lang="da-DK" dirty="0"/>
              <a:t>Læs mere på </a:t>
            </a:r>
            <a:r>
              <a:rPr lang="da-DK" dirty="0">
                <a:hlinkClick r:id="rId3"/>
              </a:rPr>
              <a:t>www.amusyd.dk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9271162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2C933-8573-5563-3929-148C3D17D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billede 6">
            <a:extLst>
              <a:ext uri="{FF2B5EF4-FFF2-40B4-BE49-F238E27FC236}">
                <a16:creationId xmlns:a16="http://schemas.microsoft.com/office/drawing/2014/main" id="{ACC3916A-479A-8415-A06F-5BB1DF73173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9" r="20939"/>
          <a:stretch/>
        </p:blipFill>
        <p:spPr>
          <a:xfrm>
            <a:off x="6884232" y="0"/>
            <a:ext cx="7086289" cy="6858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74A37E-3694-5753-5ACC-7AF76ADA1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056334"/>
            <a:ext cx="4657727" cy="1772591"/>
          </a:xfrm>
        </p:spPr>
        <p:txBody>
          <a:bodyPr>
            <a:noAutofit/>
          </a:bodyPr>
          <a:lstStyle/>
          <a:p>
            <a:r>
              <a:rPr lang="da-DK" dirty="0"/>
              <a:t>Påvirkningen på miljøet via medarbejdere i andre virksomheder</a:t>
            </a:r>
            <a:endParaRPr lang="da-DK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37DB01E-AE45-8CB9-036F-60B2956C2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4650"/>
            <a:ext cx="4314825" cy="3300413"/>
          </a:xfrm>
        </p:spPr>
        <p:txBody>
          <a:bodyPr>
            <a:noAutofit/>
          </a:bodyPr>
          <a:lstStyle/>
          <a:p>
            <a:r>
              <a:rPr lang="da-DK" dirty="0"/>
              <a:t>Den største påvirkning på miljø og bæredygtighed AMU SYD bidrager med er via alle de mennesker der kommer på uddannelse hos AMU SYD.</a:t>
            </a:r>
          </a:p>
          <a:p>
            <a:r>
              <a:rPr lang="da-DK" dirty="0"/>
              <a:t>Alle kurser og uddannelser indeholder i varierende grad elementer vedr. miljø og bæredygtighed.</a:t>
            </a:r>
          </a:p>
          <a:p>
            <a:r>
              <a:rPr lang="da-DK" dirty="0"/>
              <a:t>Der er kurser der er bygget op omkring temaer som miljø og bæredygtighed og andre kurser hvor dette kun er en del af indholdet</a:t>
            </a:r>
          </a:p>
          <a:p>
            <a:r>
              <a:rPr lang="da-DK" dirty="0"/>
              <a:t>Vi måler vores påvirkning på antallet af personer der modtager undervisning i året og det antal virksom heder hvor disse personer arbejder og der kan dele deres nye viden og påvirke denne virksomheder på miljø go bæredygtighedsområdet.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2A310F3-9851-A043-BE34-D28948C7D1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32000" y="6341325"/>
            <a:ext cx="360000" cy="360000"/>
          </a:xfrm>
          <a:prstGeom prst="rect">
            <a:avLst/>
          </a:prstGeom>
        </p:spPr>
        <p:txBody>
          <a:bodyPr/>
          <a:lstStyle/>
          <a:p>
            <a:fld id="{B0FC255D-384E-46F6-A4FA-A340E8543865}" type="slidenum">
              <a:rPr lang="da-DK" noProof="0" smtClean="0"/>
              <a:pPr/>
              <a:t>5</a:t>
            </a:fld>
            <a:endParaRPr lang="da-DK" noProof="0" dirty="0"/>
          </a:p>
        </p:txBody>
      </p:sp>
      <p:sp>
        <p:nvSpPr>
          <p:cNvPr id="9" name="Pladsholder til tekst 11">
            <a:extLst>
              <a:ext uri="{FF2B5EF4-FFF2-40B4-BE49-F238E27FC236}">
                <a16:creationId xmlns:a16="http://schemas.microsoft.com/office/drawing/2014/main" id="{4099409D-9DDB-8A82-40C1-6252CB356BF5}"/>
              </a:ext>
            </a:extLst>
          </p:cNvPr>
          <p:cNvSpPr txBox="1">
            <a:spLocks/>
          </p:cNvSpPr>
          <p:nvPr/>
        </p:nvSpPr>
        <p:spPr>
          <a:xfrm>
            <a:off x="5410201" y="5019675"/>
            <a:ext cx="4314824" cy="1152525"/>
          </a:xfrm>
          <a:custGeom>
            <a:avLst/>
            <a:gdLst>
              <a:gd name="connsiteX0" fmla="*/ 0 w 5848904"/>
              <a:gd name="connsiteY0" fmla="*/ 2678424 h 5356850"/>
              <a:gd name="connsiteX1" fmla="*/ 0 w 5848904"/>
              <a:gd name="connsiteY1" fmla="*/ 2678425 h 5356850"/>
              <a:gd name="connsiteX2" fmla="*/ 0 w 5848904"/>
              <a:gd name="connsiteY2" fmla="*/ 2678425 h 5356850"/>
              <a:gd name="connsiteX3" fmla="*/ 2678425 w 5848904"/>
              <a:gd name="connsiteY3" fmla="*/ 0 h 5356850"/>
              <a:gd name="connsiteX4" fmla="*/ 5848904 w 5848904"/>
              <a:gd name="connsiteY4" fmla="*/ 0 h 5356850"/>
              <a:gd name="connsiteX5" fmla="*/ 5848904 w 5848904"/>
              <a:gd name="connsiteY5" fmla="*/ 5356850 h 5356850"/>
              <a:gd name="connsiteX6" fmla="*/ 2678425 w 5848904"/>
              <a:gd name="connsiteY6" fmla="*/ 5356849 h 5356850"/>
              <a:gd name="connsiteX7" fmla="*/ 13829 w 5848904"/>
              <a:gd name="connsiteY7" fmla="*/ 2952277 h 5356850"/>
              <a:gd name="connsiteX8" fmla="*/ 0 w 5848904"/>
              <a:gd name="connsiteY8" fmla="*/ 2678425 h 5356850"/>
              <a:gd name="connsiteX9" fmla="*/ 13829 w 5848904"/>
              <a:gd name="connsiteY9" fmla="*/ 2404572 h 5356850"/>
              <a:gd name="connsiteX10" fmla="*/ 2678425 w 5848904"/>
              <a:gd name="connsiteY10" fmla="*/ 0 h 535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48904" h="5356850">
                <a:moveTo>
                  <a:pt x="0" y="2678424"/>
                </a:moveTo>
                <a:lnTo>
                  <a:pt x="0" y="2678425"/>
                </a:lnTo>
                <a:lnTo>
                  <a:pt x="0" y="2678425"/>
                </a:lnTo>
                <a:close/>
                <a:moveTo>
                  <a:pt x="2678425" y="0"/>
                </a:moveTo>
                <a:lnTo>
                  <a:pt x="5848904" y="0"/>
                </a:lnTo>
                <a:lnTo>
                  <a:pt x="5848904" y="5356850"/>
                </a:lnTo>
                <a:lnTo>
                  <a:pt x="2678425" y="5356849"/>
                </a:lnTo>
                <a:cubicBezTo>
                  <a:pt x="1291626" y="5356849"/>
                  <a:pt x="150991" y="4302889"/>
                  <a:pt x="13829" y="2952277"/>
                </a:cubicBezTo>
                <a:lnTo>
                  <a:pt x="0" y="2678425"/>
                </a:lnTo>
                <a:lnTo>
                  <a:pt x="13829" y="2404572"/>
                </a:lnTo>
                <a:cubicBezTo>
                  <a:pt x="150991" y="1053960"/>
                  <a:pt x="1291626" y="0"/>
                  <a:pt x="2678425" y="0"/>
                </a:cubicBezTo>
                <a:close/>
              </a:path>
            </a:pathLst>
          </a:custGeom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None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66700" indent="-1778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355600" indent="-1778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444500" indent="-1778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41338" indent="-185738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 sz="120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 </a:t>
            </a:r>
          </a:p>
          <a:p>
            <a:endParaRPr lang="da-DK" dirty="0"/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20EB4633-4726-91DA-0255-EFF7BD2E74C7}"/>
              </a:ext>
            </a:extLst>
          </p:cNvPr>
          <p:cNvGrpSpPr/>
          <p:nvPr/>
        </p:nvGrpSpPr>
        <p:grpSpPr>
          <a:xfrm>
            <a:off x="6438900" y="4905984"/>
            <a:ext cx="3762375" cy="1050588"/>
            <a:chOff x="6438900" y="4905984"/>
            <a:chExt cx="3959652" cy="1050588"/>
          </a:xfrm>
        </p:grpSpPr>
        <p:sp>
          <p:nvSpPr>
            <p:cNvPr id="6" name="Rektangel: afrundede hjørner 5">
              <a:extLst>
                <a:ext uri="{FF2B5EF4-FFF2-40B4-BE49-F238E27FC236}">
                  <a16:creationId xmlns:a16="http://schemas.microsoft.com/office/drawing/2014/main" id="{8600C408-4D1D-737B-9215-98280CB4313A}"/>
                </a:ext>
              </a:extLst>
            </p:cNvPr>
            <p:cNvSpPr/>
            <p:nvPr/>
          </p:nvSpPr>
          <p:spPr>
            <a:xfrm>
              <a:off x="6438900" y="4905984"/>
              <a:ext cx="3959652" cy="10505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400" b="1" dirty="0" err="1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8" name="Pladsholder til tekst 49">
              <a:extLst>
                <a:ext uri="{FF2B5EF4-FFF2-40B4-BE49-F238E27FC236}">
                  <a16:creationId xmlns:a16="http://schemas.microsoft.com/office/drawing/2014/main" id="{028BF198-66AC-6E71-6D8D-D68C32EDF7DF}"/>
                </a:ext>
              </a:extLst>
            </p:cNvPr>
            <p:cNvSpPr txBox="1">
              <a:spLocks/>
            </p:cNvSpPr>
            <p:nvPr/>
          </p:nvSpPr>
          <p:spPr>
            <a:xfrm>
              <a:off x="6606276" y="4952682"/>
              <a:ext cx="3118750" cy="964977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None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266700" indent="-17780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355600" indent="-17780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444500" indent="-177800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541338" indent="-185738" algn="l" defTabSz="914400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Font typeface="Wingdings" panose="05000000000000000000" pitchFamily="2" charset="2"/>
                <a:buChar char="§"/>
                <a:defRPr sz="1200" kern="1200" spc="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614488" algn="l"/>
                </a:tabLst>
              </a:pPr>
              <a:r>
                <a:rPr lang="da-DK" dirty="0">
                  <a:latin typeface="+mn-lt"/>
                </a:rPr>
                <a:t>	</a:t>
              </a:r>
              <a:r>
                <a:rPr lang="da-DK" b="1" dirty="0">
                  <a:latin typeface="+mn-lt"/>
                </a:rPr>
                <a:t>2025         2024  </a:t>
              </a:r>
              <a:r>
                <a:rPr lang="da-DK" dirty="0">
                  <a:latin typeface="+mn-lt"/>
                </a:rPr>
                <a:t>Personer	8336          </a:t>
              </a:r>
              <a:r>
                <a:rPr lang="da-DK" dirty="0"/>
                <a:t>8071</a:t>
              </a:r>
              <a:br>
                <a:rPr lang="da-DK" dirty="0">
                  <a:latin typeface="+mn-lt"/>
                </a:rPr>
              </a:br>
              <a:r>
                <a:rPr lang="da-DK" dirty="0">
                  <a:latin typeface="+mn-lt"/>
                </a:rPr>
                <a:t>Virksomheder	2116          1910					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458674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>
            <a:extLst>
              <a:ext uri="{FF2B5EF4-FFF2-40B4-BE49-F238E27FC236}">
                <a16:creationId xmlns:a16="http://schemas.microsoft.com/office/drawing/2014/main" id="{DC78A936-BD45-8E29-6EA1-91DC11F9D8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86042A9-BB2A-8400-E842-6BD1C5760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ESG tal 2024</a:t>
            </a:r>
          </a:p>
        </p:txBody>
      </p:sp>
    </p:spTree>
    <p:extLst>
      <p:ext uri="{BB962C8B-B14F-4D97-AF65-F5344CB8AC3E}">
        <p14:creationId xmlns:p14="http://schemas.microsoft.com/office/powerpoint/2010/main" val="143263830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AFF510F4-6FA2-85B1-1383-F6F272381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83883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F2A0DCB0-12DB-BBD2-2A2C-7D5D96DF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t" anchorCtr="0"/>
          <a:lstStyle/>
          <a:p>
            <a:endParaRPr lang="da-DK" dirty="0"/>
          </a:p>
        </p:txBody>
      </p:sp>
      <p:sp>
        <p:nvSpPr>
          <p:cNvPr id="9" name="Pladsholder til slidenummer 3">
            <a:extLst>
              <a:ext uri="{FF2B5EF4-FFF2-40B4-BE49-F238E27FC236}">
                <a16:creationId xmlns:a16="http://schemas.microsoft.com/office/drawing/2014/main" id="{DC4FFED3-AD09-587E-B9A6-276E5ED44344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360000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7</a:t>
            </a:fld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5E2BD60C-C3DC-41C3-EC68-BC80553CF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97" y="1669239"/>
            <a:ext cx="11017252" cy="351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941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2D0B5-56D3-72E5-C775-9FCB891A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EAF93C01-E792-1B33-93D0-03E259D63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98536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5D0CD776-8D29-FC90-DD3F-381861F06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3">
            <a:extLst>
              <a:ext uri="{FF2B5EF4-FFF2-40B4-BE49-F238E27FC236}">
                <a16:creationId xmlns:a16="http://schemas.microsoft.com/office/drawing/2014/main" id="{5943646A-3710-B788-E4A7-55A1ACCA1F79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360000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8</a:t>
            </a:fld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B02151C8-3F44-1C8B-8B03-73E51543E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03" y="988526"/>
            <a:ext cx="11247793" cy="488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9289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4BF41-2BE0-7B03-E919-18EAB849C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B636DC99-0B03-1C88-C2CA-162F28501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75" y="198536"/>
            <a:ext cx="1929674" cy="501117"/>
          </a:xfrm>
          <a:prstGeom prst="rect">
            <a:avLst/>
          </a:prstGeom>
        </p:spPr>
      </p:pic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FFEED4A6-C6F2-2B08-3932-52BADFDB2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3">
            <a:extLst>
              <a:ext uri="{FF2B5EF4-FFF2-40B4-BE49-F238E27FC236}">
                <a16:creationId xmlns:a16="http://schemas.microsoft.com/office/drawing/2014/main" id="{DC47CDDD-1CBF-8A34-6F69-CDF8C60C4FD4}"/>
              </a:ext>
            </a:extLst>
          </p:cNvPr>
          <p:cNvSpPr txBox="1">
            <a:spLocks/>
          </p:cNvSpPr>
          <p:nvPr/>
        </p:nvSpPr>
        <p:spPr>
          <a:xfrm>
            <a:off x="11539649" y="6314117"/>
            <a:ext cx="360000" cy="3600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FC255D-384E-46F6-A4FA-A340E8543865}" type="slidenum">
              <a:rPr lang="da-DK" smtClean="0"/>
              <a:pPr/>
              <a:t>9</a:t>
            </a:fld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D80EF61A-2792-F250-2455-84EF12EC0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68" y="1199120"/>
            <a:ext cx="11203864" cy="467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7690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-tema">
  <a:themeElements>
    <a:clrScheme name="BB_VSME Skabelon PowerPoint">
      <a:dk1>
        <a:srgbClr val="152626"/>
      </a:dk1>
      <a:lt1>
        <a:srgbClr val="FFFFFF"/>
      </a:lt1>
      <a:dk2>
        <a:srgbClr val="261615"/>
      </a:dk2>
      <a:lt2>
        <a:srgbClr val="FBF8E9"/>
      </a:lt2>
      <a:accent1>
        <a:srgbClr val="5F7319"/>
      </a:accent1>
      <a:accent2>
        <a:srgbClr val="BFA004"/>
      </a:accent2>
      <a:accent3>
        <a:srgbClr val="354E65"/>
      </a:accent3>
      <a:accent4>
        <a:srgbClr val="D1CFCD"/>
      </a:accent4>
      <a:accent5>
        <a:srgbClr val="ADBF24"/>
      </a:accent5>
      <a:accent6>
        <a:srgbClr val="D5DC9F"/>
      </a:accent6>
      <a:hlink>
        <a:srgbClr val="ADBF24"/>
      </a:hlink>
      <a:folHlink>
        <a:srgbClr val="818F1A"/>
      </a:folHlink>
    </a:clrScheme>
    <a:fontScheme name="AMU SYD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01600" dist="38100" dir="5400000" algn="t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 sz="1400" b="1" dirty="0" err="1" smtClean="0">
            <a:solidFill>
              <a:schemeClr val="tx2"/>
            </a:solidFill>
            <a:latin typeface="+mj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b="1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SME_Skabelon_PowerPoint" id="{C4EE844A-6CE4-4F09-B009-C38FC21104CE}" vid="{E2A7F054-8E83-4357-8239-C7F54CE8F11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B7D092B778F149865447AE6CA3DF56" ma:contentTypeVersion="17" ma:contentTypeDescription="Opret et nyt dokument." ma:contentTypeScope="" ma:versionID="58d5911d1f94a70c78ab80bee42d0281">
  <xsd:schema xmlns:xsd="http://www.w3.org/2001/XMLSchema" xmlns:xs="http://www.w3.org/2001/XMLSchema" xmlns:p="http://schemas.microsoft.com/office/2006/metadata/properties" xmlns:ns2="abbeec68-b05e-4e2e-88e5-2ac3e13fe809" xmlns:ns3="59f77f04-8545-4e02-8cde-44f7e1a14283" xmlns:ns4="14bfd2bb-3d4a-4549-9197-f3410a8da64b" xmlns:ns5="b134f48d-ce7f-4a62-920b-0c02cea099bb" xmlns:ns6="d1d231b2-dd38-46ed-979b-0568286faae5" targetNamespace="http://schemas.microsoft.com/office/2006/metadata/properties" ma:root="true" ma:fieldsID="68928f2681f8a4bb1c27f4b58b3e5bdb" ns2:_="" ns3:_="" ns4:_="" ns5:_="" ns6:_="">
    <xsd:import namespace="abbeec68-b05e-4e2e-88e5-2ac3e13fe809"/>
    <xsd:import namespace="59f77f04-8545-4e02-8cde-44f7e1a14283"/>
    <xsd:import namespace="14bfd2bb-3d4a-4549-9197-f3410a8da64b"/>
    <xsd:import namespace="b134f48d-ce7f-4a62-920b-0c02cea099bb"/>
    <xsd:import namespace="d1d231b2-dd38-46ed-979b-0568286faae5"/>
    <xsd:element name="properties">
      <xsd:complexType>
        <xsd:sequence>
          <xsd:element name="documentManagement">
            <xsd:complexType>
              <xsd:all>
                <xsd:element ref="ns2:wp_tag" minOccurs="0"/>
                <xsd:element ref="ns3:wpBusinessModule" minOccurs="0"/>
                <xsd:element ref="ns3:ccKundeNummer" minOccurs="0"/>
                <xsd:element ref="ns3:wpStage" minOccurs="0"/>
                <xsd:element ref="ns4:wpItemLocation" minOccurs="0"/>
                <xsd:element ref="ns3:wpSigningType" minOccurs="0"/>
                <xsd:element ref="ns3:wpSigningStatus" minOccurs="0"/>
                <xsd:element ref="ns3:wpSourceItemLastModified" minOccurs="0"/>
                <xsd:element ref="ns3:wpSourceItemUrl" minOccurs="0"/>
                <xsd:element ref="ns3:wpSourceItemVersion" minOccurs="0"/>
                <xsd:element ref="ns5:wpParent" minOccurs="0"/>
                <xsd:element ref="ns5:ccKundePrimaerKunde" minOccurs="0"/>
                <xsd:element ref="ns3:ccPrimaerKundenummer" minOccurs="0"/>
                <xsd:element ref="ns2:wpDocumentId" minOccurs="0"/>
                <xsd:element ref="ns6:wpRelationSets" minOccurs="0"/>
                <xsd:element ref="ns6:wpHasRelatedCont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beec68-b05e-4e2e-88e5-2ac3e13fe809" elementFormDefault="qualified">
    <xsd:import namespace="http://schemas.microsoft.com/office/2006/documentManagement/types"/>
    <xsd:import namespace="http://schemas.microsoft.com/office/infopath/2007/PartnerControls"/>
    <xsd:element name="wp_tag" ma:index="2" nillable="true" ma:displayName="Stadie mærke" ma:default="01 Aktiv" ma:internalName="wp_tag" ma:readOnly="false">
      <xsd:simpleType>
        <xsd:restriction base="dms:Text"/>
      </xsd:simpleType>
    </xsd:element>
    <xsd:element name="wpDocumentId" ma:index="18" nillable="true" ma:displayName="Dokument ID" ma:description="Dette felt kan bruges som et unikt Dokument ID der sættes af WorkPoint Nummererings Service" ma:internalName="wpDocument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77f04-8545-4e02-8cde-44f7e1a14283" elementFormDefault="qualified">
    <xsd:import namespace="http://schemas.microsoft.com/office/2006/documentManagement/types"/>
    <xsd:import namespace="http://schemas.microsoft.com/office/infopath/2007/PartnerControls"/>
    <xsd:element name="wpBusinessModule" ma:index="3" nillable="true" ma:displayName="Forretningsmodul" ma:default="Sager" ma:internalName="wpBusinessModule" ma:readOnly="false">
      <xsd:simpleType>
        <xsd:restriction base="dms:Text"/>
      </xsd:simpleType>
    </xsd:element>
    <xsd:element name="ccKundeNummer" ma:index="4" nillable="true" ma:displayName="Kunde nummer" ma:default="937136" ma:internalName="ccKundeNummer" ma:readOnly="false">
      <xsd:simpleType>
        <xsd:restriction base="dms:Text">
          <xsd:maxLength value="255"/>
        </xsd:restriction>
      </xsd:simpleType>
    </xsd:element>
    <xsd:element name="wpStage" ma:index="5" nillable="true" ma:displayName="Stadie" ma:default="01 Aktiv" ma:internalName="wpStage" ma:readOnly="false">
      <xsd:simpleType>
        <xsd:restriction base="dms:Text"/>
      </xsd:simpleType>
    </xsd:element>
    <xsd:element name="wpSigningType" ma:index="10" nillable="true" ma:displayName="Signerings Type" ma:default="" ma:description="" ma:format="Dropdown" ma:internalName="wpSigningType">
      <xsd:simpleType>
        <xsd:restriction base="dms:Choice">
          <xsd:enumeration value="Standard Signering"/>
          <xsd:enumeration value="Bilag"/>
        </xsd:restriction>
      </xsd:simpleType>
    </xsd:element>
    <xsd:element name="wpSigningStatus" ma:index="11" nillable="true" ma:displayName="Signeringsstatus" ma:default="" ma:description="" ma:format="Dropdown" ma:internalName="wpSigningStatus">
      <xsd:simpleType>
        <xsd:restriction base="dms:Choice">
          <xsd:enumeration value="I gang"/>
          <xsd:enumeration value="Underskrevet"/>
          <xsd:enumeration value="Annulleret"/>
          <xsd:enumeration value="Fejlet"/>
        </xsd:restriction>
      </xsd:simpleType>
    </xsd:element>
    <xsd:element name="wpSourceItemLastModified" ma:index="12" nillable="true" ma:displayName="Kilde element senest ændret" ma:description="Seneste ændret dato for kild elementet da det blev kopieret" ma:format="DateTime" ma:internalName="wpSourceItemLastModified">
      <xsd:simpleType>
        <xsd:restriction base="dms:DateTime"/>
      </xsd:simpleType>
    </xsd:element>
    <xsd:element name="wpSourceItemUrl" ma:index="13" nillable="true" ma:displayName="Kilde element URL" ma:description="URL til elementet som dette element er oprettet ud fra" ma:format="Hyperlink" ma:internalName="wpSourceItem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wpSourceItemVersion" ma:index="14" nillable="true" ma:displayName="Kilde element version" ma:description="Versionsnummeret for kilde elementet da det blev kopieret" ma:internalName="wpSourceItemVersion">
      <xsd:simpleType>
        <xsd:restriction base="dms:Text">
          <xsd:maxLength value="255"/>
        </xsd:restriction>
      </xsd:simpleType>
    </xsd:element>
    <xsd:element name="ccPrimaerKundenummer" ma:index="17" nillable="true" ma:displayName="Primær kundenummer" ma:default="937136" ma:internalName="ccPrimaerKundenummer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bfd2bb-3d4a-4549-9197-f3410a8da64b" elementFormDefault="qualified">
    <xsd:import namespace="http://schemas.microsoft.com/office/2006/documentManagement/types"/>
    <xsd:import namespace="http://schemas.microsoft.com/office/infopath/2007/PartnerControls"/>
    <xsd:element name="wpItemLocation" ma:index="6" nillable="true" ma:displayName="wpItemLocation" ma:default="8bf84ecffbed48b3b5f58c39953bf5a5;ed0e5db195664143bfd010078d4d2ce7;129837;c1584b47a36a4c438778ae09727fc30a;776115;" ma:internalName="wpItem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34f48d-ce7f-4a62-920b-0c02cea099bb" elementFormDefault="qualified">
    <xsd:import namespace="http://schemas.microsoft.com/office/2006/documentManagement/types"/>
    <xsd:import namespace="http://schemas.microsoft.com/office/infopath/2007/PartnerControls"/>
    <xsd:element name="wpParent" ma:index="15" nillable="true" ma:displayName="Kunde" ma:default="Kolding Kommune" ma:internalName="wpParent" ma:readOnly="false">
      <xsd:simpleType>
        <xsd:restriction base="dms:Text"/>
      </xsd:simpleType>
    </xsd:element>
    <xsd:element name="ccKundePrimaerKunde" ma:index="16" nillable="true" ma:displayName="Primær kunde" ma:default="Kolding Kommune" ma:internalName="ccKundePrimaerKund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d231b2-dd38-46ed-979b-0568286faae5" elementFormDefault="qualified">
    <xsd:import namespace="http://schemas.microsoft.com/office/2006/documentManagement/types"/>
    <xsd:import namespace="http://schemas.microsoft.com/office/infopath/2007/PartnerControls"/>
    <xsd:element name="wpRelationSets" ma:index="19" nillable="true" ma:displayName="Relationssæt" ma:description="Indeholder data om et elements relaterede indhold" ma:internalName="wpRelationSets" ma:readOnly="false">
      <xsd:simpleType>
        <xsd:restriction base="dms:Note"/>
      </xsd:simpleType>
    </xsd:element>
    <xsd:element name="wpHasRelatedContent" ma:index="20" nillable="true" ma:displayName="Har relateret indhold" ma:default="0" ma:description="Angiver om et element har relateret indhold" ma:internalName="wpHasRelatedContent" ma:readOnly="fals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dhol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pStage xmlns="59f77f04-8545-4e02-8cde-44f7e1a14283">01 Aktiv</wpStage>
    <ccPrimaerKundenummer xmlns="59f77f04-8545-4e02-8cde-44f7e1a14283">937136</ccPrimaerKundenummer>
    <wpSigningType xmlns="59f77f04-8545-4e02-8cde-44f7e1a14283" xsi:nil="true"/>
    <wpSourceItemVersion xmlns="59f77f04-8545-4e02-8cde-44f7e1a14283" xsi:nil="true"/>
    <ccKundePrimaerKunde xmlns="b134f48d-ce7f-4a62-920b-0c02cea099bb">Kolding Kommune</ccKundePrimaerKunde>
    <wpSourceItemUrl xmlns="59f77f04-8545-4e02-8cde-44f7e1a14283">
      <Url xsi:nil="true"/>
      <Description xsi:nil="true"/>
    </wpSourceItemUrl>
    <wp_tag xmlns="abbeec68-b05e-4e2e-88e5-2ac3e13fe809">01 Aktiv</wp_tag>
    <wpBusinessModule xmlns="59f77f04-8545-4e02-8cde-44f7e1a14283">Sager</wpBusinessModule>
    <wpSigningStatus xmlns="59f77f04-8545-4e02-8cde-44f7e1a14283" xsi:nil="true"/>
    <ccKundeNummer xmlns="59f77f04-8545-4e02-8cde-44f7e1a14283">937136</ccKundeNummer>
    <wpHasRelatedContent xmlns="d1d231b2-dd38-46ed-979b-0568286faae5">false</wpHasRelatedContent>
    <wpSourceItemLastModified xmlns="59f77f04-8545-4e02-8cde-44f7e1a14283" xsi:nil="true"/>
    <wpParent xmlns="b134f48d-ce7f-4a62-920b-0c02cea099bb">Kolding Kommune</wpParent>
    <wpRelationSets xmlns="d1d231b2-dd38-46ed-979b-0568286faae5" xsi:nil="true"/>
  </documentManagement>
</p:properties>
</file>

<file path=customXml/itemProps1.xml><?xml version="1.0" encoding="utf-8"?>
<ds:datastoreItem xmlns:ds="http://schemas.openxmlformats.org/officeDocument/2006/customXml" ds:itemID="{5A264F44-1F63-4207-B956-D8B079CFF2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beec68-b05e-4e2e-88e5-2ac3e13fe809"/>
    <ds:schemaRef ds:uri="59f77f04-8545-4e02-8cde-44f7e1a14283"/>
    <ds:schemaRef ds:uri="14bfd2bb-3d4a-4549-9197-f3410a8da64b"/>
    <ds:schemaRef ds:uri="b134f48d-ce7f-4a62-920b-0c02cea099bb"/>
    <ds:schemaRef ds:uri="d1d231b2-dd38-46ed-979b-0568286faa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7BBA8C-1919-4A3A-B79B-71CA216200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39216E-D0E1-4749-B9FD-43393C5C5838}">
  <ds:schemaRefs>
    <ds:schemaRef ds:uri="14bfd2bb-3d4a-4549-9197-f3410a8da64b"/>
    <ds:schemaRef ds:uri="http://schemas.microsoft.com/office/infopath/2007/PartnerControls"/>
    <ds:schemaRef ds:uri="b134f48d-ce7f-4a62-920b-0c02cea099bb"/>
    <ds:schemaRef ds:uri="http://www.w3.org/XML/1998/namespace"/>
    <ds:schemaRef ds:uri="abbeec68-b05e-4e2e-88e5-2ac3e13fe809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d1d231b2-dd38-46ed-979b-0568286faae5"/>
    <ds:schemaRef ds:uri="59f77f04-8545-4e02-8cde-44f7e1a1428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</TotalTime>
  <Words>444</Words>
  <Application>Microsoft Office PowerPoint</Application>
  <PresentationFormat>Widescreen</PresentationFormat>
  <Paragraphs>45</Paragraphs>
  <Slides>14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20" baseType="lpstr">
      <vt:lpstr>Aptos</vt:lpstr>
      <vt:lpstr>Arial</vt:lpstr>
      <vt:lpstr>Open Sans</vt:lpstr>
      <vt:lpstr>Open Sans Extrabold</vt:lpstr>
      <vt:lpstr>Wingdings</vt:lpstr>
      <vt:lpstr>Office-tema</vt:lpstr>
      <vt:lpstr>PowerPoint-præsentation</vt:lpstr>
      <vt:lpstr>Indhold</vt:lpstr>
      <vt:lpstr>Ledelsespåtegning</vt:lpstr>
      <vt:lpstr>Om AMU SYD</vt:lpstr>
      <vt:lpstr>Påvirkningen på miljøet via medarbejdere i andre virksomheder</vt:lpstr>
      <vt:lpstr>ESG tal 2024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Beierholm Statsautoriseret Revisionspartnerselskab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Ulla Skaanning Nielsen</dc:creator>
  <cp:lastModifiedBy>Carsten Nørgaard (CAN - AMU SYD)</cp:lastModifiedBy>
  <cp:revision>88</cp:revision>
  <dcterms:created xsi:type="dcterms:W3CDTF">2025-06-26T09:08:48Z</dcterms:created>
  <dcterms:modified xsi:type="dcterms:W3CDTF">2026-07-06T08:57:29Z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0x01010033B7D092B778F149865447AE6CA3DF56</vt:lpwstr>
  </property>
  <property fmtid="{D5CDD505-2E9C-101B-9397-08002B2CF9AE}" pid="3" name="MediaServiceImageTags">
    <vt:lpwstr/>
  </property>
</Properties>
</file>