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256" r:id="rId3"/>
    <p:sldId id="257" r:id="rId4"/>
    <p:sldId id="261" r:id="rId5"/>
    <p:sldId id="258" r:id="rId6"/>
    <p:sldId id="259" r:id="rId7"/>
    <p:sldId id="270" r:id="rId8"/>
    <p:sldId id="275" r:id="rId9"/>
    <p:sldId id="276" r:id="rId10"/>
    <p:sldId id="277" r:id="rId11"/>
    <p:sldId id="288" r:id="rId12"/>
    <p:sldId id="289" r:id="rId13"/>
    <p:sldId id="290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60" r:id="rId22"/>
    <p:sldId id="269" r:id="rId23"/>
    <p:sldId id="272" r:id="rId24"/>
    <p:sldId id="274" r:id="rId25"/>
    <p:sldId id="285" r:id="rId26"/>
    <p:sldId id="286" r:id="rId27"/>
    <p:sldId id="287" r:id="rId28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F81CBAF5-E9C9-4D4E-AB2E-55C1CAEB2A8C}">
          <p14:sldIdLst>
            <p14:sldId id="256"/>
            <p14:sldId id="257"/>
            <p14:sldId id="261"/>
            <p14:sldId id="258"/>
          </p14:sldIdLst>
        </p14:section>
        <p14:section name="Ikke-navngivet sektion" id="{C759D09D-FF33-4E99-BD41-E8D8BD56A96D}">
          <p14:sldIdLst>
            <p14:sldId id="259"/>
            <p14:sldId id="270"/>
            <p14:sldId id="275"/>
            <p14:sldId id="276"/>
            <p14:sldId id="277"/>
            <p14:sldId id="288"/>
            <p14:sldId id="289"/>
            <p14:sldId id="290"/>
            <p14:sldId id="278"/>
            <p14:sldId id="279"/>
            <p14:sldId id="280"/>
            <p14:sldId id="281"/>
            <p14:sldId id="282"/>
            <p14:sldId id="283"/>
            <p14:sldId id="284"/>
            <p14:sldId id="260"/>
            <p14:sldId id="269"/>
            <p14:sldId id="272"/>
            <p14:sldId id="274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660"/>
  </p:normalViewPr>
  <p:slideViewPr>
    <p:cSldViewPr snapToGrid="0">
      <p:cViewPr varScale="1">
        <p:scale>
          <a:sx n="76" d="100"/>
          <a:sy n="76" d="100"/>
        </p:scale>
        <p:origin x="11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FDA441-8C1F-45B3-853B-9BB0E52383F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a-DK"/>
        </a:p>
      </dgm:t>
    </dgm:pt>
    <dgm:pt modelId="{EBDA47F6-7D76-42EB-8C53-E65DB2E7D713}">
      <dgm:prSet phldrT="[Tekst]"/>
      <dgm:spPr>
        <a:solidFill>
          <a:srgbClr val="0070C0"/>
        </a:solidFill>
      </dgm:spPr>
      <dgm:t>
        <a:bodyPr/>
        <a:lstStyle/>
        <a:p>
          <a:r>
            <a:rPr lang="da-DK"/>
            <a:t>Indsatsområde 1</a:t>
          </a:r>
        </a:p>
        <a:p>
          <a:r>
            <a:rPr lang="da-DK"/>
            <a:t>Fagligt læringsrum</a:t>
          </a:r>
        </a:p>
      </dgm:t>
    </dgm:pt>
    <dgm:pt modelId="{2C6197E3-A467-488D-8FA9-1627C92AA620}" type="parTrans" cxnId="{BE4A634E-1EBC-448C-972B-25BBF0F62786}">
      <dgm:prSet/>
      <dgm:spPr/>
      <dgm:t>
        <a:bodyPr/>
        <a:lstStyle/>
        <a:p>
          <a:endParaRPr lang="da-DK"/>
        </a:p>
      </dgm:t>
    </dgm:pt>
    <dgm:pt modelId="{B81D214A-562B-4474-B4F6-3F015F316AB7}" type="sibTrans" cxnId="{BE4A634E-1EBC-448C-972B-25BBF0F62786}">
      <dgm:prSet/>
      <dgm:spPr/>
      <dgm:t>
        <a:bodyPr/>
        <a:lstStyle/>
        <a:p>
          <a:endParaRPr lang="da-DK"/>
        </a:p>
      </dgm:t>
    </dgm:pt>
    <dgm:pt modelId="{B76AE140-588C-4E36-91E8-531999A043FE}">
      <dgm:prSet phldrT="[Tekst]"/>
      <dgm:spPr/>
      <dgm:t>
        <a:bodyPr/>
        <a:lstStyle/>
        <a:p>
          <a:pPr marL="171450" marR="0" lvl="1" indent="0" defTabSz="755650" eaLnBrk="1" fontAlgn="auto" latinLnBrk="0" hangingPunct="1"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da-DK" dirty="0"/>
            <a:t>Workshop 10.11.25 Jonas Sprogø</a:t>
          </a:r>
        </a:p>
      </dgm:t>
    </dgm:pt>
    <dgm:pt modelId="{C01AEA4C-9D58-42AD-9134-B6B7795A2F3F}" type="parTrans" cxnId="{3987AA0F-7A83-4AD0-B3EC-623788D083EA}">
      <dgm:prSet/>
      <dgm:spPr/>
      <dgm:t>
        <a:bodyPr/>
        <a:lstStyle/>
        <a:p>
          <a:endParaRPr lang="da-DK"/>
        </a:p>
      </dgm:t>
    </dgm:pt>
    <dgm:pt modelId="{0D17BA7D-CA36-4A62-AA0D-4E061CF44A39}" type="sibTrans" cxnId="{3987AA0F-7A83-4AD0-B3EC-623788D083EA}">
      <dgm:prSet/>
      <dgm:spPr/>
      <dgm:t>
        <a:bodyPr/>
        <a:lstStyle/>
        <a:p>
          <a:endParaRPr lang="da-DK"/>
        </a:p>
      </dgm:t>
    </dgm:pt>
    <dgm:pt modelId="{C9403E84-C6F3-4199-A143-B2F3A5B268C7}">
      <dgm:prSet phldrT="[Tekst]"/>
      <dgm:spPr>
        <a:solidFill>
          <a:srgbClr val="92D050"/>
        </a:solidFill>
      </dgm:spPr>
      <dgm:t>
        <a:bodyPr/>
        <a:lstStyle/>
        <a:p>
          <a:r>
            <a:rPr lang="da-DK"/>
            <a:t>Indsatsområde 2</a:t>
          </a:r>
        </a:p>
        <a:p>
          <a:r>
            <a:rPr lang="da-DK"/>
            <a:t>Campus som socialt rum</a:t>
          </a:r>
        </a:p>
      </dgm:t>
    </dgm:pt>
    <dgm:pt modelId="{FBC1DF26-BEB4-473E-B713-FDB03817A91D}" type="parTrans" cxnId="{6115EC68-6E37-47CE-AAC2-795BB5F7A4CE}">
      <dgm:prSet/>
      <dgm:spPr/>
      <dgm:t>
        <a:bodyPr/>
        <a:lstStyle/>
        <a:p>
          <a:endParaRPr lang="da-DK"/>
        </a:p>
      </dgm:t>
    </dgm:pt>
    <dgm:pt modelId="{61F496B1-C27A-4248-BAE6-3E15564C1F73}" type="sibTrans" cxnId="{6115EC68-6E37-47CE-AAC2-795BB5F7A4CE}">
      <dgm:prSet/>
      <dgm:spPr/>
      <dgm:t>
        <a:bodyPr/>
        <a:lstStyle/>
        <a:p>
          <a:endParaRPr lang="da-DK"/>
        </a:p>
      </dgm:t>
    </dgm:pt>
    <dgm:pt modelId="{3EF8EF7F-0EC3-4247-B904-C35C473996A0}">
      <dgm:prSet phldrT="[Tekst]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da-DK" dirty="0"/>
            <a:t> Workshop 2.12..25</a:t>
          </a:r>
        </a:p>
      </dgm:t>
    </dgm:pt>
    <dgm:pt modelId="{0C8FF373-999F-4DB3-AA0D-6EFBE1468BFB}" type="parTrans" cxnId="{65BF2122-6160-46DE-9004-F26A22D80522}">
      <dgm:prSet/>
      <dgm:spPr/>
      <dgm:t>
        <a:bodyPr/>
        <a:lstStyle/>
        <a:p>
          <a:endParaRPr lang="da-DK"/>
        </a:p>
      </dgm:t>
    </dgm:pt>
    <dgm:pt modelId="{AF2E021B-D33D-470B-870F-B844DB2E0683}" type="sibTrans" cxnId="{65BF2122-6160-46DE-9004-F26A22D80522}">
      <dgm:prSet/>
      <dgm:spPr/>
      <dgm:t>
        <a:bodyPr/>
        <a:lstStyle/>
        <a:p>
          <a:endParaRPr lang="da-DK"/>
        </a:p>
      </dgm:t>
    </dgm:pt>
    <dgm:pt modelId="{40D00140-CC03-488B-AF19-8A9742CC1F57}">
      <dgm:prSet phldrT="[Tekst]"/>
      <dgm:spPr/>
      <dgm:t>
        <a:bodyPr/>
        <a:lstStyle/>
        <a:p>
          <a:pPr marL="114300" lvl="1" indent="0" defTabSz="666750">
            <a:spcBef>
              <a:spcPct val="0"/>
            </a:spcBef>
            <a:spcAft>
              <a:spcPct val="15000"/>
            </a:spcAft>
          </a:pPr>
          <a:r>
            <a:rPr lang="da-DK"/>
            <a:t>Udvikling af medarbejderrettede aktiviteter (15)</a:t>
          </a:r>
        </a:p>
      </dgm:t>
    </dgm:pt>
    <dgm:pt modelId="{DB8B12A7-96EB-46E5-861F-C9F1A1A1F07D}" type="parTrans" cxnId="{DBEC0883-D52E-40CE-8F01-844C6A8013BB}">
      <dgm:prSet/>
      <dgm:spPr/>
      <dgm:t>
        <a:bodyPr/>
        <a:lstStyle/>
        <a:p>
          <a:endParaRPr lang="da-DK"/>
        </a:p>
      </dgm:t>
    </dgm:pt>
    <dgm:pt modelId="{A2606A2F-14CC-42AA-8EB9-056F109A64F4}" type="sibTrans" cxnId="{DBEC0883-D52E-40CE-8F01-844C6A8013BB}">
      <dgm:prSet/>
      <dgm:spPr/>
      <dgm:t>
        <a:bodyPr/>
        <a:lstStyle/>
        <a:p>
          <a:endParaRPr lang="da-DK"/>
        </a:p>
      </dgm:t>
    </dgm:pt>
    <dgm:pt modelId="{42C770B2-E80E-415C-918E-BE7A227D6543}">
      <dgm:prSet phldrT="[Tekst]"/>
      <dgm:spPr>
        <a:solidFill>
          <a:srgbClr val="FFC000"/>
        </a:solidFill>
      </dgm:spPr>
      <dgm:t>
        <a:bodyPr/>
        <a:lstStyle/>
        <a:p>
          <a:r>
            <a:rPr lang="da-DK"/>
            <a:t>Indsatsområde 3</a:t>
          </a:r>
        </a:p>
        <a:p>
          <a:r>
            <a:rPr lang="da-DK"/>
            <a:t>Organisatorisk fællesskab</a:t>
          </a:r>
        </a:p>
      </dgm:t>
    </dgm:pt>
    <dgm:pt modelId="{7DF0226C-2E3F-45F6-866E-86BC5C5D10B7}" type="parTrans" cxnId="{C98F94EB-13D1-4270-B623-67F2F5974F27}">
      <dgm:prSet/>
      <dgm:spPr/>
      <dgm:t>
        <a:bodyPr/>
        <a:lstStyle/>
        <a:p>
          <a:endParaRPr lang="da-DK"/>
        </a:p>
      </dgm:t>
    </dgm:pt>
    <dgm:pt modelId="{F2E91D0E-A1CD-4BF9-9CC9-609E5419F249}" type="sibTrans" cxnId="{C98F94EB-13D1-4270-B623-67F2F5974F27}">
      <dgm:prSet/>
      <dgm:spPr/>
      <dgm:t>
        <a:bodyPr/>
        <a:lstStyle/>
        <a:p>
          <a:endParaRPr lang="da-DK"/>
        </a:p>
      </dgm:t>
    </dgm:pt>
    <dgm:pt modelId="{4C64B4D7-3BEE-4045-85A1-10BFABF58EDA}">
      <dgm:prSet phldrT="[Tekst]"/>
      <dgm:spPr/>
      <dgm:t>
        <a:bodyPr/>
        <a:lstStyle/>
        <a:p>
          <a:r>
            <a:rPr lang="da-DK" dirty="0">
              <a:highlight>
                <a:srgbClr val="FFFF00"/>
              </a:highlight>
            </a:rPr>
            <a:t>Inspirationsmøde 13.1.2026  Suna Christensen </a:t>
          </a:r>
        </a:p>
      </dgm:t>
    </dgm:pt>
    <dgm:pt modelId="{7576B6F7-4C80-4594-B295-7CBD3237D553}" type="parTrans" cxnId="{7C4434C1-D7F7-4B0E-8287-D602ED9C2382}">
      <dgm:prSet/>
      <dgm:spPr/>
      <dgm:t>
        <a:bodyPr/>
        <a:lstStyle/>
        <a:p>
          <a:endParaRPr lang="da-DK"/>
        </a:p>
      </dgm:t>
    </dgm:pt>
    <dgm:pt modelId="{BB2C2355-BC9A-41B8-AFCF-D7DBD2C3B2D5}" type="sibTrans" cxnId="{7C4434C1-D7F7-4B0E-8287-D602ED9C2382}">
      <dgm:prSet/>
      <dgm:spPr/>
      <dgm:t>
        <a:bodyPr/>
        <a:lstStyle/>
        <a:p>
          <a:endParaRPr lang="da-DK"/>
        </a:p>
      </dgm:t>
    </dgm:pt>
    <dgm:pt modelId="{AD8B8C42-DFF7-48AE-8E8B-FBB29DEEC5A0}">
      <dgm:prSet phldrT="[Tekst]"/>
      <dgm:spPr/>
      <dgm:t>
        <a:bodyPr/>
        <a:lstStyle/>
        <a:p>
          <a:pPr marL="171450" lvl="1" indent="0" defTabSz="755650"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da-DK"/>
        </a:p>
      </dgm:t>
    </dgm:pt>
    <dgm:pt modelId="{6CFB4656-A7D6-44C6-A4C1-A09E24FD2B41}" type="parTrans" cxnId="{CB0D370A-1D72-4BA5-AEF0-9CCCF93545E1}">
      <dgm:prSet/>
      <dgm:spPr/>
      <dgm:t>
        <a:bodyPr/>
        <a:lstStyle/>
        <a:p>
          <a:endParaRPr lang="da-DK"/>
        </a:p>
      </dgm:t>
    </dgm:pt>
    <dgm:pt modelId="{F14AADF9-AFEC-4B97-9A9B-67A98B40A055}" type="sibTrans" cxnId="{CB0D370A-1D72-4BA5-AEF0-9CCCF93545E1}">
      <dgm:prSet/>
      <dgm:spPr/>
      <dgm:t>
        <a:bodyPr/>
        <a:lstStyle/>
        <a:p>
          <a:endParaRPr lang="da-DK"/>
        </a:p>
      </dgm:t>
    </dgm:pt>
    <dgm:pt modelId="{30E6986C-CEA5-4538-BFF2-053D7243C15B}">
      <dgm:prSet phldrT="[Tekst]"/>
      <dgm:spPr/>
      <dgm:t>
        <a:bodyPr/>
        <a:lstStyle/>
        <a:p>
          <a:pPr marL="171450" lvl="1" indent="0" defTabSz="755650">
            <a:spcBef>
              <a:spcPct val="0"/>
            </a:spcBef>
            <a:spcAft>
              <a:spcPct val="15000"/>
            </a:spcAft>
          </a:pPr>
          <a:r>
            <a:rPr lang="da-DK"/>
            <a:t>Udvikling af tværinstitutionelle helhedsorienterede undervisningsforløb (min. 7 i 7 områder)</a:t>
          </a:r>
        </a:p>
      </dgm:t>
    </dgm:pt>
    <dgm:pt modelId="{18AE2025-1F68-43FF-B4D9-5D51E24D7D39}" type="parTrans" cxnId="{C0ADF39F-495E-4E71-AC1A-F90384FD3410}">
      <dgm:prSet/>
      <dgm:spPr/>
      <dgm:t>
        <a:bodyPr/>
        <a:lstStyle/>
        <a:p>
          <a:endParaRPr lang="da-DK"/>
        </a:p>
      </dgm:t>
    </dgm:pt>
    <dgm:pt modelId="{777D60EF-6915-402E-BE50-F7215E55EA3D}" type="sibTrans" cxnId="{C0ADF39F-495E-4E71-AC1A-F90384FD3410}">
      <dgm:prSet/>
      <dgm:spPr/>
      <dgm:t>
        <a:bodyPr/>
        <a:lstStyle/>
        <a:p>
          <a:endParaRPr lang="da-DK"/>
        </a:p>
      </dgm:t>
    </dgm:pt>
    <dgm:pt modelId="{9B3C2727-0DE1-499A-8540-6C92C9C5F4EC}">
      <dgm:prSet/>
      <dgm:spPr/>
      <dgm:t>
        <a:bodyPr/>
        <a:lstStyle/>
        <a:p>
          <a:pPr marL="171450" lvl="1" indent="0" defTabSz="755650">
            <a:spcBef>
              <a:spcPct val="0"/>
            </a:spcBef>
            <a:spcAft>
              <a:spcPct val="15000"/>
            </a:spcAft>
          </a:pPr>
          <a:endParaRPr lang="da-DK"/>
        </a:p>
      </dgm:t>
    </dgm:pt>
    <dgm:pt modelId="{2E82D31A-19A1-4CE2-A6A9-88BDD4D2B994}" type="parTrans" cxnId="{F2AE5C93-3CA6-4D8E-8AAF-2BBFABA57070}">
      <dgm:prSet/>
      <dgm:spPr/>
      <dgm:t>
        <a:bodyPr/>
        <a:lstStyle/>
        <a:p>
          <a:endParaRPr lang="da-DK"/>
        </a:p>
      </dgm:t>
    </dgm:pt>
    <dgm:pt modelId="{0CC309DC-0516-47FE-8070-2E16E9696581}" type="sibTrans" cxnId="{F2AE5C93-3CA6-4D8E-8AAF-2BBFABA57070}">
      <dgm:prSet/>
      <dgm:spPr/>
      <dgm:t>
        <a:bodyPr/>
        <a:lstStyle/>
        <a:p>
          <a:endParaRPr lang="da-DK"/>
        </a:p>
      </dgm:t>
    </dgm:pt>
    <dgm:pt modelId="{FF8D082C-9A10-4D5B-940A-ACD72955B198}">
      <dgm:prSet phldrT="[Tekst]"/>
      <dgm:spPr/>
      <dgm:t>
        <a:bodyPr/>
        <a:lstStyle/>
        <a:p>
          <a:pPr marL="114300" lvl="1" indent="0" defTabSz="666750"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da-DK"/>
        </a:p>
      </dgm:t>
    </dgm:pt>
    <dgm:pt modelId="{23B8A4E5-3255-4BD4-8E9C-0C4716E1481E}" type="parTrans" cxnId="{4ED63033-A773-47F5-83B6-CAA365ED2813}">
      <dgm:prSet/>
      <dgm:spPr/>
      <dgm:t>
        <a:bodyPr/>
        <a:lstStyle/>
        <a:p>
          <a:endParaRPr lang="da-DK"/>
        </a:p>
      </dgm:t>
    </dgm:pt>
    <dgm:pt modelId="{3BBCDD8F-9801-47FE-A6BF-B8E0CB87834E}" type="sibTrans" cxnId="{4ED63033-A773-47F5-83B6-CAA365ED2813}">
      <dgm:prSet/>
      <dgm:spPr/>
      <dgm:t>
        <a:bodyPr/>
        <a:lstStyle/>
        <a:p>
          <a:endParaRPr lang="da-DK"/>
        </a:p>
      </dgm:t>
    </dgm:pt>
    <dgm:pt modelId="{80F971B4-F3AE-4097-BD88-AC95D2D92BAF}">
      <dgm:prSet phldrT="[Tekst]"/>
      <dgm:spPr/>
      <dgm:t>
        <a:bodyPr/>
        <a:lstStyle/>
        <a:p>
          <a:pPr marL="171450" lvl="1" indent="0" defTabSz="755650"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a-DK" dirty="0"/>
            <a:t>Udvikling af definitionen praksislæring</a:t>
          </a:r>
        </a:p>
      </dgm:t>
    </dgm:pt>
    <dgm:pt modelId="{4F30AF3F-6E28-48BF-8D2E-CFDC100EFF20}" type="parTrans" cxnId="{AA2F54FC-91E0-4A6D-836B-15EE09D75356}">
      <dgm:prSet/>
      <dgm:spPr/>
      <dgm:t>
        <a:bodyPr/>
        <a:lstStyle/>
        <a:p>
          <a:endParaRPr lang="da-DK"/>
        </a:p>
      </dgm:t>
    </dgm:pt>
    <dgm:pt modelId="{643784C1-0EC7-4CEA-911D-1BA1B73F07FD}" type="sibTrans" cxnId="{AA2F54FC-91E0-4A6D-836B-15EE09D75356}">
      <dgm:prSet/>
      <dgm:spPr/>
      <dgm:t>
        <a:bodyPr/>
        <a:lstStyle/>
        <a:p>
          <a:endParaRPr lang="da-DK"/>
        </a:p>
      </dgm:t>
    </dgm:pt>
    <dgm:pt modelId="{894F00FC-B756-48A9-A88E-D4770715A516}">
      <dgm:prSet phldrT="[Tekst]"/>
      <dgm:spPr/>
      <dgm:t>
        <a:bodyPr/>
        <a:lstStyle/>
        <a:p>
          <a:pPr marL="171450" lvl="1" indent="0" defTabSz="755650"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da-DK"/>
        </a:p>
      </dgm:t>
    </dgm:pt>
    <dgm:pt modelId="{40E8F135-A413-4BE2-AC65-47D63B2B4F8D}" type="parTrans" cxnId="{5709D747-D1F5-4CAE-9CC2-4451A37828E5}">
      <dgm:prSet/>
      <dgm:spPr/>
      <dgm:t>
        <a:bodyPr/>
        <a:lstStyle/>
        <a:p>
          <a:endParaRPr lang="da-DK"/>
        </a:p>
      </dgm:t>
    </dgm:pt>
    <dgm:pt modelId="{94EF3B8B-FC7B-4B4F-BBB8-61B4B6ACF31B}" type="sibTrans" cxnId="{5709D747-D1F5-4CAE-9CC2-4451A37828E5}">
      <dgm:prSet/>
      <dgm:spPr/>
      <dgm:t>
        <a:bodyPr/>
        <a:lstStyle/>
        <a:p>
          <a:endParaRPr lang="da-DK"/>
        </a:p>
      </dgm:t>
    </dgm:pt>
    <dgm:pt modelId="{46449181-DCFC-43A6-8EC9-3A16D582ED09}">
      <dgm:prSet phldrT="[Tekst]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da-DK"/>
        </a:p>
        <a:p>
          <a:pPr marL="114300" lvl="1" indent="0" defTabSz="666750"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a-DK"/>
            <a:t>Udvikling af elevrettede/elevdrevne aktiviteter (25)</a:t>
          </a:r>
        </a:p>
      </dgm:t>
    </dgm:pt>
    <dgm:pt modelId="{8D8624C7-CF99-4709-AA6E-55D532E1505D}" type="parTrans" cxnId="{DDAB80D6-E125-449E-8CBB-01F4296867A1}">
      <dgm:prSet/>
      <dgm:spPr/>
      <dgm:t>
        <a:bodyPr/>
        <a:lstStyle/>
        <a:p>
          <a:endParaRPr lang="da-DK"/>
        </a:p>
      </dgm:t>
    </dgm:pt>
    <dgm:pt modelId="{59C1219E-83A8-42A7-B4E9-21E38F82889C}" type="sibTrans" cxnId="{DDAB80D6-E125-449E-8CBB-01F4296867A1}">
      <dgm:prSet/>
      <dgm:spPr/>
      <dgm:t>
        <a:bodyPr/>
        <a:lstStyle/>
        <a:p>
          <a:endParaRPr lang="da-DK"/>
        </a:p>
      </dgm:t>
    </dgm:pt>
    <dgm:pt modelId="{9C3009FE-2A95-4769-B997-7FF145289468}">
      <dgm:prSet phldrT="[Tekst]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da-DK"/>
        </a:p>
      </dgm:t>
    </dgm:pt>
    <dgm:pt modelId="{96C09E20-BEED-47F6-BBE1-E77478847A3D}" type="parTrans" cxnId="{5F9C4FD0-BA2A-4C9E-9966-E63F74DC414E}">
      <dgm:prSet/>
      <dgm:spPr/>
      <dgm:t>
        <a:bodyPr/>
        <a:lstStyle/>
        <a:p>
          <a:endParaRPr lang="da-DK"/>
        </a:p>
      </dgm:t>
    </dgm:pt>
    <dgm:pt modelId="{3140CD9B-FBE9-435A-86A4-7FC61F281CE1}" type="sibTrans" cxnId="{5F9C4FD0-BA2A-4C9E-9966-E63F74DC414E}">
      <dgm:prSet/>
      <dgm:spPr/>
      <dgm:t>
        <a:bodyPr/>
        <a:lstStyle/>
        <a:p>
          <a:endParaRPr lang="da-DK"/>
        </a:p>
      </dgm:t>
    </dgm:pt>
    <dgm:pt modelId="{234B989E-5E10-44A7-82F5-B19B8DEEB9FB}">
      <dgm:prSet phldrT="[Tekst]"/>
      <dgm:spPr/>
      <dgm:t>
        <a:bodyPr/>
        <a:lstStyle/>
        <a:p>
          <a:r>
            <a:rPr lang="da-DK" dirty="0"/>
            <a:t>Udkast til projektkommissorie (7)</a:t>
          </a:r>
        </a:p>
      </dgm:t>
    </dgm:pt>
    <dgm:pt modelId="{A674CAE6-3630-41E2-AAA3-27547B197858}" type="parTrans" cxnId="{7D038615-596D-4A85-AA4C-C9430D41633A}">
      <dgm:prSet/>
      <dgm:spPr/>
      <dgm:t>
        <a:bodyPr/>
        <a:lstStyle/>
        <a:p>
          <a:endParaRPr lang="da-DK"/>
        </a:p>
      </dgm:t>
    </dgm:pt>
    <dgm:pt modelId="{1F875C10-6302-4135-9F1F-A53E8B308B4E}" type="sibTrans" cxnId="{7D038615-596D-4A85-AA4C-C9430D41633A}">
      <dgm:prSet/>
      <dgm:spPr/>
      <dgm:t>
        <a:bodyPr/>
        <a:lstStyle/>
        <a:p>
          <a:endParaRPr lang="da-DK"/>
        </a:p>
      </dgm:t>
    </dgm:pt>
    <dgm:pt modelId="{6BA0CD18-438E-4014-8140-A9C3F5ADE892}">
      <dgm:prSet phldrT="[Tekst]"/>
      <dgm:spPr/>
      <dgm:t>
        <a:bodyPr/>
        <a:lstStyle/>
        <a:p>
          <a:r>
            <a:rPr lang="da-DK" dirty="0"/>
            <a:t>Etablering af erfaringsnetværk  </a:t>
          </a:r>
        </a:p>
      </dgm:t>
    </dgm:pt>
    <dgm:pt modelId="{3A338C48-2CAC-4CCF-9267-997C8073A529}" type="parTrans" cxnId="{90459427-197B-451A-856F-EBC881B64C0B}">
      <dgm:prSet/>
      <dgm:spPr/>
      <dgm:t>
        <a:bodyPr/>
        <a:lstStyle/>
        <a:p>
          <a:endParaRPr lang="da-DK"/>
        </a:p>
      </dgm:t>
    </dgm:pt>
    <dgm:pt modelId="{847DD5DF-8A87-4DAC-A8DC-39FBBEB9E985}" type="sibTrans" cxnId="{90459427-197B-451A-856F-EBC881B64C0B}">
      <dgm:prSet/>
      <dgm:spPr/>
      <dgm:t>
        <a:bodyPr/>
        <a:lstStyle/>
        <a:p>
          <a:endParaRPr lang="da-DK"/>
        </a:p>
      </dgm:t>
    </dgm:pt>
    <dgm:pt modelId="{330AB61C-3234-4FB5-AD1A-87D84834A810}">
      <dgm:prSet phldrT="[Tekst]"/>
      <dgm:spPr/>
      <dgm:t>
        <a:bodyPr/>
        <a:lstStyle/>
        <a:p>
          <a:endParaRPr lang="da-DK" dirty="0"/>
        </a:p>
      </dgm:t>
    </dgm:pt>
    <dgm:pt modelId="{CDF29E6B-88B0-4B4F-82F7-0D934054D289}" type="parTrans" cxnId="{CBECBC56-5552-4D67-A394-74DB9D01CD9F}">
      <dgm:prSet/>
      <dgm:spPr/>
      <dgm:t>
        <a:bodyPr/>
        <a:lstStyle/>
        <a:p>
          <a:endParaRPr lang="da-DK"/>
        </a:p>
      </dgm:t>
    </dgm:pt>
    <dgm:pt modelId="{5060E0E0-43FD-488A-8E25-2D9359BD224B}" type="sibTrans" cxnId="{CBECBC56-5552-4D67-A394-74DB9D01CD9F}">
      <dgm:prSet/>
      <dgm:spPr/>
      <dgm:t>
        <a:bodyPr/>
        <a:lstStyle/>
        <a:p>
          <a:endParaRPr lang="da-DK"/>
        </a:p>
      </dgm:t>
    </dgm:pt>
    <dgm:pt modelId="{553C1642-7401-46C8-9B45-C04D50D311CD}">
      <dgm:prSet phldrT="[Tekst]"/>
      <dgm:spPr/>
      <dgm:t>
        <a:bodyPr/>
        <a:lstStyle/>
        <a:p>
          <a:endParaRPr lang="da-DK" dirty="0"/>
        </a:p>
      </dgm:t>
    </dgm:pt>
    <dgm:pt modelId="{9FB438A5-EC34-4A40-A05A-1BF4C950D95F}" type="parTrans" cxnId="{D721B2D6-536C-4B1E-AD28-F27BBD0EBE8B}">
      <dgm:prSet/>
      <dgm:spPr/>
      <dgm:t>
        <a:bodyPr/>
        <a:lstStyle/>
        <a:p>
          <a:endParaRPr lang="da-DK"/>
        </a:p>
      </dgm:t>
    </dgm:pt>
    <dgm:pt modelId="{95690EB1-F4FF-4740-8D03-827676C129E1}" type="sibTrans" cxnId="{D721B2D6-536C-4B1E-AD28-F27BBD0EBE8B}">
      <dgm:prSet/>
      <dgm:spPr/>
      <dgm:t>
        <a:bodyPr/>
        <a:lstStyle/>
        <a:p>
          <a:endParaRPr lang="da-DK"/>
        </a:p>
      </dgm:t>
    </dgm:pt>
    <dgm:pt modelId="{5405D317-1A42-4C96-9B34-F1FA33DED871}" type="pres">
      <dgm:prSet presAssocID="{33FDA441-8C1F-45B3-853B-9BB0E52383F5}" presName="linearFlow" presStyleCnt="0">
        <dgm:presLayoutVars>
          <dgm:dir/>
          <dgm:animLvl val="lvl"/>
          <dgm:resizeHandles val="exact"/>
        </dgm:presLayoutVars>
      </dgm:prSet>
      <dgm:spPr/>
    </dgm:pt>
    <dgm:pt modelId="{E7FA1B3C-D8EE-4D68-AC21-2F1239248962}" type="pres">
      <dgm:prSet presAssocID="{EBDA47F6-7D76-42EB-8C53-E65DB2E7D713}" presName="composite" presStyleCnt="0"/>
      <dgm:spPr/>
    </dgm:pt>
    <dgm:pt modelId="{703BA997-3E22-4D78-BCDE-6BFD07416F0E}" type="pres">
      <dgm:prSet presAssocID="{EBDA47F6-7D76-42EB-8C53-E65DB2E7D71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3EBFE96-7442-4529-96B0-9767726FFEDC}" type="pres">
      <dgm:prSet presAssocID="{EBDA47F6-7D76-42EB-8C53-E65DB2E7D713}" presName="descendantText" presStyleLbl="alignAcc1" presStyleIdx="0" presStyleCnt="3">
        <dgm:presLayoutVars>
          <dgm:bulletEnabled val="1"/>
        </dgm:presLayoutVars>
      </dgm:prSet>
      <dgm:spPr/>
    </dgm:pt>
    <dgm:pt modelId="{26CD57A2-A8AE-450C-B8B6-23607417AF1D}" type="pres">
      <dgm:prSet presAssocID="{B81D214A-562B-4474-B4F6-3F015F316AB7}" presName="sp" presStyleCnt="0"/>
      <dgm:spPr/>
    </dgm:pt>
    <dgm:pt modelId="{6772205C-D0BE-49CA-98AD-320B1848CB4E}" type="pres">
      <dgm:prSet presAssocID="{C9403E84-C6F3-4199-A143-B2F3A5B268C7}" presName="composite" presStyleCnt="0"/>
      <dgm:spPr/>
    </dgm:pt>
    <dgm:pt modelId="{E79A4E81-16DF-4B3B-8077-F5AB9296B4FB}" type="pres">
      <dgm:prSet presAssocID="{C9403E84-C6F3-4199-A143-B2F3A5B268C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0DC6A2F-BCD2-4473-93F1-D986AEADBDBB}" type="pres">
      <dgm:prSet presAssocID="{C9403E84-C6F3-4199-A143-B2F3A5B268C7}" presName="descendantText" presStyleLbl="alignAcc1" presStyleIdx="1" presStyleCnt="3">
        <dgm:presLayoutVars>
          <dgm:bulletEnabled val="1"/>
        </dgm:presLayoutVars>
      </dgm:prSet>
      <dgm:spPr/>
    </dgm:pt>
    <dgm:pt modelId="{96E730C8-CB21-42CA-8D40-336BA5C504FF}" type="pres">
      <dgm:prSet presAssocID="{61F496B1-C27A-4248-BAE6-3E15564C1F73}" presName="sp" presStyleCnt="0"/>
      <dgm:spPr/>
    </dgm:pt>
    <dgm:pt modelId="{FFFE8C41-A4CC-4D0D-BA8D-857B7F94CAD3}" type="pres">
      <dgm:prSet presAssocID="{42C770B2-E80E-415C-918E-BE7A227D6543}" presName="composite" presStyleCnt="0"/>
      <dgm:spPr/>
    </dgm:pt>
    <dgm:pt modelId="{7747D720-5915-4E63-8275-F59801D27E93}" type="pres">
      <dgm:prSet presAssocID="{42C770B2-E80E-415C-918E-BE7A227D654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9753832-F67F-4045-9590-901AD3784361}" type="pres">
      <dgm:prSet presAssocID="{42C770B2-E80E-415C-918E-BE7A227D654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BAA93F02-CA3C-4284-9EDD-00E14D360401}" type="presOf" srcId="{C9403E84-C6F3-4199-A143-B2F3A5B268C7}" destId="{E79A4E81-16DF-4B3B-8077-F5AB9296B4FB}" srcOrd="0" destOrd="0" presId="urn:microsoft.com/office/officeart/2005/8/layout/chevron2"/>
    <dgm:cxn modelId="{385D5A07-C92E-46E4-9D78-E09D20AD2F66}" type="presOf" srcId="{553C1642-7401-46C8-9B45-C04D50D311CD}" destId="{29753832-F67F-4045-9590-901AD3784361}" srcOrd="0" destOrd="3" presId="urn:microsoft.com/office/officeart/2005/8/layout/chevron2"/>
    <dgm:cxn modelId="{8A7A2C0A-1A1F-44E4-AB0B-A4539C3103FD}" type="presOf" srcId="{B76AE140-588C-4E36-91E8-531999A043FE}" destId="{F3EBFE96-7442-4529-96B0-9767726FFEDC}" srcOrd="0" destOrd="0" presId="urn:microsoft.com/office/officeart/2005/8/layout/chevron2"/>
    <dgm:cxn modelId="{CB0D370A-1D72-4BA5-AEF0-9CCCF93545E1}" srcId="{EBDA47F6-7D76-42EB-8C53-E65DB2E7D713}" destId="{AD8B8C42-DFF7-48AE-8E8B-FBB29DEEC5A0}" srcOrd="3" destOrd="0" parTransId="{6CFB4656-A7D6-44C6-A4C1-A09E24FD2B41}" sibTransId="{F14AADF9-AFEC-4B97-9A9B-67A98B40A055}"/>
    <dgm:cxn modelId="{3987AA0F-7A83-4AD0-B3EC-623788D083EA}" srcId="{EBDA47F6-7D76-42EB-8C53-E65DB2E7D713}" destId="{B76AE140-588C-4E36-91E8-531999A043FE}" srcOrd="0" destOrd="0" parTransId="{C01AEA4C-9D58-42AD-9134-B6B7795A2F3F}" sibTransId="{0D17BA7D-CA36-4A62-AA0D-4E061CF44A39}"/>
    <dgm:cxn modelId="{7D038615-596D-4A85-AA4C-C9430D41633A}" srcId="{42C770B2-E80E-415C-918E-BE7A227D6543}" destId="{234B989E-5E10-44A7-82F5-B19B8DEEB9FB}" srcOrd="2" destOrd="0" parTransId="{A674CAE6-3630-41E2-AAA3-27547B197858}" sibTransId="{1F875C10-6302-4135-9F1F-A53E8B308B4E}"/>
    <dgm:cxn modelId="{B48A1C1D-EA18-4A3D-8838-FD6F87FE8CB9}" type="presOf" srcId="{33FDA441-8C1F-45B3-853B-9BB0E52383F5}" destId="{5405D317-1A42-4C96-9B34-F1FA33DED871}" srcOrd="0" destOrd="0" presId="urn:microsoft.com/office/officeart/2005/8/layout/chevron2"/>
    <dgm:cxn modelId="{65BF2122-6160-46DE-9004-F26A22D80522}" srcId="{C9403E84-C6F3-4199-A143-B2F3A5B268C7}" destId="{3EF8EF7F-0EC3-4247-B904-C35C473996A0}" srcOrd="0" destOrd="0" parTransId="{0C8FF373-999F-4DB3-AA0D-6EFBE1468BFB}" sibTransId="{AF2E021B-D33D-470B-870F-B844DB2E0683}"/>
    <dgm:cxn modelId="{90459427-197B-451A-856F-EBC881B64C0B}" srcId="{42C770B2-E80E-415C-918E-BE7A227D6543}" destId="{6BA0CD18-438E-4014-8140-A9C3F5ADE892}" srcOrd="4" destOrd="0" parTransId="{3A338C48-2CAC-4CCF-9267-997C8073A529}" sibTransId="{847DD5DF-8A87-4DAC-A8DC-39FBBEB9E985}"/>
    <dgm:cxn modelId="{B9F21C2A-652D-4DD9-B1A2-5DB3CFE650F1}" type="presOf" srcId="{AD8B8C42-DFF7-48AE-8E8B-FBB29DEEC5A0}" destId="{F3EBFE96-7442-4529-96B0-9767726FFEDC}" srcOrd="0" destOrd="3" presId="urn:microsoft.com/office/officeart/2005/8/layout/chevron2"/>
    <dgm:cxn modelId="{A2EC282A-A7BF-49E8-8C71-1CC3EBEBD8F2}" type="presOf" srcId="{9B3C2727-0DE1-499A-8540-6C92C9C5F4EC}" destId="{F3EBFE96-7442-4529-96B0-9767726FFEDC}" srcOrd="0" destOrd="5" presId="urn:microsoft.com/office/officeart/2005/8/layout/chevron2"/>
    <dgm:cxn modelId="{4ED63033-A773-47F5-83B6-CAA365ED2813}" srcId="{C9403E84-C6F3-4199-A143-B2F3A5B268C7}" destId="{FF8D082C-9A10-4D5B-940A-ACD72955B198}" srcOrd="4" destOrd="0" parTransId="{23B8A4E5-3255-4BD4-8E9C-0C4716E1481E}" sibTransId="{3BBCDD8F-9801-47FE-A6BF-B8E0CB87834E}"/>
    <dgm:cxn modelId="{D75E773C-0B37-4D63-AF1A-165A1F2D4D01}" type="presOf" srcId="{330AB61C-3234-4FB5-AD1A-87D84834A810}" destId="{29753832-F67F-4045-9590-901AD3784361}" srcOrd="0" destOrd="1" presId="urn:microsoft.com/office/officeart/2005/8/layout/chevron2"/>
    <dgm:cxn modelId="{01ED9C41-C4A6-4781-BC0E-26C5BE7140D7}" type="presOf" srcId="{80F971B4-F3AE-4097-BD88-AC95D2D92BAF}" destId="{F3EBFE96-7442-4529-96B0-9767726FFEDC}" srcOrd="0" destOrd="2" presId="urn:microsoft.com/office/officeart/2005/8/layout/chevron2"/>
    <dgm:cxn modelId="{5709D747-D1F5-4CAE-9CC2-4451A37828E5}" srcId="{EBDA47F6-7D76-42EB-8C53-E65DB2E7D713}" destId="{894F00FC-B756-48A9-A88E-D4770715A516}" srcOrd="1" destOrd="0" parTransId="{40E8F135-A413-4BE2-AC65-47D63B2B4F8D}" sibTransId="{94EF3B8B-FC7B-4B4F-BBB8-61B4B6ACF31B}"/>
    <dgm:cxn modelId="{6115EC68-6E37-47CE-AAC2-795BB5F7A4CE}" srcId="{33FDA441-8C1F-45B3-853B-9BB0E52383F5}" destId="{C9403E84-C6F3-4199-A143-B2F3A5B268C7}" srcOrd="1" destOrd="0" parTransId="{FBC1DF26-BEB4-473E-B713-FDB03817A91D}" sibTransId="{61F496B1-C27A-4248-BAE6-3E15564C1F73}"/>
    <dgm:cxn modelId="{BE4A634E-1EBC-448C-972B-25BBF0F62786}" srcId="{33FDA441-8C1F-45B3-853B-9BB0E52383F5}" destId="{EBDA47F6-7D76-42EB-8C53-E65DB2E7D713}" srcOrd="0" destOrd="0" parTransId="{2C6197E3-A467-488D-8FA9-1627C92AA620}" sibTransId="{B81D214A-562B-4474-B4F6-3F015F316AB7}"/>
    <dgm:cxn modelId="{82215D4F-C982-412C-89E7-6A6F824B0EB9}" type="presOf" srcId="{6BA0CD18-438E-4014-8140-A9C3F5ADE892}" destId="{29753832-F67F-4045-9590-901AD3784361}" srcOrd="0" destOrd="4" presId="urn:microsoft.com/office/officeart/2005/8/layout/chevron2"/>
    <dgm:cxn modelId="{CBECBC56-5552-4D67-A394-74DB9D01CD9F}" srcId="{42C770B2-E80E-415C-918E-BE7A227D6543}" destId="{330AB61C-3234-4FB5-AD1A-87D84834A810}" srcOrd="1" destOrd="0" parTransId="{CDF29E6B-88B0-4B4F-82F7-0D934054D289}" sibTransId="{5060E0E0-43FD-488A-8E25-2D9359BD224B}"/>
    <dgm:cxn modelId="{DBEC0883-D52E-40CE-8F01-844C6A8013BB}" srcId="{C9403E84-C6F3-4199-A143-B2F3A5B268C7}" destId="{40D00140-CC03-488B-AF19-8A9742CC1F57}" srcOrd="3" destOrd="0" parTransId="{DB8B12A7-96EB-46E5-861F-C9F1A1A1F07D}" sibTransId="{A2606A2F-14CC-42AA-8EB9-056F109A64F4}"/>
    <dgm:cxn modelId="{13E4B68B-F6FD-43B0-A0B4-0FB97F6BFEC7}" type="presOf" srcId="{4C64B4D7-3BEE-4045-85A1-10BFABF58EDA}" destId="{29753832-F67F-4045-9590-901AD3784361}" srcOrd="0" destOrd="0" presId="urn:microsoft.com/office/officeart/2005/8/layout/chevron2"/>
    <dgm:cxn modelId="{7629838C-41C9-4D58-84C1-AB965923753D}" type="presOf" srcId="{9C3009FE-2A95-4769-B997-7FF145289468}" destId="{70DC6A2F-BCD2-4473-93F1-D986AEADBDBB}" srcOrd="0" destOrd="2" presId="urn:microsoft.com/office/officeart/2005/8/layout/chevron2"/>
    <dgm:cxn modelId="{FC58A290-3C56-43FF-BEAB-9199E5DC1477}" type="presOf" srcId="{42C770B2-E80E-415C-918E-BE7A227D6543}" destId="{7747D720-5915-4E63-8275-F59801D27E93}" srcOrd="0" destOrd="0" presId="urn:microsoft.com/office/officeart/2005/8/layout/chevron2"/>
    <dgm:cxn modelId="{F2AE5C93-3CA6-4D8E-8AAF-2BBFABA57070}" srcId="{EBDA47F6-7D76-42EB-8C53-E65DB2E7D713}" destId="{9B3C2727-0DE1-499A-8540-6C92C9C5F4EC}" srcOrd="5" destOrd="0" parTransId="{2E82D31A-19A1-4CE2-A6A9-88BDD4D2B994}" sibTransId="{0CC309DC-0516-47FE-8070-2E16E9696581}"/>
    <dgm:cxn modelId="{A70D869C-9EC8-4726-B1DD-70E8693628CC}" type="presOf" srcId="{46449181-DCFC-43A6-8EC9-3A16D582ED09}" destId="{70DC6A2F-BCD2-4473-93F1-D986AEADBDBB}" srcOrd="0" destOrd="1" presId="urn:microsoft.com/office/officeart/2005/8/layout/chevron2"/>
    <dgm:cxn modelId="{C0ADF39F-495E-4E71-AC1A-F90384FD3410}" srcId="{EBDA47F6-7D76-42EB-8C53-E65DB2E7D713}" destId="{30E6986C-CEA5-4538-BFF2-053D7243C15B}" srcOrd="4" destOrd="0" parTransId="{18AE2025-1F68-43FF-B4D9-5D51E24D7D39}" sibTransId="{777D60EF-6915-402E-BE50-F7215E55EA3D}"/>
    <dgm:cxn modelId="{4B55E5A4-604B-4584-BCD2-CEB8A51BAEC5}" type="presOf" srcId="{894F00FC-B756-48A9-A88E-D4770715A516}" destId="{F3EBFE96-7442-4529-96B0-9767726FFEDC}" srcOrd="0" destOrd="1" presId="urn:microsoft.com/office/officeart/2005/8/layout/chevron2"/>
    <dgm:cxn modelId="{306C6BA7-375B-4311-82B2-9D1B85C93D3F}" type="presOf" srcId="{EBDA47F6-7D76-42EB-8C53-E65DB2E7D713}" destId="{703BA997-3E22-4D78-BCDE-6BFD07416F0E}" srcOrd="0" destOrd="0" presId="urn:microsoft.com/office/officeart/2005/8/layout/chevron2"/>
    <dgm:cxn modelId="{E7A147AF-E353-4C31-989C-524BDAE93ADD}" type="presOf" srcId="{3EF8EF7F-0EC3-4247-B904-C35C473996A0}" destId="{70DC6A2F-BCD2-4473-93F1-D986AEADBDBB}" srcOrd="0" destOrd="0" presId="urn:microsoft.com/office/officeart/2005/8/layout/chevron2"/>
    <dgm:cxn modelId="{AE408FBB-FB73-491F-8CDD-8AA0A0382628}" type="presOf" srcId="{234B989E-5E10-44A7-82F5-B19B8DEEB9FB}" destId="{29753832-F67F-4045-9590-901AD3784361}" srcOrd="0" destOrd="2" presId="urn:microsoft.com/office/officeart/2005/8/layout/chevron2"/>
    <dgm:cxn modelId="{B636DAC0-4D77-49FA-A82D-42A1C1A3C97F}" type="presOf" srcId="{40D00140-CC03-488B-AF19-8A9742CC1F57}" destId="{70DC6A2F-BCD2-4473-93F1-D986AEADBDBB}" srcOrd="0" destOrd="3" presId="urn:microsoft.com/office/officeart/2005/8/layout/chevron2"/>
    <dgm:cxn modelId="{7C4434C1-D7F7-4B0E-8287-D602ED9C2382}" srcId="{42C770B2-E80E-415C-918E-BE7A227D6543}" destId="{4C64B4D7-3BEE-4045-85A1-10BFABF58EDA}" srcOrd="0" destOrd="0" parTransId="{7576B6F7-4C80-4594-B295-7CBD3237D553}" sibTransId="{BB2C2355-BC9A-41B8-AFCF-D7DBD2C3B2D5}"/>
    <dgm:cxn modelId="{5F9C4FD0-BA2A-4C9E-9966-E63F74DC414E}" srcId="{C9403E84-C6F3-4199-A143-B2F3A5B268C7}" destId="{9C3009FE-2A95-4769-B997-7FF145289468}" srcOrd="2" destOrd="0" parTransId="{96C09E20-BEED-47F6-BBE1-E77478847A3D}" sibTransId="{3140CD9B-FBE9-435A-86A4-7FC61F281CE1}"/>
    <dgm:cxn modelId="{DDAB80D6-E125-449E-8CBB-01F4296867A1}" srcId="{C9403E84-C6F3-4199-A143-B2F3A5B268C7}" destId="{46449181-DCFC-43A6-8EC9-3A16D582ED09}" srcOrd="1" destOrd="0" parTransId="{8D8624C7-CF99-4709-AA6E-55D532E1505D}" sibTransId="{59C1219E-83A8-42A7-B4E9-21E38F82889C}"/>
    <dgm:cxn modelId="{D721B2D6-536C-4B1E-AD28-F27BBD0EBE8B}" srcId="{42C770B2-E80E-415C-918E-BE7A227D6543}" destId="{553C1642-7401-46C8-9B45-C04D50D311CD}" srcOrd="3" destOrd="0" parTransId="{9FB438A5-EC34-4A40-A05A-1BF4C950D95F}" sibTransId="{95690EB1-F4FF-4740-8D03-827676C129E1}"/>
    <dgm:cxn modelId="{C98F94EB-13D1-4270-B623-67F2F5974F27}" srcId="{33FDA441-8C1F-45B3-853B-9BB0E52383F5}" destId="{42C770B2-E80E-415C-918E-BE7A227D6543}" srcOrd="2" destOrd="0" parTransId="{7DF0226C-2E3F-45F6-866E-86BC5C5D10B7}" sibTransId="{F2E91D0E-A1CD-4BF9-9CC9-609E5419F249}"/>
    <dgm:cxn modelId="{AA2F54FC-91E0-4A6D-836B-15EE09D75356}" srcId="{EBDA47F6-7D76-42EB-8C53-E65DB2E7D713}" destId="{80F971B4-F3AE-4097-BD88-AC95D2D92BAF}" srcOrd="2" destOrd="0" parTransId="{4F30AF3F-6E28-48BF-8D2E-CFDC100EFF20}" sibTransId="{643784C1-0EC7-4CEA-911D-1BA1B73F07FD}"/>
    <dgm:cxn modelId="{6608BDFE-6B44-43B7-84D7-F8F672E71963}" type="presOf" srcId="{30E6986C-CEA5-4538-BFF2-053D7243C15B}" destId="{F3EBFE96-7442-4529-96B0-9767726FFEDC}" srcOrd="0" destOrd="4" presId="urn:microsoft.com/office/officeart/2005/8/layout/chevron2"/>
    <dgm:cxn modelId="{BA2906FF-87B8-4BB6-8998-E44DA66EBA4B}" type="presOf" srcId="{FF8D082C-9A10-4D5B-940A-ACD72955B198}" destId="{70DC6A2F-BCD2-4473-93F1-D986AEADBDBB}" srcOrd="0" destOrd="4" presId="urn:microsoft.com/office/officeart/2005/8/layout/chevron2"/>
    <dgm:cxn modelId="{5C1DE53A-2485-41EE-960A-FC0290F60F8F}" type="presParOf" srcId="{5405D317-1A42-4C96-9B34-F1FA33DED871}" destId="{E7FA1B3C-D8EE-4D68-AC21-2F1239248962}" srcOrd="0" destOrd="0" presId="urn:microsoft.com/office/officeart/2005/8/layout/chevron2"/>
    <dgm:cxn modelId="{2AE1450D-AB9B-413B-9A8E-5378DDA38C27}" type="presParOf" srcId="{E7FA1B3C-D8EE-4D68-AC21-2F1239248962}" destId="{703BA997-3E22-4D78-BCDE-6BFD07416F0E}" srcOrd="0" destOrd="0" presId="urn:microsoft.com/office/officeart/2005/8/layout/chevron2"/>
    <dgm:cxn modelId="{BDC9B1B6-EFE7-47FF-B763-3193B541CB4B}" type="presParOf" srcId="{E7FA1B3C-D8EE-4D68-AC21-2F1239248962}" destId="{F3EBFE96-7442-4529-96B0-9767726FFEDC}" srcOrd="1" destOrd="0" presId="urn:microsoft.com/office/officeart/2005/8/layout/chevron2"/>
    <dgm:cxn modelId="{418D6EE5-E7F7-41BF-B668-D9DBAF61E721}" type="presParOf" srcId="{5405D317-1A42-4C96-9B34-F1FA33DED871}" destId="{26CD57A2-A8AE-450C-B8B6-23607417AF1D}" srcOrd="1" destOrd="0" presId="urn:microsoft.com/office/officeart/2005/8/layout/chevron2"/>
    <dgm:cxn modelId="{193CEF4A-C7FE-4C24-AC63-9A2F74BEA7FE}" type="presParOf" srcId="{5405D317-1A42-4C96-9B34-F1FA33DED871}" destId="{6772205C-D0BE-49CA-98AD-320B1848CB4E}" srcOrd="2" destOrd="0" presId="urn:microsoft.com/office/officeart/2005/8/layout/chevron2"/>
    <dgm:cxn modelId="{98119457-AA56-47AD-ADC9-520922A634D1}" type="presParOf" srcId="{6772205C-D0BE-49CA-98AD-320B1848CB4E}" destId="{E79A4E81-16DF-4B3B-8077-F5AB9296B4FB}" srcOrd="0" destOrd="0" presId="urn:microsoft.com/office/officeart/2005/8/layout/chevron2"/>
    <dgm:cxn modelId="{2178F59E-7277-4E46-87F1-48C89DF3594E}" type="presParOf" srcId="{6772205C-D0BE-49CA-98AD-320B1848CB4E}" destId="{70DC6A2F-BCD2-4473-93F1-D986AEADBDBB}" srcOrd="1" destOrd="0" presId="urn:microsoft.com/office/officeart/2005/8/layout/chevron2"/>
    <dgm:cxn modelId="{31C6EB8F-74E5-47C9-BD58-30FA5E1099B2}" type="presParOf" srcId="{5405D317-1A42-4C96-9B34-F1FA33DED871}" destId="{96E730C8-CB21-42CA-8D40-336BA5C504FF}" srcOrd="3" destOrd="0" presId="urn:microsoft.com/office/officeart/2005/8/layout/chevron2"/>
    <dgm:cxn modelId="{CAD7A253-565F-4B56-B6D3-6EB07EE7DD7D}" type="presParOf" srcId="{5405D317-1A42-4C96-9B34-F1FA33DED871}" destId="{FFFE8C41-A4CC-4D0D-BA8D-857B7F94CAD3}" srcOrd="4" destOrd="0" presId="urn:microsoft.com/office/officeart/2005/8/layout/chevron2"/>
    <dgm:cxn modelId="{2F043249-3196-48F5-B3F6-B8EB6C385B16}" type="presParOf" srcId="{FFFE8C41-A4CC-4D0D-BA8D-857B7F94CAD3}" destId="{7747D720-5915-4E63-8275-F59801D27E93}" srcOrd="0" destOrd="0" presId="urn:microsoft.com/office/officeart/2005/8/layout/chevron2"/>
    <dgm:cxn modelId="{C2FEE5F8-0B4F-4685-93C4-44D5FE0198C7}" type="presParOf" srcId="{FFFE8C41-A4CC-4D0D-BA8D-857B7F94CAD3}" destId="{29753832-F67F-4045-9590-901AD378436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59769D-53DE-4994-B426-D0549E171B9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665E25B-E30F-458A-85A3-9AE8529696B8}">
      <dgm:prSet phldrT="[Tekst]"/>
      <dgm:spPr/>
      <dgm:t>
        <a:bodyPr/>
        <a:lstStyle/>
        <a:p>
          <a:r>
            <a:rPr lang="da-DK" dirty="0"/>
            <a:t>UCH</a:t>
          </a:r>
        </a:p>
      </dgm:t>
    </dgm:pt>
    <dgm:pt modelId="{823AF97C-CB2E-4F09-8A5E-37AFCE3990F0}" type="parTrans" cxnId="{5E4386E7-C49F-450C-8B93-FEC626D8C231}">
      <dgm:prSet/>
      <dgm:spPr/>
      <dgm:t>
        <a:bodyPr/>
        <a:lstStyle/>
        <a:p>
          <a:endParaRPr lang="da-DK"/>
        </a:p>
      </dgm:t>
    </dgm:pt>
    <dgm:pt modelId="{2B71FFFE-59EB-4255-8588-3B9B736F94C9}" type="sibTrans" cxnId="{5E4386E7-C49F-450C-8B93-FEC626D8C231}">
      <dgm:prSet/>
      <dgm:spPr/>
      <dgm:t>
        <a:bodyPr/>
        <a:lstStyle/>
        <a:p>
          <a:endParaRPr lang="da-DK"/>
        </a:p>
      </dgm:t>
    </dgm:pt>
    <dgm:pt modelId="{AF5C02FD-817A-4717-90E3-A186F77370B2}">
      <dgm:prSet phldrT="[Tekst]"/>
      <dgm:spPr>
        <a:solidFill>
          <a:srgbClr val="7030A0"/>
        </a:solidFill>
      </dgm:spPr>
      <dgm:t>
        <a:bodyPr/>
        <a:lstStyle/>
        <a:p>
          <a:r>
            <a:rPr lang="da-DK" dirty="0"/>
            <a:t>Herning</a:t>
          </a:r>
        </a:p>
      </dgm:t>
    </dgm:pt>
    <dgm:pt modelId="{03B7B987-47B0-40E2-A07A-7A3C2601E8DF}" type="parTrans" cxnId="{979DE27C-F0EE-4E9C-BCAC-FD5E88A4102C}">
      <dgm:prSet/>
      <dgm:spPr/>
      <dgm:t>
        <a:bodyPr/>
        <a:lstStyle/>
        <a:p>
          <a:endParaRPr lang="da-DK"/>
        </a:p>
      </dgm:t>
    </dgm:pt>
    <dgm:pt modelId="{B39F9875-EF0A-41CF-8E2A-8411EFFD44AF}" type="sibTrans" cxnId="{979DE27C-F0EE-4E9C-BCAC-FD5E88A4102C}">
      <dgm:prSet/>
      <dgm:spPr/>
      <dgm:t>
        <a:bodyPr/>
        <a:lstStyle/>
        <a:p>
          <a:endParaRPr lang="da-DK"/>
        </a:p>
      </dgm:t>
    </dgm:pt>
    <dgm:pt modelId="{A6C04CE5-AD2C-41C8-8947-8940626D5E69}">
      <dgm:prSet phldrT="[Tekst]"/>
      <dgm:spPr>
        <a:solidFill>
          <a:srgbClr val="7030A0"/>
        </a:solidFill>
      </dgm:spPr>
      <dgm:t>
        <a:bodyPr/>
        <a:lstStyle/>
        <a:p>
          <a:r>
            <a:rPr lang="da-DK" dirty="0"/>
            <a:t>Holstebro</a:t>
          </a:r>
        </a:p>
      </dgm:t>
    </dgm:pt>
    <dgm:pt modelId="{2654BE24-2E07-4B45-8A50-72FB9A251C09}" type="parTrans" cxnId="{94FA2C17-D908-4FE4-B7D8-E3EBE4C8CC85}">
      <dgm:prSet/>
      <dgm:spPr/>
      <dgm:t>
        <a:bodyPr/>
        <a:lstStyle/>
        <a:p>
          <a:endParaRPr lang="da-DK"/>
        </a:p>
      </dgm:t>
    </dgm:pt>
    <dgm:pt modelId="{B9C12381-2C5A-47C0-81F5-64AB40FA03C8}" type="sibTrans" cxnId="{94FA2C17-D908-4FE4-B7D8-E3EBE4C8CC85}">
      <dgm:prSet/>
      <dgm:spPr/>
      <dgm:t>
        <a:bodyPr/>
        <a:lstStyle/>
        <a:p>
          <a:endParaRPr lang="da-DK"/>
        </a:p>
      </dgm:t>
    </dgm:pt>
    <dgm:pt modelId="{5FB682A9-8955-4646-88F5-E6E3672A6589}">
      <dgm:prSet phldrT="[Tekst]"/>
      <dgm:spPr>
        <a:solidFill>
          <a:srgbClr val="7030A0"/>
        </a:solidFill>
      </dgm:spPr>
      <dgm:t>
        <a:bodyPr/>
        <a:lstStyle/>
        <a:p>
          <a:r>
            <a:rPr lang="da-DK" dirty="0"/>
            <a:t>Skive</a:t>
          </a:r>
        </a:p>
      </dgm:t>
    </dgm:pt>
    <dgm:pt modelId="{BFD7A864-8E58-43AF-8C51-1B5E3FB61E4E}" type="parTrans" cxnId="{D1D704E0-0DD2-460A-BD14-F583F6BF438D}">
      <dgm:prSet/>
      <dgm:spPr/>
      <dgm:t>
        <a:bodyPr/>
        <a:lstStyle/>
        <a:p>
          <a:endParaRPr lang="da-DK"/>
        </a:p>
      </dgm:t>
    </dgm:pt>
    <dgm:pt modelId="{C68FA213-F2E2-4445-89C4-4180BDB86F38}" type="sibTrans" cxnId="{D1D704E0-0DD2-460A-BD14-F583F6BF438D}">
      <dgm:prSet/>
      <dgm:spPr/>
      <dgm:t>
        <a:bodyPr/>
        <a:lstStyle/>
        <a:p>
          <a:endParaRPr lang="da-DK"/>
        </a:p>
      </dgm:t>
    </dgm:pt>
    <dgm:pt modelId="{6D9DD330-CB83-48C9-861F-539A4E16B530}">
      <dgm:prSet/>
      <dgm:spPr>
        <a:solidFill>
          <a:srgbClr val="7030A0"/>
        </a:solidFill>
      </dgm:spPr>
      <dgm:t>
        <a:bodyPr/>
        <a:lstStyle/>
        <a:p>
          <a:r>
            <a:rPr lang="da-DK" dirty="0"/>
            <a:t>Randers</a:t>
          </a:r>
        </a:p>
      </dgm:t>
    </dgm:pt>
    <dgm:pt modelId="{127E75E7-FCB9-4F21-8E89-2AEF52172766}" type="parTrans" cxnId="{16AFBBF8-98E1-44A7-BC4A-C2538F8D9653}">
      <dgm:prSet/>
      <dgm:spPr/>
      <dgm:t>
        <a:bodyPr/>
        <a:lstStyle/>
        <a:p>
          <a:endParaRPr lang="da-DK"/>
        </a:p>
      </dgm:t>
    </dgm:pt>
    <dgm:pt modelId="{70CDE388-250C-4A26-9EF7-9C5EA70DFE77}" type="sibTrans" cxnId="{16AFBBF8-98E1-44A7-BC4A-C2538F8D9653}">
      <dgm:prSet/>
      <dgm:spPr/>
      <dgm:t>
        <a:bodyPr/>
        <a:lstStyle/>
        <a:p>
          <a:endParaRPr lang="da-DK"/>
        </a:p>
      </dgm:t>
    </dgm:pt>
    <dgm:pt modelId="{58B86A9B-D092-4CFA-A00B-8CA9592F1D67}">
      <dgm:prSet/>
      <dgm:spPr>
        <a:solidFill>
          <a:srgbClr val="7030A0"/>
        </a:solidFill>
      </dgm:spPr>
      <dgm:t>
        <a:bodyPr/>
        <a:lstStyle/>
        <a:p>
          <a:r>
            <a:rPr lang="da-DK" dirty="0"/>
            <a:t>Djursland</a:t>
          </a:r>
        </a:p>
      </dgm:t>
    </dgm:pt>
    <dgm:pt modelId="{915D313B-7094-456D-8F75-05FCA5D10083}" type="parTrans" cxnId="{D3820D6F-1F3D-4D31-AC8C-BC27D5B82072}">
      <dgm:prSet/>
      <dgm:spPr/>
      <dgm:t>
        <a:bodyPr/>
        <a:lstStyle/>
        <a:p>
          <a:endParaRPr lang="da-DK"/>
        </a:p>
      </dgm:t>
    </dgm:pt>
    <dgm:pt modelId="{92BB4EFE-AD44-416D-945F-BBF153BC2DA1}" type="sibTrans" cxnId="{D3820D6F-1F3D-4D31-AC8C-BC27D5B82072}">
      <dgm:prSet/>
      <dgm:spPr/>
      <dgm:t>
        <a:bodyPr/>
        <a:lstStyle/>
        <a:p>
          <a:endParaRPr lang="da-DK"/>
        </a:p>
      </dgm:t>
    </dgm:pt>
    <dgm:pt modelId="{870A269D-9888-495C-98B1-B9B84AB90B8B}">
      <dgm:prSet/>
      <dgm:spPr>
        <a:solidFill>
          <a:srgbClr val="7030A0"/>
        </a:solidFill>
      </dgm:spPr>
      <dgm:t>
        <a:bodyPr/>
        <a:lstStyle/>
        <a:p>
          <a:r>
            <a:rPr lang="da-DK" dirty="0"/>
            <a:t>Ringkøbing-Skjern</a:t>
          </a:r>
        </a:p>
      </dgm:t>
    </dgm:pt>
    <dgm:pt modelId="{7A3891DF-5710-4D62-98E2-2059995EEA2E}" type="parTrans" cxnId="{3C373B10-EFC4-4172-80C5-501AFB1C47CF}">
      <dgm:prSet/>
      <dgm:spPr/>
      <dgm:t>
        <a:bodyPr/>
        <a:lstStyle/>
        <a:p>
          <a:endParaRPr lang="da-DK"/>
        </a:p>
      </dgm:t>
    </dgm:pt>
    <dgm:pt modelId="{D38E51FD-FD69-4D4A-A7A9-66F117BC5729}" type="sibTrans" cxnId="{3C373B10-EFC4-4172-80C5-501AFB1C47CF}">
      <dgm:prSet/>
      <dgm:spPr/>
      <dgm:t>
        <a:bodyPr/>
        <a:lstStyle/>
        <a:p>
          <a:endParaRPr lang="da-DK"/>
        </a:p>
      </dgm:t>
    </dgm:pt>
    <dgm:pt modelId="{2558EC22-CAB4-4C3D-BA7B-66078EADBAFF}">
      <dgm:prSet/>
      <dgm:spPr>
        <a:solidFill>
          <a:srgbClr val="7030A0"/>
        </a:solidFill>
      </dgm:spPr>
      <dgm:t>
        <a:bodyPr/>
        <a:lstStyle/>
        <a:p>
          <a:r>
            <a:rPr lang="da-DK" dirty="0"/>
            <a:t>Viborg</a:t>
          </a:r>
        </a:p>
      </dgm:t>
    </dgm:pt>
    <dgm:pt modelId="{59C98FF0-8F52-4330-A8AA-12126D8AE8FE}" type="parTrans" cxnId="{543E6E18-B100-41FF-96FD-CD2DF6024299}">
      <dgm:prSet/>
      <dgm:spPr/>
      <dgm:t>
        <a:bodyPr/>
        <a:lstStyle/>
        <a:p>
          <a:endParaRPr lang="da-DK"/>
        </a:p>
      </dgm:t>
    </dgm:pt>
    <dgm:pt modelId="{26A9F8FE-372F-4F04-AB87-877C99BBD40A}" type="sibTrans" cxnId="{543E6E18-B100-41FF-96FD-CD2DF6024299}">
      <dgm:prSet/>
      <dgm:spPr/>
      <dgm:t>
        <a:bodyPr/>
        <a:lstStyle/>
        <a:p>
          <a:endParaRPr lang="da-DK"/>
        </a:p>
      </dgm:t>
    </dgm:pt>
    <dgm:pt modelId="{4EAE79BE-9AA6-4DBA-8444-869945ED4B79}">
      <dgm:prSet/>
      <dgm:spPr>
        <a:solidFill>
          <a:srgbClr val="0070C0"/>
        </a:solidFill>
      </dgm:spPr>
      <dgm:t>
        <a:bodyPr/>
        <a:lstStyle/>
        <a:p>
          <a:r>
            <a:rPr lang="da-DK" dirty="0"/>
            <a:t>Herningsholm</a:t>
          </a:r>
        </a:p>
      </dgm:t>
    </dgm:pt>
    <dgm:pt modelId="{A47BEE06-3840-43F5-B2DC-36ADCE1106CA}" type="parTrans" cxnId="{2AC36CCA-AE97-4386-9706-4AC30CE198EA}">
      <dgm:prSet/>
      <dgm:spPr/>
      <dgm:t>
        <a:bodyPr/>
        <a:lstStyle/>
        <a:p>
          <a:endParaRPr lang="da-DK"/>
        </a:p>
      </dgm:t>
    </dgm:pt>
    <dgm:pt modelId="{F86D2F86-AC4D-4F57-8DF4-96354B51B67A}" type="sibTrans" cxnId="{2AC36CCA-AE97-4386-9706-4AC30CE198EA}">
      <dgm:prSet/>
      <dgm:spPr/>
      <dgm:t>
        <a:bodyPr/>
        <a:lstStyle/>
        <a:p>
          <a:endParaRPr lang="da-DK"/>
        </a:p>
      </dgm:t>
    </dgm:pt>
    <dgm:pt modelId="{80D65C84-B364-439F-ABC4-C61BA5C7E106}">
      <dgm:prSet/>
      <dgm:spPr>
        <a:solidFill>
          <a:srgbClr val="0070C0"/>
        </a:solidFill>
      </dgm:spPr>
      <dgm:t>
        <a:bodyPr/>
        <a:lstStyle/>
        <a:p>
          <a:r>
            <a:rPr lang="da-DK" dirty="0"/>
            <a:t>UCH</a:t>
          </a:r>
        </a:p>
      </dgm:t>
    </dgm:pt>
    <dgm:pt modelId="{8FCBDBA2-C4E5-4F2F-B9C7-5F65CCB8AFFA}" type="parTrans" cxnId="{0560F461-FBED-45CB-96C3-53AE377F5ED1}">
      <dgm:prSet/>
      <dgm:spPr/>
      <dgm:t>
        <a:bodyPr/>
        <a:lstStyle/>
        <a:p>
          <a:endParaRPr lang="da-DK"/>
        </a:p>
      </dgm:t>
    </dgm:pt>
    <dgm:pt modelId="{D5DEDD6E-E290-46D5-B224-00E665E9FDFE}" type="sibTrans" cxnId="{0560F461-FBED-45CB-96C3-53AE377F5ED1}">
      <dgm:prSet/>
      <dgm:spPr/>
      <dgm:t>
        <a:bodyPr/>
        <a:lstStyle/>
        <a:p>
          <a:endParaRPr lang="da-DK"/>
        </a:p>
      </dgm:t>
    </dgm:pt>
    <dgm:pt modelId="{F5C41263-9177-499B-AB70-9885502A0469}">
      <dgm:prSet/>
      <dgm:spPr>
        <a:solidFill>
          <a:srgbClr val="0070C0"/>
        </a:solidFill>
      </dgm:spPr>
      <dgm:t>
        <a:bodyPr/>
        <a:lstStyle/>
        <a:p>
          <a:r>
            <a:rPr lang="da-DK" dirty="0"/>
            <a:t>Skive College</a:t>
          </a:r>
        </a:p>
      </dgm:t>
    </dgm:pt>
    <dgm:pt modelId="{DC9BA683-AE4B-46BC-B10A-2B57F7F130A4}" type="parTrans" cxnId="{15D63061-4DB4-40CC-80C4-F9DD4DDB3325}">
      <dgm:prSet/>
      <dgm:spPr/>
      <dgm:t>
        <a:bodyPr/>
        <a:lstStyle/>
        <a:p>
          <a:endParaRPr lang="da-DK"/>
        </a:p>
      </dgm:t>
    </dgm:pt>
    <dgm:pt modelId="{169D4755-5E5F-4799-8168-8F7DD6311269}" type="sibTrans" cxnId="{15D63061-4DB4-40CC-80C4-F9DD4DDB3325}">
      <dgm:prSet/>
      <dgm:spPr/>
      <dgm:t>
        <a:bodyPr/>
        <a:lstStyle/>
        <a:p>
          <a:endParaRPr lang="da-DK"/>
        </a:p>
      </dgm:t>
    </dgm:pt>
    <dgm:pt modelId="{8AE58E38-1C96-4C3C-B10C-8A98FD05820D}">
      <dgm:prSet/>
      <dgm:spPr>
        <a:solidFill>
          <a:srgbClr val="0070C0"/>
        </a:solidFill>
      </dgm:spPr>
      <dgm:t>
        <a:bodyPr/>
        <a:lstStyle/>
        <a:p>
          <a:r>
            <a:rPr lang="da-DK" dirty="0"/>
            <a:t>Tradium</a:t>
          </a:r>
        </a:p>
      </dgm:t>
    </dgm:pt>
    <dgm:pt modelId="{E1852878-14FC-4A98-A310-E0C1779C81DD}" type="parTrans" cxnId="{B1D79FE8-9F62-42E1-A95B-3E79245F4B2D}">
      <dgm:prSet/>
      <dgm:spPr/>
      <dgm:t>
        <a:bodyPr/>
        <a:lstStyle/>
        <a:p>
          <a:endParaRPr lang="da-DK"/>
        </a:p>
      </dgm:t>
    </dgm:pt>
    <dgm:pt modelId="{4DBDF1DD-8882-4E6F-8A15-4F44B15BB703}" type="sibTrans" cxnId="{B1D79FE8-9F62-42E1-A95B-3E79245F4B2D}">
      <dgm:prSet/>
      <dgm:spPr/>
      <dgm:t>
        <a:bodyPr/>
        <a:lstStyle/>
        <a:p>
          <a:endParaRPr lang="da-DK"/>
        </a:p>
      </dgm:t>
    </dgm:pt>
    <dgm:pt modelId="{85AD8963-727E-415B-BB7F-7CC9FBC17E9E}">
      <dgm:prSet/>
      <dgm:spPr>
        <a:solidFill>
          <a:srgbClr val="0070C0"/>
        </a:solidFill>
      </dgm:spPr>
      <dgm:t>
        <a:bodyPr/>
        <a:lstStyle/>
        <a:p>
          <a:r>
            <a:rPr lang="da-DK" dirty="0"/>
            <a:t>Viden Djurs</a:t>
          </a:r>
        </a:p>
      </dgm:t>
    </dgm:pt>
    <dgm:pt modelId="{50A39F7C-933C-49D9-85A4-DBBAB1C8373F}" type="parTrans" cxnId="{A7CCEDE3-4D65-4C9C-B7DF-74785689FD77}">
      <dgm:prSet/>
      <dgm:spPr/>
      <dgm:t>
        <a:bodyPr/>
        <a:lstStyle/>
        <a:p>
          <a:endParaRPr lang="da-DK"/>
        </a:p>
      </dgm:t>
    </dgm:pt>
    <dgm:pt modelId="{B45FCF1E-2B10-4C70-9D7F-A01FF7A7E607}" type="sibTrans" cxnId="{A7CCEDE3-4D65-4C9C-B7DF-74785689FD77}">
      <dgm:prSet/>
      <dgm:spPr/>
      <dgm:t>
        <a:bodyPr/>
        <a:lstStyle/>
        <a:p>
          <a:endParaRPr lang="da-DK"/>
        </a:p>
      </dgm:t>
    </dgm:pt>
    <dgm:pt modelId="{C29A5A09-9EB6-49C1-A0AE-4D0A74351CA7}">
      <dgm:prSet/>
      <dgm:spPr>
        <a:solidFill>
          <a:srgbClr val="0070C0"/>
        </a:solidFill>
      </dgm:spPr>
      <dgm:t>
        <a:bodyPr/>
        <a:lstStyle/>
        <a:p>
          <a:r>
            <a:rPr lang="da-DK" dirty="0"/>
            <a:t>UCRS</a:t>
          </a:r>
        </a:p>
      </dgm:t>
    </dgm:pt>
    <dgm:pt modelId="{A22E0B57-834A-4099-AC91-5A8109DE2626}" type="parTrans" cxnId="{79EE8CF4-F032-4CC0-906D-48EFA104DB79}">
      <dgm:prSet/>
      <dgm:spPr/>
      <dgm:t>
        <a:bodyPr/>
        <a:lstStyle/>
        <a:p>
          <a:endParaRPr lang="da-DK"/>
        </a:p>
      </dgm:t>
    </dgm:pt>
    <dgm:pt modelId="{F2207D6C-0484-46F7-9D55-2ABD9793424B}" type="sibTrans" cxnId="{79EE8CF4-F032-4CC0-906D-48EFA104DB79}">
      <dgm:prSet/>
      <dgm:spPr/>
      <dgm:t>
        <a:bodyPr/>
        <a:lstStyle/>
        <a:p>
          <a:endParaRPr lang="da-DK"/>
        </a:p>
      </dgm:t>
    </dgm:pt>
    <dgm:pt modelId="{226300C6-6E7F-4E82-8DEB-DF41C16913AB}">
      <dgm:prSet/>
      <dgm:spPr>
        <a:solidFill>
          <a:srgbClr val="0070C0"/>
        </a:solidFill>
      </dgm:spPr>
      <dgm:t>
        <a:bodyPr/>
        <a:lstStyle/>
        <a:p>
          <a:r>
            <a:rPr lang="da-DK" dirty="0"/>
            <a:t>Mercantec</a:t>
          </a:r>
        </a:p>
      </dgm:t>
    </dgm:pt>
    <dgm:pt modelId="{E5AADE53-3B4C-4B18-82BA-12400BC0C722}" type="parTrans" cxnId="{D84B8544-C2A8-4218-9D58-2591378AE1B7}">
      <dgm:prSet/>
      <dgm:spPr/>
      <dgm:t>
        <a:bodyPr/>
        <a:lstStyle/>
        <a:p>
          <a:endParaRPr lang="da-DK"/>
        </a:p>
      </dgm:t>
    </dgm:pt>
    <dgm:pt modelId="{FC4214C1-4B1E-49C0-A5B8-2F725BC74EA4}" type="sibTrans" cxnId="{D84B8544-C2A8-4218-9D58-2591378AE1B7}">
      <dgm:prSet/>
      <dgm:spPr/>
      <dgm:t>
        <a:bodyPr/>
        <a:lstStyle/>
        <a:p>
          <a:endParaRPr lang="da-DK"/>
        </a:p>
      </dgm:t>
    </dgm:pt>
    <dgm:pt modelId="{83F59724-3E01-4DA9-AB51-4B34A4DE989B}">
      <dgm:prSet/>
      <dgm:spPr/>
      <dgm:t>
        <a:bodyPr/>
        <a:lstStyle/>
        <a:p>
          <a:r>
            <a:rPr lang="da-DK" dirty="0"/>
            <a:t> Herning Erhvervsråd</a:t>
          </a:r>
        </a:p>
      </dgm:t>
    </dgm:pt>
    <dgm:pt modelId="{7D2FBFC9-C400-4409-A408-50ECA244F61E}" type="parTrans" cxnId="{05C5B6D2-407A-480F-B00E-B28C64535B4A}">
      <dgm:prSet/>
      <dgm:spPr/>
      <dgm:t>
        <a:bodyPr/>
        <a:lstStyle/>
        <a:p>
          <a:endParaRPr lang="da-DK"/>
        </a:p>
      </dgm:t>
    </dgm:pt>
    <dgm:pt modelId="{8C3F8E12-BF91-4D12-9B16-21D51106249F}" type="sibTrans" cxnId="{05C5B6D2-407A-480F-B00E-B28C64535B4A}">
      <dgm:prSet/>
      <dgm:spPr/>
      <dgm:t>
        <a:bodyPr/>
        <a:lstStyle/>
        <a:p>
          <a:endParaRPr lang="da-DK"/>
        </a:p>
      </dgm:t>
    </dgm:pt>
    <dgm:pt modelId="{058F459C-2AD0-4B5A-863B-79436C4E8004}">
      <dgm:prSet/>
      <dgm:spPr/>
      <dgm:t>
        <a:bodyPr/>
        <a:lstStyle/>
        <a:p>
          <a:r>
            <a:rPr lang="da-DK" dirty="0"/>
            <a:t>Herning HF og VUC</a:t>
          </a:r>
        </a:p>
      </dgm:t>
    </dgm:pt>
    <dgm:pt modelId="{E0DC5C52-59F8-4826-A040-2ECB3BB62E19}" type="parTrans" cxnId="{765F992B-5664-405E-A674-18416A4B21D0}">
      <dgm:prSet/>
      <dgm:spPr/>
      <dgm:t>
        <a:bodyPr/>
        <a:lstStyle/>
        <a:p>
          <a:endParaRPr lang="da-DK"/>
        </a:p>
      </dgm:t>
    </dgm:pt>
    <dgm:pt modelId="{DFF701BE-66F2-495D-ACE4-D039B73FB54A}" type="sibTrans" cxnId="{765F992B-5664-405E-A674-18416A4B21D0}">
      <dgm:prSet/>
      <dgm:spPr/>
      <dgm:t>
        <a:bodyPr/>
        <a:lstStyle/>
        <a:p>
          <a:endParaRPr lang="da-DK"/>
        </a:p>
      </dgm:t>
    </dgm:pt>
    <dgm:pt modelId="{01EBC978-0D0F-4D33-81F7-442F6F1033B9}">
      <dgm:prSet/>
      <dgm:spPr/>
      <dgm:t>
        <a:bodyPr/>
        <a:lstStyle/>
        <a:p>
          <a:r>
            <a:rPr lang="da-DK" dirty="0">
              <a:effectLst/>
              <a:latin typeface="Aptos Light" panose="020B0004020202020204" pitchFamily="34" charset="0"/>
            </a:rPr>
            <a:t>SoSu-Midt- og Vestjylland</a:t>
          </a:r>
        </a:p>
      </dgm:t>
    </dgm:pt>
    <dgm:pt modelId="{C0831C66-58B4-4CF8-B01A-46E0A4FC521D}" type="parTrans" cxnId="{3B010BED-08FA-40F6-8873-3D93104705DF}">
      <dgm:prSet/>
      <dgm:spPr/>
      <dgm:t>
        <a:bodyPr/>
        <a:lstStyle/>
        <a:p>
          <a:endParaRPr lang="da-DK"/>
        </a:p>
      </dgm:t>
    </dgm:pt>
    <dgm:pt modelId="{6402D405-43EC-495E-81D3-FAA95D48D294}" type="sibTrans" cxnId="{3B010BED-08FA-40F6-8873-3D93104705DF}">
      <dgm:prSet/>
      <dgm:spPr/>
      <dgm:t>
        <a:bodyPr/>
        <a:lstStyle/>
        <a:p>
          <a:endParaRPr lang="da-DK"/>
        </a:p>
      </dgm:t>
    </dgm:pt>
    <dgm:pt modelId="{128311E6-F2F7-4B03-BE62-1243EE5FD33F}">
      <dgm:prSet/>
      <dgm:spPr/>
      <dgm:t>
        <a:bodyPr/>
        <a:lstStyle/>
        <a:p>
          <a:r>
            <a:rPr lang="da-DK" dirty="0"/>
            <a:t>FGU HLSS</a:t>
          </a:r>
        </a:p>
      </dgm:t>
    </dgm:pt>
    <dgm:pt modelId="{22860CF6-0A25-47CC-BA5B-6383C29FB7CE}" type="parTrans" cxnId="{A8FC975F-4757-47AB-A816-FBFDDBC67351}">
      <dgm:prSet/>
      <dgm:spPr/>
      <dgm:t>
        <a:bodyPr/>
        <a:lstStyle/>
        <a:p>
          <a:endParaRPr lang="da-DK"/>
        </a:p>
      </dgm:t>
    </dgm:pt>
    <dgm:pt modelId="{5D27E214-F100-427F-9BCE-C8417CEA3E01}" type="sibTrans" cxnId="{A8FC975F-4757-47AB-A816-FBFDDBC67351}">
      <dgm:prSet/>
      <dgm:spPr/>
      <dgm:t>
        <a:bodyPr/>
        <a:lstStyle/>
        <a:p>
          <a:endParaRPr lang="da-DK"/>
        </a:p>
      </dgm:t>
    </dgm:pt>
    <dgm:pt modelId="{C9192F0B-373F-4C6D-93DD-35CDD6E7A170}">
      <dgm:prSet/>
      <dgm:spPr/>
      <dgm:t>
        <a:bodyPr/>
        <a:lstStyle/>
        <a:p>
          <a:r>
            <a:rPr lang="da-DK" dirty="0"/>
            <a:t>Step 10</a:t>
          </a:r>
        </a:p>
      </dgm:t>
    </dgm:pt>
    <dgm:pt modelId="{1F7EB659-5D31-4DA5-B4DA-E59D8AA48E1F}" type="parTrans" cxnId="{1D939271-037A-4E15-86FE-0F1EFD09B1C0}">
      <dgm:prSet/>
      <dgm:spPr/>
      <dgm:t>
        <a:bodyPr/>
        <a:lstStyle/>
        <a:p>
          <a:endParaRPr lang="da-DK"/>
        </a:p>
      </dgm:t>
    </dgm:pt>
    <dgm:pt modelId="{E19A9657-81BC-4A04-86C7-725F29054AFE}" type="sibTrans" cxnId="{1D939271-037A-4E15-86FE-0F1EFD09B1C0}">
      <dgm:prSet/>
      <dgm:spPr/>
      <dgm:t>
        <a:bodyPr/>
        <a:lstStyle/>
        <a:p>
          <a:endParaRPr lang="da-DK"/>
        </a:p>
      </dgm:t>
    </dgm:pt>
    <dgm:pt modelId="{ABD6C89E-254E-4806-8BD3-47467762B597}">
      <dgm:prSet/>
      <dgm:spPr/>
      <dgm:t>
        <a:bodyPr/>
        <a:lstStyle/>
        <a:p>
          <a:r>
            <a:rPr lang="da-DK" dirty="0"/>
            <a:t>Holstebro Gymnasium og HF</a:t>
          </a:r>
        </a:p>
      </dgm:t>
    </dgm:pt>
    <dgm:pt modelId="{752D553A-0BB3-4037-A168-795A5C6A5BC8}" type="parTrans" cxnId="{CCA88215-514D-49D6-9B43-F33B9D8E0D2C}">
      <dgm:prSet/>
      <dgm:spPr/>
      <dgm:t>
        <a:bodyPr/>
        <a:lstStyle/>
        <a:p>
          <a:endParaRPr lang="da-DK"/>
        </a:p>
      </dgm:t>
    </dgm:pt>
    <dgm:pt modelId="{2961DAF5-5F16-441F-A140-AC322A82FA92}" type="sibTrans" cxnId="{CCA88215-514D-49D6-9B43-F33B9D8E0D2C}">
      <dgm:prSet/>
      <dgm:spPr/>
      <dgm:t>
        <a:bodyPr/>
        <a:lstStyle/>
        <a:p>
          <a:endParaRPr lang="da-DK"/>
        </a:p>
      </dgm:t>
    </dgm:pt>
    <dgm:pt modelId="{5AFA79CA-6F38-4E82-B0A4-E7158101A6DE}">
      <dgm:prSet/>
      <dgm:spPr/>
      <dgm:t>
        <a:bodyPr/>
        <a:lstStyle/>
        <a:p>
          <a:r>
            <a:rPr lang="da-DK" dirty="0"/>
            <a:t>VUC HLS</a:t>
          </a:r>
        </a:p>
      </dgm:t>
    </dgm:pt>
    <dgm:pt modelId="{F1C30F6F-75E0-481E-8192-58B4B0E342CC}" type="parTrans" cxnId="{715FC978-487D-4DCC-A027-479929B64CE6}">
      <dgm:prSet/>
      <dgm:spPr/>
      <dgm:t>
        <a:bodyPr/>
        <a:lstStyle/>
        <a:p>
          <a:endParaRPr lang="da-DK"/>
        </a:p>
      </dgm:t>
    </dgm:pt>
    <dgm:pt modelId="{7797FA31-BB2F-4B4D-A1F3-4232E8596CEF}" type="sibTrans" cxnId="{715FC978-487D-4DCC-A027-479929B64CE6}">
      <dgm:prSet/>
      <dgm:spPr/>
      <dgm:t>
        <a:bodyPr/>
        <a:lstStyle/>
        <a:p>
          <a:endParaRPr lang="da-DK"/>
        </a:p>
      </dgm:t>
    </dgm:pt>
    <dgm:pt modelId="{7646F43B-D19D-41AD-82FB-94B844ED52ED}">
      <dgm:prSet/>
      <dgm:spPr/>
      <dgm:t>
        <a:bodyPr/>
        <a:lstStyle/>
        <a:p>
          <a:r>
            <a:rPr lang="da-DK" dirty="0" err="1"/>
            <a:t>Vevo</a:t>
          </a:r>
          <a:endParaRPr lang="da-DK" dirty="0"/>
        </a:p>
      </dgm:t>
    </dgm:pt>
    <dgm:pt modelId="{C3A80A39-9EA3-4ABA-9EEB-2ACC7B9E57FB}" type="parTrans" cxnId="{AD8DB85F-038D-49F4-BF80-C82B3FE50A85}">
      <dgm:prSet/>
      <dgm:spPr/>
      <dgm:t>
        <a:bodyPr/>
        <a:lstStyle/>
        <a:p>
          <a:endParaRPr lang="da-DK"/>
        </a:p>
      </dgm:t>
    </dgm:pt>
    <dgm:pt modelId="{40C9CACE-4744-43AF-8316-9E8FFE5ECC32}" type="sibTrans" cxnId="{AD8DB85F-038D-49F4-BF80-C82B3FE50A85}">
      <dgm:prSet/>
      <dgm:spPr/>
      <dgm:t>
        <a:bodyPr/>
        <a:lstStyle/>
        <a:p>
          <a:endParaRPr lang="da-DK"/>
        </a:p>
      </dgm:t>
    </dgm:pt>
    <dgm:pt modelId="{EA94263A-1307-4EC8-84CB-FE54F3FF2610}">
      <dgm:prSet/>
      <dgm:spPr/>
      <dgm:t>
        <a:bodyPr/>
        <a:lstStyle/>
        <a:p>
          <a:r>
            <a:rPr lang="da-DK" dirty="0"/>
            <a:t>10’eren</a:t>
          </a:r>
        </a:p>
      </dgm:t>
    </dgm:pt>
    <dgm:pt modelId="{AA44EFDE-4FBF-4691-B0CD-515518B6E199}" type="parTrans" cxnId="{6020871C-1E63-4687-9E87-40AB11762E3C}">
      <dgm:prSet/>
      <dgm:spPr/>
      <dgm:t>
        <a:bodyPr/>
        <a:lstStyle/>
        <a:p>
          <a:endParaRPr lang="da-DK"/>
        </a:p>
      </dgm:t>
    </dgm:pt>
    <dgm:pt modelId="{CF888BC3-E144-4E43-AE38-EDEDE33EFA89}" type="sibTrans" cxnId="{6020871C-1E63-4687-9E87-40AB11762E3C}">
      <dgm:prSet/>
      <dgm:spPr/>
      <dgm:t>
        <a:bodyPr/>
        <a:lstStyle/>
        <a:p>
          <a:endParaRPr lang="da-DK"/>
        </a:p>
      </dgm:t>
    </dgm:pt>
    <dgm:pt modelId="{8E29A343-3057-4AA1-95BE-05D82E7A7834}">
      <dgm:prSet/>
      <dgm:spPr/>
      <dgm:t>
        <a:bodyPr/>
        <a:lstStyle/>
        <a:p>
          <a:r>
            <a:rPr lang="da-DK" dirty="0"/>
            <a:t>FGU </a:t>
          </a:r>
          <a:r>
            <a:rPr lang="da-DK" dirty="0" err="1"/>
            <a:t>MidtVest</a:t>
          </a:r>
          <a:endParaRPr lang="da-DK" dirty="0"/>
        </a:p>
      </dgm:t>
    </dgm:pt>
    <dgm:pt modelId="{54EB8A22-D97C-4C63-98C9-F7907B7867E1}" type="parTrans" cxnId="{71AAF4A3-CD87-415E-B008-89055A0604F3}">
      <dgm:prSet/>
      <dgm:spPr/>
      <dgm:t>
        <a:bodyPr/>
        <a:lstStyle/>
        <a:p>
          <a:endParaRPr lang="da-DK"/>
        </a:p>
      </dgm:t>
    </dgm:pt>
    <dgm:pt modelId="{6D629E9E-072B-46EF-B91F-A988E0914CD5}" type="sibTrans" cxnId="{71AAF4A3-CD87-415E-B008-89055A0604F3}">
      <dgm:prSet/>
      <dgm:spPr/>
      <dgm:t>
        <a:bodyPr/>
        <a:lstStyle/>
        <a:p>
          <a:endParaRPr lang="da-DK"/>
        </a:p>
      </dgm:t>
    </dgm:pt>
    <dgm:pt modelId="{DC368649-BD24-4E69-9843-C3EA3B316EDD}">
      <dgm:prSet/>
      <dgm:spPr/>
      <dgm:t>
        <a:bodyPr/>
        <a:lstStyle/>
        <a:p>
          <a:r>
            <a:rPr lang="da-DK" dirty="0"/>
            <a:t>10.kl</a:t>
          </a:r>
        </a:p>
      </dgm:t>
    </dgm:pt>
    <dgm:pt modelId="{D062527B-1DC4-460C-9D74-308319041FC0}" type="parTrans" cxnId="{5712A3AA-E5DF-4730-8282-5225EDE9A585}">
      <dgm:prSet/>
      <dgm:spPr/>
      <dgm:t>
        <a:bodyPr/>
        <a:lstStyle/>
        <a:p>
          <a:endParaRPr lang="da-DK"/>
        </a:p>
      </dgm:t>
    </dgm:pt>
    <dgm:pt modelId="{DEA7020F-B5F5-4089-89D4-0EE551248AA3}" type="sibTrans" cxnId="{5712A3AA-E5DF-4730-8282-5225EDE9A585}">
      <dgm:prSet/>
      <dgm:spPr/>
      <dgm:t>
        <a:bodyPr/>
        <a:lstStyle/>
        <a:p>
          <a:endParaRPr lang="da-DK"/>
        </a:p>
      </dgm:t>
    </dgm:pt>
    <dgm:pt modelId="{99AEED92-395F-43BA-81B1-88FFF5BA42C6}">
      <dgm:prSet/>
      <dgm:spPr/>
      <dgm:t>
        <a:bodyPr/>
        <a:lstStyle/>
        <a:p>
          <a:r>
            <a:rPr lang="da-DK" dirty="0"/>
            <a:t>Ringkøbing-Skjern Erhvervsråd</a:t>
          </a:r>
        </a:p>
      </dgm:t>
    </dgm:pt>
    <dgm:pt modelId="{E9BE2AB0-2057-42A5-B5E7-B754DA061284}" type="parTrans" cxnId="{49FB0D05-87A8-4139-873F-41737103425B}">
      <dgm:prSet/>
      <dgm:spPr/>
      <dgm:t>
        <a:bodyPr/>
        <a:lstStyle/>
        <a:p>
          <a:endParaRPr lang="da-DK"/>
        </a:p>
      </dgm:t>
    </dgm:pt>
    <dgm:pt modelId="{2ECBE73B-5A9A-4F1F-9875-2D5EE63946A0}" type="sibTrans" cxnId="{49FB0D05-87A8-4139-873F-41737103425B}">
      <dgm:prSet/>
      <dgm:spPr/>
      <dgm:t>
        <a:bodyPr/>
        <a:lstStyle/>
        <a:p>
          <a:endParaRPr lang="da-DK"/>
        </a:p>
      </dgm:t>
    </dgm:pt>
    <dgm:pt modelId="{C5E82F6F-B937-4E31-A0F6-1420CB4803F1}">
      <dgm:prSet/>
      <dgm:spPr/>
      <dgm:t>
        <a:bodyPr/>
        <a:lstStyle/>
        <a:p>
          <a:r>
            <a:rPr lang="da-DK" dirty="0"/>
            <a:t>Virksomheder</a:t>
          </a:r>
        </a:p>
      </dgm:t>
    </dgm:pt>
    <dgm:pt modelId="{9A8CEE88-E59C-48E0-9831-86A1804B52CC}" type="parTrans" cxnId="{86CA0D9D-F6BA-4029-ADD1-6E82E89045B2}">
      <dgm:prSet/>
      <dgm:spPr/>
      <dgm:t>
        <a:bodyPr/>
        <a:lstStyle/>
        <a:p>
          <a:endParaRPr lang="da-DK"/>
        </a:p>
      </dgm:t>
    </dgm:pt>
    <dgm:pt modelId="{B4294071-DE71-42B8-8A43-7E7BD4A9C121}" type="sibTrans" cxnId="{86CA0D9D-F6BA-4029-ADD1-6E82E89045B2}">
      <dgm:prSet/>
      <dgm:spPr/>
      <dgm:t>
        <a:bodyPr/>
        <a:lstStyle/>
        <a:p>
          <a:endParaRPr lang="da-DK"/>
        </a:p>
      </dgm:t>
    </dgm:pt>
    <dgm:pt modelId="{33F754F7-4CDF-4BC3-9922-E99B843F5AAE}">
      <dgm:prSet/>
      <dgm:spPr/>
      <dgm:t>
        <a:bodyPr/>
        <a:lstStyle/>
        <a:p>
          <a:r>
            <a:rPr lang="da-DK" dirty="0"/>
            <a:t>Kommune</a:t>
          </a:r>
        </a:p>
      </dgm:t>
    </dgm:pt>
    <dgm:pt modelId="{8F11ADC2-CCFB-4DAD-B7D2-F58150EC2185}" type="parTrans" cxnId="{00801716-7BBC-4734-9254-1C5074169647}">
      <dgm:prSet/>
      <dgm:spPr/>
      <dgm:t>
        <a:bodyPr/>
        <a:lstStyle/>
        <a:p>
          <a:endParaRPr lang="da-DK"/>
        </a:p>
      </dgm:t>
    </dgm:pt>
    <dgm:pt modelId="{C2939189-6FB4-4A6E-8C1C-E82BBCD22241}" type="sibTrans" cxnId="{00801716-7BBC-4734-9254-1C5074169647}">
      <dgm:prSet/>
      <dgm:spPr/>
      <dgm:t>
        <a:bodyPr/>
        <a:lstStyle/>
        <a:p>
          <a:endParaRPr lang="da-DK"/>
        </a:p>
      </dgm:t>
    </dgm:pt>
    <dgm:pt modelId="{A04EBC32-3F42-4381-9E70-75F064A4617D}">
      <dgm:prSet/>
      <dgm:spPr/>
      <dgm:t>
        <a:bodyPr/>
        <a:lstStyle/>
        <a:p>
          <a:r>
            <a:rPr lang="da-DK" dirty="0"/>
            <a:t>Erhvervsråd Business Viborg</a:t>
          </a:r>
        </a:p>
      </dgm:t>
    </dgm:pt>
    <dgm:pt modelId="{5E83681C-862C-49BA-8E6B-F1EC3D56FC39}" type="parTrans" cxnId="{AF941BA7-1329-478A-AF5B-4BAB6429EDC8}">
      <dgm:prSet/>
      <dgm:spPr/>
      <dgm:t>
        <a:bodyPr/>
        <a:lstStyle/>
        <a:p>
          <a:endParaRPr lang="da-DK"/>
        </a:p>
      </dgm:t>
    </dgm:pt>
    <dgm:pt modelId="{165C62F7-E2B4-468B-A4B6-7E1FE50BFD4B}" type="sibTrans" cxnId="{AF941BA7-1329-478A-AF5B-4BAB6429EDC8}">
      <dgm:prSet/>
      <dgm:spPr/>
      <dgm:t>
        <a:bodyPr/>
        <a:lstStyle/>
        <a:p>
          <a:endParaRPr lang="da-DK"/>
        </a:p>
      </dgm:t>
    </dgm:pt>
    <dgm:pt modelId="{1641CDD6-8062-4595-BEF1-19876C3A1F3C}">
      <dgm:prSet/>
      <dgm:spPr/>
      <dgm:t>
        <a:bodyPr/>
        <a:lstStyle/>
        <a:p>
          <a:r>
            <a:rPr lang="da-DK" dirty="0"/>
            <a:t>Randers Social- og Sundhedsskole</a:t>
          </a:r>
        </a:p>
      </dgm:t>
    </dgm:pt>
    <dgm:pt modelId="{87B88750-3CC8-48B1-9780-50A6B98811CA}" type="parTrans" cxnId="{B9414A82-FF62-4F91-99B0-DF714B3EFDC0}">
      <dgm:prSet/>
      <dgm:spPr/>
      <dgm:t>
        <a:bodyPr/>
        <a:lstStyle/>
        <a:p>
          <a:endParaRPr lang="da-DK"/>
        </a:p>
      </dgm:t>
    </dgm:pt>
    <dgm:pt modelId="{83A9C2BF-EE58-4238-9479-A541C95FCA73}" type="sibTrans" cxnId="{B9414A82-FF62-4F91-99B0-DF714B3EFDC0}">
      <dgm:prSet/>
      <dgm:spPr/>
      <dgm:t>
        <a:bodyPr/>
        <a:lstStyle/>
        <a:p>
          <a:endParaRPr lang="da-DK"/>
        </a:p>
      </dgm:t>
    </dgm:pt>
    <dgm:pt modelId="{963F1396-770C-4B87-85C0-B3502BE6B224}">
      <dgm:prSet/>
      <dgm:spPr/>
      <dgm:t>
        <a:bodyPr/>
        <a:lstStyle/>
        <a:p>
          <a:r>
            <a:rPr lang="da-DK" dirty="0"/>
            <a:t>Grenaa Gymnasium</a:t>
          </a:r>
        </a:p>
      </dgm:t>
    </dgm:pt>
    <dgm:pt modelId="{FF935507-FE10-41DF-A275-F8C5D110C441}" type="parTrans" cxnId="{180EE95F-FC84-440D-BCA9-B5D88B35B324}">
      <dgm:prSet/>
      <dgm:spPr/>
      <dgm:t>
        <a:bodyPr/>
        <a:lstStyle/>
        <a:p>
          <a:endParaRPr lang="da-DK"/>
        </a:p>
      </dgm:t>
    </dgm:pt>
    <dgm:pt modelId="{6EEFB915-A5ED-4560-A136-4C5E8EFAE32E}" type="sibTrans" cxnId="{180EE95F-FC84-440D-BCA9-B5D88B35B324}">
      <dgm:prSet/>
      <dgm:spPr/>
      <dgm:t>
        <a:bodyPr/>
        <a:lstStyle/>
        <a:p>
          <a:endParaRPr lang="da-DK"/>
        </a:p>
      </dgm:t>
    </dgm:pt>
    <dgm:pt modelId="{E4F02A15-EE8A-45E9-800C-D9D94E20DFCA}">
      <dgm:prSet/>
      <dgm:spPr/>
      <dgm:t>
        <a:bodyPr/>
        <a:lstStyle/>
        <a:p>
          <a:r>
            <a:rPr lang="da-DK" dirty="0"/>
            <a:t>STX Ung </a:t>
          </a:r>
          <a:r>
            <a:rPr lang="da-DK" dirty="0" err="1"/>
            <a:t>NordDjurs</a:t>
          </a:r>
          <a:endParaRPr lang="da-DK" dirty="0"/>
        </a:p>
      </dgm:t>
    </dgm:pt>
    <dgm:pt modelId="{C816BE99-720D-49E6-8ABE-2466547E78CB}" type="parTrans" cxnId="{2D1A84EC-BC70-477C-BFE5-D5AE3002A9CB}">
      <dgm:prSet/>
      <dgm:spPr/>
      <dgm:t>
        <a:bodyPr/>
        <a:lstStyle/>
        <a:p>
          <a:endParaRPr lang="da-DK"/>
        </a:p>
      </dgm:t>
    </dgm:pt>
    <dgm:pt modelId="{89F40731-6C72-4407-916D-17E622C4638A}" type="sibTrans" cxnId="{2D1A84EC-BC70-477C-BFE5-D5AE3002A9CB}">
      <dgm:prSet/>
      <dgm:spPr/>
      <dgm:t>
        <a:bodyPr/>
        <a:lstStyle/>
        <a:p>
          <a:endParaRPr lang="da-DK"/>
        </a:p>
      </dgm:t>
    </dgm:pt>
    <dgm:pt modelId="{DBB304EA-A556-4BF6-9F10-6FCE664D4E2D}">
      <dgm:prSet/>
      <dgm:spPr/>
      <dgm:t>
        <a:bodyPr/>
        <a:lstStyle/>
        <a:p>
          <a:r>
            <a:rPr lang="da-DK" dirty="0"/>
            <a:t>Paderup Gymnasium</a:t>
          </a:r>
        </a:p>
      </dgm:t>
    </dgm:pt>
    <dgm:pt modelId="{77AE859D-9391-4710-90C7-551E0DB7E16F}" type="parTrans" cxnId="{572C99CF-5690-49D5-92D0-CA1C1FA1F23E}">
      <dgm:prSet/>
      <dgm:spPr/>
      <dgm:t>
        <a:bodyPr/>
        <a:lstStyle/>
        <a:p>
          <a:endParaRPr lang="da-DK"/>
        </a:p>
      </dgm:t>
    </dgm:pt>
    <dgm:pt modelId="{7072B614-E498-441F-B6B6-974D8C5AE232}" type="sibTrans" cxnId="{572C99CF-5690-49D5-92D0-CA1C1FA1F23E}">
      <dgm:prSet/>
      <dgm:spPr/>
      <dgm:t>
        <a:bodyPr/>
        <a:lstStyle/>
        <a:p>
          <a:endParaRPr lang="da-DK"/>
        </a:p>
      </dgm:t>
    </dgm:pt>
    <dgm:pt modelId="{B30B20BF-430B-4DE0-8C21-88FF56D665B2}">
      <dgm:prSet/>
      <dgm:spPr/>
      <dgm:t>
        <a:bodyPr/>
        <a:lstStyle/>
        <a:p>
          <a:r>
            <a:rPr lang="da-DK" dirty="0"/>
            <a:t>Randers HF og VUC</a:t>
          </a:r>
        </a:p>
      </dgm:t>
    </dgm:pt>
    <dgm:pt modelId="{8099ACF2-7D09-4BFC-A494-6FB17DF35E3F}" type="parTrans" cxnId="{4585B0C1-41A1-4F35-8E3D-1CFC26EE7E9D}">
      <dgm:prSet/>
      <dgm:spPr/>
      <dgm:t>
        <a:bodyPr/>
        <a:lstStyle/>
        <a:p>
          <a:endParaRPr lang="da-DK"/>
        </a:p>
      </dgm:t>
    </dgm:pt>
    <dgm:pt modelId="{60AD4A8D-F974-4640-87A7-B5769AE432EF}" type="sibTrans" cxnId="{4585B0C1-41A1-4F35-8E3D-1CFC26EE7E9D}">
      <dgm:prSet/>
      <dgm:spPr/>
      <dgm:t>
        <a:bodyPr/>
        <a:lstStyle/>
        <a:p>
          <a:endParaRPr lang="da-DK"/>
        </a:p>
      </dgm:t>
    </dgm:pt>
    <dgm:pt modelId="{9533FEE6-0BE9-47AF-A3B3-6E9B43CF917D}">
      <dgm:prSet/>
      <dgm:spPr/>
      <dgm:t>
        <a:bodyPr/>
        <a:lstStyle/>
        <a:p>
          <a:r>
            <a:rPr lang="da-DK" dirty="0"/>
            <a:t>SoSu Midt og Vestjylland</a:t>
          </a:r>
        </a:p>
      </dgm:t>
    </dgm:pt>
    <dgm:pt modelId="{5105BDD8-8480-434B-A730-1B74BBB0ABCE}" type="parTrans" cxnId="{E046A930-0C4A-42CE-BEC9-B6060FC64D75}">
      <dgm:prSet/>
      <dgm:spPr/>
      <dgm:t>
        <a:bodyPr/>
        <a:lstStyle/>
        <a:p>
          <a:endParaRPr lang="da-DK"/>
        </a:p>
      </dgm:t>
    </dgm:pt>
    <dgm:pt modelId="{F550B64A-0E67-41F7-B5CF-6A0A703F914C}" type="sibTrans" cxnId="{E046A930-0C4A-42CE-BEC9-B6060FC64D75}">
      <dgm:prSet/>
      <dgm:spPr/>
      <dgm:t>
        <a:bodyPr/>
        <a:lstStyle/>
        <a:p>
          <a:endParaRPr lang="da-DK"/>
        </a:p>
      </dgm:t>
    </dgm:pt>
    <dgm:pt modelId="{B2FBEC4D-B03D-44E6-B05D-FF7BB69C0DEF}">
      <dgm:prSet/>
      <dgm:spPr/>
      <dgm:t>
        <a:bodyPr/>
        <a:lstStyle/>
        <a:p>
          <a:r>
            <a:rPr lang="da-DK" dirty="0"/>
            <a:t>Randers Social- og Sundhedsskole</a:t>
          </a:r>
        </a:p>
      </dgm:t>
    </dgm:pt>
    <dgm:pt modelId="{EF0F328A-0A91-4CD6-914A-E647BF20B5FE}" type="parTrans" cxnId="{7093B14C-2A83-4476-99FE-244359E8D37C}">
      <dgm:prSet/>
      <dgm:spPr/>
      <dgm:t>
        <a:bodyPr/>
        <a:lstStyle/>
        <a:p>
          <a:endParaRPr lang="da-DK"/>
        </a:p>
      </dgm:t>
    </dgm:pt>
    <dgm:pt modelId="{D4DED12E-7D08-47EA-9B0F-D156989FE42B}" type="sibTrans" cxnId="{7093B14C-2A83-4476-99FE-244359E8D37C}">
      <dgm:prSet/>
      <dgm:spPr/>
      <dgm:t>
        <a:bodyPr/>
        <a:lstStyle/>
        <a:p>
          <a:endParaRPr lang="da-DK"/>
        </a:p>
      </dgm:t>
    </dgm:pt>
    <dgm:pt modelId="{DC4EDF28-714B-4C0E-B4B4-91E5657C1C51}" type="pres">
      <dgm:prSet presAssocID="{4059769D-53DE-4994-B426-D0549E171B9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BDE53C4-E121-42F4-8473-6D216115EE56}" type="pres">
      <dgm:prSet presAssocID="{4665E25B-E30F-458A-85A3-9AE8529696B8}" presName="hierRoot1" presStyleCnt="0">
        <dgm:presLayoutVars>
          <dgm:hierBranch val="init"/>
        </dgm:presLayoutVars>
      </dgm:prSet>
      <dgm:spPr/>
    </dgm:pt>
    <dgm:pt modelId="{35421993-EB19-4737-B0B5-A2A17C1117B3}" type="pres">
      <dgm:prSet presAssocID="{4665E25B-E30F-458A-85A3-9AE8529696B8}" presName="rootComposite1" presStyleCnt="0"/>
      <dgm:spPr/>
    </dgm:pt>
    <dgm:pt modelId="{AF4EDB53-B5F5-4361-9244-5C16C47CB21C}" type="pres">
      <dgm:prSet presAssocID="{4665E25B-E30F-458A-85A3-9AE8529696B8}" presName="rootText1" presStyleLbl="node0" presStyleIdx="0" presStyleCnt="1">
        <dgm:presLayoutVars>
          <dgm:chPref val="3"/>
        </dgm:presLayoutVars>
      </dgm:prSet>
      <dgm:spPr/>
    </dgm:pt>
    <dgm:pt modelId="{440EDD00-DA51-473B-B59E-E839DBBBC900}" type="pres">
      <dgm:prSet presAssocID="{4665E25B-E30F-458A-85A3-9AE8529696B8}" presName="rootConnector1" presStyleLbl="node1" presStyleIdx="0" presStyleCnt="0"/>
      <dgm:spPr/>
    </dgm:pt>
    <dgm:pt modelId="{AF41048F-4FDE-4434-9950-A3DC2BE5EE2C}" type="pres">
      <dgm:prSet presAssocID="{4665E25B-E30F-458A-85A3-9AE8529696B8}" presName="hierChild2" presStyleCnt="0"/>
      <dgm:spPr/>
    </dgm:pt>
    <dgm:pt modelId="{CB3046BA-9104-469B-A8E9-7A3C5DAC8027}" type="pres">
      <dgm:prSet presAssocID="{03B7B987-47B0-40E2-A07A-7A3C2601E8DF}" presName="Name37" presStyleLbl="parChTrans1D2" presStyleIdx="0" presStyleCnt="7"/>
      <dgm:spPr/>
    </dgm:pt>
    <dgm:pt modelId="{F3D4A7E3-D156-45C4-8109-96F5A2DD4F10}" type="pres">
      <dgm:prSet presAssocID="{AF5C02FD-817A-4717-90E3-A186F77370B2}" presName="hierRoot2" presStyleCnt="0">
        <dgm:presLayoutVars>
          <dgm:hierBranch val="init"/>
        </dgm:presLayoutVars>
      </dgm:prSet>
      <dgm:spPr/>
    </dgm:pt>
    <dgm:pt modelId="{66416463-9FAC-4211-8FA6-D1875B57206A}" type="pres">
      <dgm:prSet presAssocID="{AF5C02FD-817A-4717-90E3-A186F77370B2}" presName="rootComposite" presStyleCnt="0"/>
      <dgm:spPr/>
    </dgm:pt>
    <dgm:pt modelId="{8947D7D7-8292-4BCC-AFCD-D4C792872C7B}" type="pres">
      <dgm:prSet presAssocID="{AF5C02FD-817A-4717-90E3-A186F77370B2}" presName="rootText" presStyleLbl="node2" presStyleIdx="0" presStyleCnt="7">
        <dgm:presLayoutVars>
          <dgm:chPref val="3"/>
        </dgm:presLayoutVars>
      </dgm:prSet>
      <dgm:spPr/>
    </dgm:pt>
    <dgm:pt modelId="{9A553E31-1E97-4554-9A5B-A807C85EEAF1}" type="pres">
      <dgm:prSet presAssocID="{AF5C02FD-817A-4717-90E3-A186F77370B2}" presName="rootConnector" presStyleLbl="node2" presStyleIdx="0" presStyleCnt="7"/>
      <dgm:spPr/>
    </dgm:pt>
    <dgm:pt modelId="{71A702B6-C0B7-4D25-A09C-49F2A07B01E5}" type="pres">
      <dgm:prSet presAssocID="{AF5C02FD-817A-4717-90E3-A186F77370B2}" presName="hierChild4" presStyleCnt="0"/>
      <dgm:spPr/>
    </dgm:pt>
    <dgm:pt modelId="{970AE7D2-E6CD-4C0A-8149-759A41893324}" type="pres">
      <dgm:prSet presAssocID="{A47BEE06-3840-43F5-B2DC-36ADCE1106CA}" presName="Name37" presStyleLbl="parChTrans1D3" presStyleIdx="0" presStyleCnt="7"/>
      <dgm:spPr/>
    </dgm:pt>
    <dgm:pt modelId="{58959A44-6D1F-4679-87AD-98688BAF452C}" type="pres">
      <dgm:prSet presAssocID="{4EAE79BE-9AA6-4DBA-8444-869945ED4B79}" presName="hierRoot2" presStyleCnt="0">
        <dgm:presLayoutVars>
          <dgm:hierBranch val="init"/>
        </dgm:presLayoutVars>
      </dgm:prSet>
      <dgm:spPr/>
    </dgm:pt>
    <dgm:pt modelId="{8399E43F-5D4F-4B3D-9EE8-2EBE1B2C5F36}" type="pres">
      <dgm:prSet presAssocID="{4EAE79BE-9AA6-4DBA-8444-869945ED4B79}" presName="rootComposite" presStyleCnt="0"/>
      <dgm:spPr/>
    </dgm:pt>
    <dgm:pt modelId="{2D50575C-79BF-4F9D-AB59-C7D319079572}" type="pres">
      <dgm:prSet presAssocID="{4EAE79BE-9AA6-4DBA-8444-869945ED4B79}" presName="rootText" presStyleLbl="node3" presStyleIdx="0" presStyleCnt="7">
        <dgm:presLayoutVars>
          <dgm:chPref val="3"/>
        </dgm:presLayoutVars>
      </dgm:prSet>
      <dgm:spPr/>
    </dgm:pt>
    <dgm:pt modelId="{A34315C4-96FA-49E3-8CFD-DD4D1215469D}" type="pres">
      <dgm:prSet presAssocID="{4EAE79BE-9AA6-4DBA-8444-869945ED4B79}" presName="rootConnector" presStyleLbl="node3" presStyleIdx="0" presStyleCnt="7"/>
      <dgm:spPr/>
    </dgm:pt>
    <dgm:pt modelId="{B3E2ADAF-3157-4BC5-92B5-20B7EDA3ACD2}" type="pres">
      <dgm:prSet presAssocID="{4EAE79BE-9AA6-4DBA-8444-869945ED4B79}" presName="hierChild4" presStyleCnt="0"/>
      <dgm:spPr/>
    </dgm:pt>
    <dgm:pt modelId="{0EECA4D4-EC84-4301-9B7C-77F27F0BBDBD}" type="pres">
      <dgm:prSet presAssocID="{7D2FBFC9-C400-4409-A408-50ECA244F61E}" presName="Name37" presStyleLbl="parChTrans1D4" presStyleIdx="0" presStyleCnt="22"/>
      <dgm:spPr/>
    </dgm:pt>
    <dgm:pt modelId="{D0CFA8C2-AF64-4D47-AD63-B541FABBAACA}" type="pres">
      <dgm:prSet presAssocID="{83F59724-3E01-4DA9-AB51-4B34A4DE989B}" presName="hierRoot2" presStyleCnt="0">
        <dgm:presLayoutVars>
          <dgm:hierBranch val="init"/>
        </dgm:presLayoutVars>
      </dgm:prSet>
      <dgm:spPr/>
    </dgm:pt>
    <dgm:pt modelId="{A324BB29-695F-40B1-B779-5881AAEA414C}" type="pres">
      <dgm:prSet presAssocID="{83F59724-3E01-4DA9-AB51-4B34A4DE989B}" presName="rootComposite" presStyleCnt="0"/>
      <dgm:spPr/>
    </dgm:pt>
    <dgm:pt modelId="{71153A04-CC25-49BA-B280-9A3450092990}" type="pres">
      <dgm:prSet presAssocID="{83F59724-3E01-4DA9-AB51-4B34A4DE989B}" presName="rootText" presStyleLbl="node4" presStyleIdx="0" presStyleCnt="22" custLinFactY="100000" custLinFactNeighborX="-14237" custLinFactNeighborY="155018">
        <dgm:presLayoutVars>
          <dgm:chPref val="3"/>
        </dgm:presLayoutVars>
      </dgm:prSet>
      <dgm:spPr/>
    </dgm:pt>
    <dgm:pt modelId="{208BD921-BC48-455B-A923-5C1ACA4DD0C0}" type="pres">
      <dgm:prSet presAssocID="{83F59724-3E01-4DA9-AB51-4B34A4DE989B}" presName="rootConnector" presStyleLbl="node4" presStyleIdx="0" presStyleCnt="22"/>
      <dgm:spPr/>
    </dgm:pt>
    <dgm:pt modelId="{BCFE47EE-C88C-4337-8A17-C00E1E631325}" type="pres">
      <dgm:prSet presAssocID="{83F59724-3E01-4DA9-AB51-4B34A4DE989B}" presName="hierChild4" presStyleCnt="0"/>
      <dgm:spPr/>
    </dgm:pt>
    <dgm:pt modelId="{749763A0-1717-4C4C-B4F8-D1B05947D741}" type="pres">
      <dgm:prSet presAssocID="{83F59724-3E01-4DA9-AB51-4B34A4DE989B}" presName="hierChild5" presStyleCnt="0"/>
      <dgm:spPr/>
    </dgm:pt>
    <dgm:pt modelId="{F5FC85B2-C40C-4CCB-A16D-DABCF84D0326}" type="pres">
      <dgm:prSet presAssocID="{C0831C66-58B4-4CF8-B01A-46E0A4FC521D}" presName="Name37" presStyleLbl="parChTrans1D4" presStyleIdx="1" presStyleCnt="22"/>
      <dgm:spPr/>
    </dgm:pt>
    <dgm:pt modelId="{DFCB6BEC-2C49-4D3D-B72E-4E75F2C71244}" type="pres">
      <dgm:prSet presAssocID="{01EBC978-0D0F-4D33-81F7-442F6F1033B9}" presName="hierRoot2" presStyleCnt="0">
        <dgm:presLayoutVars>
          <dgm:hierBranch val="init"/>
        </dgm:presLayoutVars>
      </dgm:prSet>
      <dgm:spPr/>
    </dgm:pt>
    <dgm:pt modelId="{1EA0ACA5-5982-4C02-81D8-FD8A439879BA}" type="pres">
      <dgm:prSet presAssocID="{01EBC978-0D0F-4D33-81F7-442F6F1033B9}" presName="rootComposite" presStyleCnt="0"/>
      <dgm:spPr/>
    </dgm:pt>
    <dgm:pt modelId="{C2E7A11A-F7CD-4594-85E0-F42865E317EC}" type="pres">
      <dgm:prSet presAssocID="{01EBC978-0D0F-4D33-81F7-442F6F1033B9}" presName="rootText" presStyleLbl="node4" presStyleIdx="1" presStyleCnt="22" custLinFactY="-55539" custLinFactNeighborX="-14237" custLinFactNeighborY="-100000">
        <dgm:presLayoutVars>
          <dgm:chPref val="3"/>
        </dgm:presLayoutVars>
      </dgm:prSet>
      <dgm:spPr/>
    </dgm:pt>
    <dgm:pt modelId="{4A56D9FB-DBE7-4956-8E30-6026F8612141}" type="pres">
      <dgm:prSet presAssocID="{01EBC978-0D0F-4D33-81F7-442F6F1033B9}" presName="rootConnector" presStyleLbl="node4" presStyleIdx="1" presStyleCnt="22"/>
      <dgm:spPr/>
    </dgm:pt>
    <dgm:pt modelId="{CDD6224C-2F7F-40BE-BB05-0215BFD5DB9A}" type="pres">
      <dgm:prSet presAssocID="{01EBC978-0D0F-4D33-81F7-442F6F1033B9}" presName="hierChild4" presStyleCnt="0"/>
      <dgm:spPr/>
    </dgm:pt>
    <dgm:pt modelId="{D34F04DF-8C59-41EA-ACCB-A90329B37C32}" type="pres">
      <dgm:prSet presAssocID="{01EBC978-0D0F-4D33-81F7-442F6F1033B9}" presName="hierChild5" presStyleCnt="0"/>
      <dgm:spPr/>
    </dgm:pt>
    <dgm:pt modelId="{D54F6E6D-1071-4FBF-A70D-AE593A2D2959}" type="pres">
      <dgm:prSet presAssocID="{E0DC5C52-59F8-4826-A040-2ECB3BB62E19}" presName="Name37" presStyleLbl="parChTrans1D4" presStyleIdx="2" presStyleCnt="22"/>
      <dgm:spPr/>
    </dgm:pt>
    <dgm:pt modelId="{7C9B0E30-0F25-48BE-8E52-25F85169B8FA}" type="pres">
      <dgm:prSet presAssocID="{058F459C-2AD0-4B5A-863B-79436C4E8004}" presName="hierRoot2" presStyleCnt="0">
        <dgm:presLayoutVars>
          <dgm:hierBranch val="init"/>
        </dgm:presLayoutVars>
      </dgm:prSet>
      <dgm:spPr/>
    </dgm:pt>
    <dgm:pt modelId="{EEFE39FF-2B8A-4D23-937E-367CE5FE1AD9}" type="pres">
      <dgm:prSet presAssocID="{058F459C-2AD0-4B5A-863B-79436C4E8004}" presName="rootComposite" presStyleCnt="0"/>
      <dgm:spPr/>
    </dgm:pt>
    <dgm:pt modelId="{0D257DFB-B4CC-4E41-A1FB-78954D46C720}" type="pres">
      <dgm:prSet presAssocID="{058F459C-2AD0-4B5A-863B-79436C4E8004}" presName="rootText" presStyleLbl="node4" presStyleIdx="2" presStyleCnt="22" custLinFactY="-69657" custLinFactNeighborX="-14237" custLinFactNeighborY="-100000">
        <dgm:presLayoutVars>
          <dgm:chPref val="3"/>
        </dgm:presLayoutVars>
      </dgm:prSet>
      <dgm:spPr/>
    </dgm:pt>
    <dgm:pt modelId="{92BFB88D-2655-418F-8AD8-5519E13F8231}" type="pres">
      <dgm:prSet presAssocID="{058F459C-2AD0-4B5A-863B-79436C4E8004}" presName="rootConnector" presStyleLbl="node4" presStyleIdx="2" presStyleCnt="22"/>
      <dgm:spPr/>
    </dgm:pt>
    <dgm:pt modelId="{9A40685E-8B96-489A-8A63-B97BD026CD21}" type="pres">
      <dgm:prSet presAssocID="{058F459C-2AD0-4B5A-863B-79436C4E8004}" presName="hierChild4" presStyleCnt="0"/>
      <dgm:spPr/>
    </dgm:pt>
    <dgm:pt modelId="{27A7C3E4-2724-4A1A-8BEE-F8246182EE59}" type="pres">
      <dgm:prSet presAssocID="{058F459C-2AD0-4B5A-863B-79436C4E8004}" presName="hierChild5" presStyleCnt="0"/>
      <dgm:spPr/>
    </dgm:pt>
    <dgm:pt modelId="{34AAEEEB-0DD2-40C8-B5E6-66B2D05BBBAC}" type="pres">
      <dgm:prSet presAssocID="{4EAE79BE-9AA6-4DBA-8444-869945ED4B79}" presName="hierChild5" presStyleCnt="0"/>
      <dgm:spPr/>
    </dgm:pt>
    <dgm:pt modelId="{F5C1F09D-A463-430B-B5C4-6B0F0B88221C}" type="pres">
      <dgm:prSet presAssocID="{AF5C02FD-817A-4717-90E3-A186F77370B2}" presName="hierChild5" presStyleCnt="0"/>
      <dgm:spPr/>
    </dgm:pt>
    <dgm:pt modelId="{3D76A700-FD8B-4353-AEE5-B67D27C56570}" type="pres">
      <dgm:prSet presAssocID="{2654BE24-2E07-4B45-8A50-72FB9A251C09}" presName="Name37" presStyleLbl="parChTrans1D2" presStyleIdx="1" presStyleCnt="7"/>
      <dgm:spPr/>
    </dgm:pt>
    <dgm:pt modelId="{BF2CBB8C-223F-40F5-BDA0-57B82FFBF1DA}" type="pres">
      <dgm:prSet presAssocID="{A6C04CE5-AD2C-41C8-8947-8940626D5E69}" presName="hierRoot2" presStyleCnt="0">
        <dgm:presLayoutVars>
          <dgm:hierBranch val="init"/>
        </dgm:presLayoutVars>
      </dgm:prSet>
      <dgm:spPr/>
    </dgm:pt>
    <dgm:pt modelId="{6EC831D4-C4F4-45C0-AEE0-F5FF194E575C}" type="pres">
      <dgm:prSet presAssocID="{A6C04CE5-AD2C-41C8-8947-8940626D5E69}" presName="rootComposite" presStyleCnt="0"/>
      <dgm:spPr/>
    </dgm:pt>
    <dgm:pt modelId="{EEC15F73-D5E6-4CD9-A220-397380A89BE7}" type="pres">
      <dgm:prSet presAssocID="{A6C04CE5-AD2C-41C8-8947-8940626D5E69}" presName="rootText" presStyleLbl="node2" presStyleIdx="1" presStyleCnt="7">
        <dgm:presLayoutVars>
          <dgm:chPref val="3"/>
        </dgm:presLayoutVars>
      </dgm:prSet>
      <dgm:spPr/>
    </dgm:pt>
    <dgm:pt modelId="{B0E8CCFF-F19C-41FF-9BA4-958EF62AC39A}" type="pres">
      <dgm:prSet presAssocID="{A6C04CE5-AD2C-41C8-8947-8940626D5E69}" presName="rootConnector" presStyleLbl="node2" presStyleIdx="1" presStyleCnt="7"/>
      <dgm:spPr/>
    </dgm:pt>
    <dgm:pt modelId="{63739D6B-1C65-4215-AB74-469CD94FA9E5}" type="pres">
      <dgm:prSet presAssocID="{A6C04CE5-AD2C-41C8-8947-8940626D5E69}" presName="hierChild4" presStyleCnt="0"/>
      <dgm:spPr/>
    </dgm:pt>
    <dgm:pt modelId="{7386F9F4-CEC8-4182-9D78-7C91503E2FE9}" type="pres">
      <dgm:prSet presAssocID="{8FCBDBA2-C4E5-4F2F-B9C7-5F65CCB8AFFA}" presName="Name37" presStyleLbl="parChTrans1D3" presStyleIdx="1" presStyleCnt="7"/>
      <dgm:spPr/>
    </dgm:pt>
    <dgm:pt modelId="{047C7095-8FBF-4FC8-95F6-FA0CD528E6FF}" type="pres">
      <dgm:prSet presAssocID="{80D65C84-B364-439F-ABC4-C61BA5C7E106}" presName="hierRoot2" presStyleCnt="0">
        <dgm:presLayoutVars>
          <dgm:hierBranch val="init"/>
        </dgm:presLayoutVars>
      </dgm:prSet>
      <dgm:spPr/>
    </dgm:pt>
    <dgm:pt modelId="{6F5F57B4-7375-43DB-98AA-0D14BC34D091}" type="pres">
      <dgm:prSet presAssocID="{80D65C84-B364-439F-ABC4-C61BA5C7E106}" presName="rootComposite" presStyleCnt="0"/>
      <dgm:spPr/>
    </dgm:pt>
    <dgm:pt modelId="{92BD4478-3870-427E-8C2A-B87789326D52}" type="pres">
      <dgm:prSet presAssocID="{80D65C84-B364-439F-ABC4-C61BA5C7E106}" presName="rootText" presStyleLbl="node3" presStyleIdx="1" presStyleCnt="7">
        <dgm:presLayoutVars>
          <dgm:chPref val="3"/>
        </dgm:presLayoutVars>
      </dgm:prSet>
      <dgm:spPr/>
    </dgm:pt>
    <dgm:pt modelId="{66C7672A-1392-4703-AE81-9AA616443963}" type="pres">
      <dgm:prSet presAssocID="{80D65C84-B364-439F-ABC4-C61BA5C7E106}" presName="rootConnector" presStyleLbl="node3" presStyleIdx="1" presStyleCnt="7"/>
      <dgm:spPr/>
    </dgm:pt>
    <dgm:pt modelId="{9CE5681B-0507-484A-9391-FCD2D0A0A953}" type="pres">
      <dgm:prSet presAssocID="{80D65C84-B364-439F-ABC4-C61BA5C7E106}" presName="hierChild4" presStyleCnt="0"/>
      <dgm:spPr/>
    </dgm:pt>
    <dgm:pt modelId="{480AF4E9-4C3F-41BE-98D7-D703E9CC9F84}" type="pres">
      <dgm:prSet presAssocID="{22860CF6-0A25-47CC-BA5B-6383C29FB7CE}" presName="Name37" presStyleLbl="parChTrans1D4" presStyleIdx="3" presStyleCnt="22"/>
      <dgm:spPr/>
    </dgm:pt>
    <dgm:pt modelId="{6061C3DC-CE3D-4702-B1F2-652DA3591C27}" type="pres">
      <dgm:prSet presAssocID="{128311E6-F2F7-4B03-BE62-1243EE5FD33F}" presName="hierRoot2" presStyleCnt="0">
        <dgm:presLayoutVars>
          <dgm:hierBranch val="init"/>
        </dgm:presLayoutVars>
      </dgm:prSet>
      <dgm:spPr/>
    </dgm:pt>
    <dgm:pt modelId="{C37B82D7-F0C2-47A2-9BCB-52EA439D962B}" type="pres">
      <dgm:prSet presAssocID="{128311E6-F2F7-4B03-BE62-1243EE5FD33F}" presName="rootComposite" presStyleCnt="0"/>
      <dgm:spPr/>
    </dgm:pt>
    <dgm:pt modelId="{BC664737-BC37-426A-9461-2C202FDB493E}" type="pres">
      <dgm:prSet presAssocID="{128311E6-F2F7-4B03-BE62-1243EE5FD33F}" presName="rootText" presStyleLbl="node4" presStyleIdx="3" presStyleCnt="22" custLinFactNeighborX="-22588" custLinFactNeighborY="97504">
        <dgm:presLayoutVars>
          <dgm:chPref val="3"/>
        </dgm:presLayoutVars>
      </dgm:prSet>
      <dgm:spPr/>
    </dgm:pt>
    <dgm:pt modelId="{628FB225-5CCB-4828-BD7A-0B4B2A287BAD}" type="pres">
      <dgm:prSet presAssocID="{128311E6-F2F7-4B03-BE62-1243EE5FD33F}" presName="rootConnector" presStyleLbl="node4" presStyleIdx="3" presStyleCnt="22"/>
      <dgm:spPr/>
    </dgm:pt>
    <dgm:pt modelId="{35CCDCD1-1535-4C32-95E0-3568DF8CCC56}" type="pres">
      <dgm:prSet presAssocID="{128311E6-F2F7-4B03-BE62-1243EE5FD33F}" presName="hierChild4" presStyleCnt="0"/>
      <dgm:spPr/>
    </dgm:pt>
    <dgm:pt modelId="{5B9C22DB-E271-47A5-AA45-722E4DC5253D}" type="pres">
      <dgm:prSet presAssocID="{128311E6-F2F7-4B03-BE62-1243EE5FD33F}" presName="hierChild5" presStyleCnt="0"/>
      <dgm:spPr/>
    </dgm:pt>
    <dgm:pt modelId="{91DCE40C-E389-4117-9D28-29E8C001E94E}" type="pres">
      <dgm:prSet presAssocID="{1F7EB659-5D31-4DA5-B4DA-E59D8AA48E1F}" presName="Name37" presStyleLbl="parChTrans1D4" presStyleIdx="4" presStyleCnt="22"/>
      <dgm:spPr/>
    </dgm:pt>
    <dgm:pt modelId="{68E719E8-9237-42C4-BCF8-75097EE2612C}" type="pres">
      <dgm:prSet presAssocID="{C9192F0B-373F-4C6D-93DD-35CDD6E7A170}" presName="hierRoot2" presStyleCnt="0">
        <dgm:presLayoutVars>
          <dgm:hierBranch val="init"/>
        </dgm:presLayoutVars>
      </dgm:prSet>
      <dgm:spPr/>
    </dgm:pt>
    <dgm:pt modelId="{B3F05A1C-2C4A-42E0-9109-9001356D692B}" type="pres">
      <dgm:prSet presAssocID="{C9192F0B-373F-4C6D-93DD-35CDD6E7A170}" presName="rootComposite" presStyleCnt="0"/>
      <dgm:spPr/>
    </dgm:pt>
    <dgm:pt modelId="{A063B674-3E67-4A6F-802C-4EA519F8EDA0}" type="pres">
      <dgm:prSet presAssocID="{C9192F0B-373F-4C6D-93DD-35CDD6E7A170}" presName="rootText" presStyleLbl="node4" presStyleIdx="4" presStyleCnt="22" custLinFactNeighborX="-22588" custLinFactNeighborY="71378">
        <dgm:presLayoutVars>
          <dgm:chPref val="3"/>
        </dgm:presLayoutVars>
      </dgm:prSet>
      <dgm:spPr/>
    </dgm:pt>
    <dgm:pt modelId="{5DD04F65-5C4D-4288-B1BB-88017137F951}" type="pres">
      <dgm:prSet presAssocID="{C9192F0B-373F-4C6D-93DD-35CDD6E7A170}" presName="rootConnector" presStyleLbl="node4" presStyleIdx="4" presStyleCnt="22"/>
      <dgm:spPr/>
    </dgm:pt>
    <dgm:pt modelId="{02E9767E-5FDD-4BEF-AC80-250829D89E61}" type="pres">
      <dgm:prSet presAssocID="{C9192F0B-373F-4C6D-93DD-35CDD6E7A170}" presName="hierChild4" presStyleCnt="0"/>
      <dgm:spPr/>
    </dgm:pt>
    <dgm:pt modelId="{4F767D0E-8595-4EFF-9B6B-2F8AF5BF3583}" type="pres">
      <dgm:prSet presAssocID="{C9192F0B-373F-4C6D-93DD-35CDD6E7A170}" presName="hierChild5" presStyleCnt="0"/>
      <dgm:spPr/>
    </dgm:pt>
    <dgm:pt modelId="{7E29DD8D-5944-47BC-ABC9-4922701999E8}" type="pres">
      <dgm:prSet presAssocID="{752D553A-0BB3-4037-A168-795A5C6A5BC8}" presName="Name37" presStyleLbl="parChTrans1D4" presStyleIdx="5" presStyleCnt="22"/>
      <dgm:spPr/>
    </dgm:pt>
    <dgm:pt modelId="{C0157632-A70B-4E3A-9C3B-EF1505FBC9A9}" type="pres">
      <dgm:prSet presAssocID="{ABD6C89E-254E-4806-8BD3-47467762B597}" presName="hierRoot2" presStyleCnt="0">
        <dgm:presLayoutVars>
          <dgm:hierBranch val="init"/>
        </dgm:presLayoutVars>
      </dgm:prSet>
      <dgm:spPr/>
    </dgm:pt>
    <dgm:pt modelId="{4BB25B55-38DC-4C3B-99EE-A268BC066C2D}" type="pres">
      <dgm:prSet presAssocID="{ABD6C89E-254E-4806-8BD3-47467762B597}" presName="rootComposite" presStyleCnt="0"/>
      <dgm:spPr/>
    </dgm:pt>
    <dgm:pt modelId="{1CA42715-5911-4860-BB54-5754C979C293}" type="pres">
      <dgm:prSet presAssocID="{ABD6C89E-254E-4806-8BD3-47467762B597}" presName="rootText" presStyleLbl="node4" presStyleIdx="5" presStyleCnt="22" custLinFactNeighborX="-22588" custLinFactNeighborY="37509">
        <dgm:presLayoutVars>
          <dgm:chPref val="3"/>
        </dgm:presLayoutVars>
      </dgm:prSet>
      <dgm:spPr/>
    </dgm:pt>
    <dgm:pt modelId="{B6F5657E-AAA4-4909-8809-2C7A8B93B468}" type="pres">
      <dgm:prSet presAssocID="{ABD6C89E-254E-4806-8BD3-47467762B597}" presName="rootConnector" presStyleLbl="node4" presStyleIdx="5" presStyleCnt="22"/>
      <dgm:spPr/>
    </dgm:pt>
    <dgm:pt modelId="{5959CB9F-7432-4996-B746-25614C145BD1}" type="pres">
      <dgm:prSet presAssocID="{ABD6C89E-254E-4806-8BD3-47467762B597}" presName="hierChild4" presStyleCnt="0"/>
      <dgm:spPr/>
    </dgm:pt>
    <dgm:pt modelId="{68487F3F-67A0-4372-AA5A-DBE6F208ACB3}" type="pres">
      <dgm:prSet presAssocID="{ABD6C89E-254E-4806-8BD3-47467762B597}" presName="hierChild5" presStyleCnt="0"/>
      <dgm:spPr/>
    </dgm:pt>
    <dgm:pt modelId="{6991C349-4612-4355-8C20-2222508BB439}" type="pres">
      <dgm:prSet presAssocID="{F1C30F6F-75E0-481E-8192-58B4B0E342CC}" presName="Name37" presStyleLbl="parChTrans1D4" presStyleIdx="6" presStyleCnt="22"/>
      <dgm:spPr/>
    </dgm:pt>
    <dgm:pt modelId="{BB6B73A5-75FC-437C-A64D-B0E7011FBFDD}" type="pres">
      <dgm:prSet presAssocID="{5AFA79CA-6F38-4E82-B0A4-E7158101A6DE}" presName="hierRoot2" presStyleCnt="0">
        <dgm:presLayoutVars>
          <dgm:hierBranch val="init"/>
        </dgm:presLayoutVars>
      </dgm:prSet>
      <dgm:spPr/>
    </dgm:pt>
    <dgm:pt modelId="{0461B556-FA30-4EE8-8187-476A1C298A63}" type="pres">
      <dgm:prSet presAssocID="{5AFA79CA-6F38-4E82-B0A4-E7158101A6DE}" presName="rootComposite" presStyleCnt="0"/>
      <dgm:spPr/>
    </dgm:pt>
    <dgm:pt modelId="{5682C5F0-01C2-47B4-83D0-9AD8DCC4E31B}" type="pres">
      <dgm:prSet presAssocID="{5AFA79CA-6F38-4E82-B0A4-E7158101A6DE}" presName="rootText" presStyleLbl="node4" presStyleIdx="6" presStyleCnt="22" custLinFactNeighborX="-22588" custLinFactNeighborY="15679">
        <dgm:presLayoutVars>
          <dgm:chPref val="3"/>
        </dgm:presLayoutVars>
      </dgm:prSet>
      <dgm:spPr/>
    </dgm:pt>
    <dgm:pt modelId="{9588ADDE-1803-40FB-B8AC-16A6B34599B5}" type="pres">
      <dgm:prSet presAssocID="{5AFA79CA-6F38-4E82-B0A4-E7158101A6DE}" presName="rootConnector" presStyleLbl="node4" presStyleIdx="6" presStyleCnt="22"/>
      <dgm:spPr/>
    </dgm:pt>
    <dgm:pt modelId="{F201FE2C-6B1D-4875-A6B1-5A9093B4A671}" type="pres">
      <dgm:prSet presAssocID="{5AFA79CA-6F38-4E82-B0A4-E7158101A6DE}" presName="hierChild4" presStyleCnt="0"/>
      <dgm:spPr/>
    </dgm:pt>
    <dgm:pt modelId="{1A314AC6-55F8-4DFD-B2AA-F65E64512242}" type="pres">
      <dgm:prSet presAssocID="{5AFA79CA-6F38-4E82-B0A4-E7158101A6DE}" presName="hierChild5" presStyleCnt="0"/>
      <dgm:spPr/>
    </dgm:pt>
    <dgm:pt modelId="{BFD68C85-32D2-4B82-A8BD-A9C4B6FDBAAC}" type="pres">
      <dgm:prSet presAssocID="{5105BDD8-8480-434B-A730-1B74BBB0ABCE}" presName="Name37" presStyleLbl="parChTrans1D4" presStyleIdx="7" presStyleCnt="22"/>
      <dgm:spPr/>
    </dgm:pt>
    <dgm:pt modelId="{E966356C-D66A-4ADB-A8CF-3D725686C872}" type="pres">
      <dgm:prSet presAssocID="{9533FEE6-0BE9-47AF-A3B3-6E9B43CF917D}" presName="hierRoot2" presStyleCnt="0">
        <dgm:presLayoutVars>
          <dgm:hierBranch val="init"/>
        </dgm:presLayoutVars>
      </dgm:prSet>
      <dgm:spPr/>
    </dgm:pt>
    <dgm:pt modelId="{70EBA0D9-A238-4019-AD4D-EA3D74C23969}" type="pres">
      <dgm:prSet presAssocID="{9533FEE6-0BE9-47AF-A3B3-6E9B43CF917D}" presName="rootComposite" presStyleCnt="0"/>
      <dgm:spPr/>
    </dgm:pt>
    <dgm:pt modelId="{6A14A5DF-EC33-40E5-AD5F-DF5F54DD3E98}" type="pres">
      <dgm:prSet presAssocID="{9533FEE6-0BE9-47AF-A3B3-6E9B43CF917D}" presName="rootText" presStyleLbl="node4" presStyleIdx="7" presStyleCnt="22" custLinFactY="-274533" custLinFactNeighborX="-22588" custLinFactNeighborY="-300000">
        <dgm:presLayoutVars>
          <dgm:chPref val="3"/>
        </dgm:presLayoutVars>
      </dgm:prSet>
      <dgm:spPr/>
    </dgm:pt>
    <dgm:pt modelId="{DE7F1FE8-1EF1-4002-8845-5272BB17A08F}" type="pres">
      <dgm:prSet presAssocID="{9533FEE6-0BE9-47AF-A3B3-6E9B43CF917D}" presName="rootConnector" presStyleLbl="node4" presStyleIdx="7" presStyleCnt="22"/>
      <dgm:spPr/>
    </dgm:pt>
    <dgm:pt modelId="{5AFEA3DE-846B-45A0-B8D8-0176F1AFA308}" type="pres">
      <dgm:prSet presAssocID="{9533FEE6-0BE9-47AF-A3B3-6E9B43CF917D}" presName="hierChild4" presStyleCnt="0"/>
      <dgm:spPr/>
    </dgm:pt>
    <dgm:pt modelId="{C7FA03CF-4B1F-4425-8978-27F8E4BD0443}" type="pres">
      <dgm:prSet presAssocID="{9533FEE6-0BE9-47AF-A3B3-6E9B43CF917D}" presName="hierChild5" presStyleCnt="0"/>
      <dgm:spPr/>
    </dgm:pt>
    <dgm:pt modelId="{3A32A80C-37ED-49F1-87CC-E7F63FCCD2D8}" type="pres">
      <dgm:prSet presAssocID="{80D65C84-B364-439F-ABC4-C61BA5C7E106}" presName="hierChild5" presStyleCnt="0"/>
      <dgm:spPr/>
    </dgm:pt>
    <dgm:pt modelId="{B16D9C8A-3AD1-4A54-8A57-A560C1608FA5}" type="pres">
      <dgm:prSet presAssocID="{A6C04CE5-AD2C-41C8-8947-8940626D5E69}" presName="hierChild5" presStyleCnt="0"/>
      <dgm:spPr/>
    </dgm:pt>
    <dgm:pt modelId="{1B3CA7D8-3BEF-4C59-90D4-915F72F82DAC}" type="pres">
      <dgm:prSet presAssocID="{BFD7A864-8E58-43AF-8C51-1B5E3FB61E4E}" presName="Name37" presStyleLbl="parChTrans1D2" presStyleIdx="2" presStyleCnt="7"/>
      <dgm:spPr/>
    </dgm:pt>
    <dgm:pt modelId="{7AD38DA6-3722-4F14-A2D9-5D0362E8896D}" type="pres">
      <dgm:prSet presAssocID="{5FB682A9-8955-4646-88F5-E6E3672A6589}" presName="hierRoot2" presStyleCnt="0">
        <dgm:presLayoutVars>
          <dgm:hierBranch val="init"/>
        </dgm:presLayoutVars>
      </dgm:prSet>
      <dgm:spPr/>
    </dgm:pt>
    <dgm:pt modelId="{BA5535FE-B161-4199-BBD1-EE44EFD9749F}" type="pres">
      <dgm:prSet presAssocID="{5FB682A9-8955-4646-88F5-E6E3672A6589}" presName="rootComposite" presStyleCnt="0"/>
      <dgm:spPr/>
    </dgm:pt>
    <dgm:pt modelId="{D8BB0E1C-8CAF-41A1-889B-D1C68FB2CD88}" type="pres">
      <dgm:prSet presAssocID="{5FB682A9-8955-4646-88F5-E6E3672A6589}" presName="rootText" presStyleLbl="node2" presStyleIdx="2" presStyleCnt="7">
        <dgm:presLayoutVars>
          <dgm:chPref val="3"/>
        </dgm:presLayoutVars>
      </dgm:prSet>
      <dgm:spPr/>
    </dgm:pt>
    <dgm:pt modelId="{1EA3D736-D84F-436C-A858-715554483C2A}" type="pres">
      <dgm:prSet presAssocID="{5FB682A9-8955-4646-88F5-E6E3672A6589}" presName="rootConnector" presStyleLbl="node2" presStyleIdx="2" presStyleCnt="7"/>
      <dgm:spPr/>
    </dgm:pt>
    <dgm:pt modelId="{E1DE3C21-F3F4-4E5F-A7F5-57ECA2FC76FB}" type="pres">
      <dgm:prSet presAssocID="{5FB682A9-8955-4646-88F5-E6E3672A6589}" presName="hierChild4" presStyleCnt="0"/>
      <dgm:spPr/>
    </dgm:pt>
    <dgm:pt modelId="{7C285673-0958-44B7-AB7C-0A24A49C109C}" type="pres">
      <dgm:prSet presAssocID="{DC9BA683-AE4B-46BC-B10A-2B57F7F130A4}" presName="Name37" presStyleLbl="parChTrans1D3" presStyleIdx="2" presStyleCnt="7"/>
      <dgm:spPr/>
    </dgm:pt>
    <dgm:pt modelId="{1F70870D-1C0C-42EE-A96E-1AE7D80FAE1C}" type="pres">
      <dgm:prSet presAssocID="{F5C41263-9177-499B-AB70-9885502A0469}" presName="hierRoot2" presStyleCnt="0">
        <dgm:presLayoutVars>
          <dgm:hierBranch val="init"/>
        </dgm:presLayoutVars>
      </dgm:prSet>
      <dgm:spPr/>
    </dgm:pt>
    <dgm:pt modelId="{95443CA9-A58D-4C5F-8132-C87689754BE0}" type="pres">
      <dgm:prSet presAssocID="{F5C41263-9177-499B-AB70-9885502A0469}" presName="rootComposite" presStyleCnt="0"/>
      <dgm:spPr/>
    </dgm:pt>
    <dgm:pt modelId="{201EA50F-8A91-49F3-B690-AE7A05049C59}" type="pres">
      <dgm:prSet presAssocID="{F5C41263-9177-499B-AB70-9885502A0469}" presName="rootText" presStyleLbl="node3" presStyleIdx="2" presStyleCnt="7">
        <dgm:presLayoutVars>
          <dgm:chPref val="3"/>
        </dgm:presLayoutVars>
      </dgm:prSet>
      <dgm:spPr/>
    </dgm:pt>
    <dgm:pt modelId="{129DB4DA-8C3E-45AF-8BD4-F605282A9251}" type="pres">
      <dgm:prSet presAssocID="{F5C41263-9177-499B-AB70-9885502A0469}" presName="rootConnector" presStyleLbl="node3" presStyleIdx="2" presStyleCnt="7"/>
      <dgm:spPr/>
    </dgm:pt>
    <dgm:pt modelId="{3C1BD965-563B-42BD-A8E2-FDC0E8CD99BB}" type="pres">
      <dgm:prSet presAssocID="{F5C41263-9177-499B-AB70-9885502A0469}" presName="hierChild4" presStyleCnt="0"/>
      <dgm:spPr/>
    </dgm:pt>
    <dgm:pt modelId="{397B22FE-7287-4E0D-9D77-AD173C32AC54}" type="pres">
      <dgm:prSet presAssocID="{C3A80A39-9EA3-4ABA-9EEB-2ACC7B9E57FB}" presName="Name37" presStyleLbl="parChTrans1D4" presStyleIdx="8" presStyleCnt="22"/>
      <dgm:spPr/>
    </dgm:pt>
    <dgm:pt modelId="{5C85B15B-60EA-4F1C-AE8E-5C4C50DFA29F}" type="pres">
      <dgm:prSet presAssocID="{7646F43B-D19D-41AD-82FB-94B844ED52ED}" presName="hierRoot2" presStyleCnt="0">
        <dgm:presLayoutVars>
          <dgm:hierBranch val="init"/>
        </dgm:presLayoutVars>
      </dgm:prSet>
      <dgm:spPr/>
    </dgm:pt>
    <dgm:pt modelId="{2FB428FD-AC22-4E63-B599-F8F7443D1D25}" type="pres">
      <dgm:prSet presAssocID="{7646F43B-D19D-41AD-82FB-94B844ED52ED}" presName="rootComposite" presStyleCnt="0"/>
      <dgm:spPr/>
    </dgm:pt>
    <dgm:pt modelId="{4BCA354D-E011-4F9F-AF15-261846901AD5}" type="pres">
      <dgm:prSet presAssocID="{7646F43B-D19D-41AD-82FB-94B844ED52ED}" presName="rootText" presStyleLbl="node4" presStyleIdx="8" presStyleCnt="22" custLinFactNeighborX="-20495" custLinFactNeighborY="7881">
        <dgm:presLayoutVars>
          <dgm:chPref val="3"/>
        </dgm:presLayoutVars>
      </dgm:prSet>
      <dgm:spPr/>
    </dgm:pt>
    <dgm:pt modelId="{A7DE0D2C-9FD5-436D-A4FA-E7DAB3D3162E}" type="pres">
      <dgm:prSet presAssocID="{7646F43B-D19D-41AD-82FB-94B844ED52ED}" presName="rootConnector" presStyleLbl="node4" presStyleIdx="8" presStyleCnt="22"/>
      <dgm:spPr/>
    </dgm:pt>
    <dgm:pt modelId="{8BFF6CE3-B8ED-453A-A8EC-C3193C89BCAE}" type="pres">
      <dgm:prSet presAssocID="{7646F43B-D19D-41AD-82FB-94B844ED52ED}" presName="hierChild4" presStyleCnt="0"/>
      <dgm:spPr/>
    </dgm:pt>
    <dgm:pt modelId="{809EC6C6-A272-41C1-BC80-F7595F808315}" type="pres">
      <dgm:prSet presAssocID="{7646F43B-D19D-41AD-82FB-94B844ED52ED}" presName="hierChild5" presStyleCnt="0"/>
      <dgm:spPr/>
    </dgm:pt>
    <dgm:pt modelId="{FD50B922-F55A-4359-8D83-32AB65AA9ACC}" type="pres">
      <dgm:prSet presAssocID="{AA44EFDE-4FBF-4691-B0CD-515518B6E199}" presName="Name37" presStyleLbl="parChTrans1D4" presStyleIdx="9" presStyleCnt="22"/>
      <dgm:spPr/>
    </dgm:pt>
    <dgm:pt modelId="{ABBD758D-C2FD-45EE-B681-52556885FB56}" type="pres">
      <dgm:prSet presAssocID="{EA94263A-1307-4EC8-84CB-FE54F3FF2610}" presName="hierRoot2" presStyleCnt="0">
        <dgm:presLayoutVars>
          <dgm:hierBranch val="init"/>
        </dgm:presLayoutVars>
      </dgm:prSet>
      <dgm:spPr/>
    </dgm:pt>
    <dgm:pt modelId="{67328D5C-594B-480F-B027-A0960FCB050F}" type="pres">
      <dgm:prSet presAssocID="{EA94263A-1307-4EC8-84CB-FE54F3FF2610}" presName="rootComposite" presStyleCnt="0"/>
      <dgm:spPr/>
    </dgm:pt>
    <dgm:pt modelId="{EC9ABAD4-F305-485D-A0AA-23E5D94CABFD}" type="pres">
      <dgm:prSet presAssocID="{EA94263A-1307-4EC8-84CB-FE54F3FF2610}" presName="rootText" presStyleLbl="node4" presStyleIdx="9" presStyleCnt="22" custLinFactNeighborX="-22416" custLinFactNeighborY="5194">
        <dgm:presLayoutVars>
          <dgm:chPref val="3"/>
        </dgm:presLayoutVars>
      </dgm:prSet>
      <dgm:spPr/>
    </dgm:pt>
    <dgm:pt modelId="{1B8C6A2D-0BF6-41A8-AB48-4D98F602D7D4}" type="pres">
      <dgm:prSet presAssocID="{EA94263A-1307-4EC8-84CB-FE54F3FF2610}" presName="rootConnector" presStyleLbl="node4" presStyleIdx="9" presStyleCnt="22"/>
      <dgm:spPr/>
    </dgm:pt>
    <dgm:pt modelId="{FE5DA090-59FF-44BB-B397-BCADD23F7A3A}" type="pres">
      <dgm:prSet presAssocID="{EA94263A-1307-4EC8-84CB-FE54F3FF2610}" presName="hierChild4" presStyleCnt="0"/>
      <dgm:spPr/>
    </dgm:pt>
    <dgm:pt modelId="{9C91872E-2447-43C4-9C7D-780AFB89A829}" type="pres">
      <dgm:prSet presAssocID="{EA94263A-1307-4EC8-84CB-FE54F3FF2610}" presName="hierChild5" presStyleCnt="0"/>
      <dgm:spPr/>
    </dgm:pt>
    <dgm:pt modelId="{44021DD7-2A6F-4463-B0AF-624D17FEF82C}" type="pres">
      <dgm:prSet presAssocID="{F5C41263-9177-499B-AB70-9885502A0469}" presName="hierChild5" presStyleCnt="0"/>
      <dgm:spPr/>
    </dgm:pt>
    <dgm:pt modelId="{4A118739-F664-464D-A2E1-B7075D529C06}" type="pres">
      <dgm:prSet presAssocID="{5FB682A9-8955-4646-88F5-E6E3672A6589}" presName="hierChild5" presStyleCnt="0"/>
      <dgm:spPr/>
    </dgm:pt>
    <dgm:pt modelId="{96BBB130-9CB7-4A14-95D4-DB7C6C939547}" type="pres">
      <dgm:prSet presAssocID="{127E75E7-FCB9-4F21-8E89-2AEF52172766}" presName="Name37" presStyleLbl="parChTrans1D2" presStyleIdx="3" presStyleCnt="7"/>
      <dgm:spPr/>
    </dgm:pt>
    <dgm:pt modelId="{34F536EE-2C9A-4642-ADEC-4F3D083EB527}" type="pres">
      <dgm:prSet presAssocID="{6D9DD330-CB83-48C9-861F-539A4E16B530}" presName="hierRoot2" presStyleCnt="0">
        <dgm:presLayoutVars>
          <dgm:hierBranch val="init"/>
        </dgm:presLayoutVars>
      </dgm:prSet>
      <dgm:spPr/>
    </dgm:pt>
    <dgm:pt modelId="{FF437BFD-498C-4001-AF37-322002AB20E2}" type="pres">
      <dgm:prSet presAssocID="{6D9DD330-CB83-48C9-861F-539A4E16B530}" presName="rootComposite" presStyleCnt="0"/>
      <dgm:spPr/>
    </dgm:pt>
    <dgm:pt modelId="{6AF282B4-85AA-4951-BC32-0BAFB8B2CC0D}" type="pres">
      <dgm:prSet presAssocID="{6D9DD330-CB83-48C9-861F-539A4E16B530}" presName="rootText" presStyleLbl="node2" presStyleIdx="3" presStyleCnt="7">
        <dgm:presLayoutVars>
          <dgm:chPref val="3"/>
        </dgm:presLayoutVars>
      </dgm:prSet>
      <dgm:spPr/>
    </dgm:pt>
    <dgm:pt modelId="{F7E82EE0-BDC8-42DF-8FE7-658092D48B39}" type="pres">
      <dgm:prSet presAssocID="{6D9DD330-CB83-48C9-861F-539A4E16B530}" presName="rootConnector" presStyleLbl="node2" presStyleIdx="3" presStyleCnt="7"/>
      <dgm:spPr/>
    </dgm:pt>
    <dgm:pt modelId="{8C5ADF53-A0CF-4CD1-A2B8-75CBB0E2BC6B}" type="pres">
      <dgm:prSet presAssocID="{6D9DD330-CB83-48C9-861F-539A4E16B530}" presName="hierChild4" presStyleCnt="0"/>
      <dgm:spPr/>
    </dgm:pt>
    <dgm:pt modelId="{C0E4072B-AFB7-4112-A25C-400DD8D4D1D0}" type="pres">
      <dgm:prSet presAssocID="{E1852878-14FC-4A98-A310-E0C1779C81DD}" presName="Name37" presStyleLbl="parChTrans1D3" presStyleIdx="3" presStyleCnt="7"/>
      <dgm:spPr/>
    </dgm:pt>
    <dgm:pt modelId="{D6DB91AE-BFF5-48BE-8687-94F12AD09D1F}" type="pres">
      <dgm:prSet presAssocID="{8AE58E38-1C96-4C3C-B10C-8A98FD05820D}" presName="hierRoot2" presStyleCnt="0">
        <dgm:presLayoutVars>
          <dgm:hierBranch val="init"/>
        </dgm:presLayoutVars>
      </dgm:prSet>
      <dgm:spPr/>
    </dgm:pt>
    <dgm:pt modelId="{164E6B8E-D5D5-41C1-8B8A-D0DA0C885E89}" type="pres">
      <dgm:prSet presAssocID="{8AE58E38-1C96-4C3C-B10C-8A98FD05820D}" presName="rootComposite" presStyleCnt="0"/>
      <dgm:spPr/>
    </dgm:pt>
    <dgm:pt modelId="{D14596CD-8FEB-40CB-9DE7-41A3F480F1A6}" type="pres">
      <dgm:prSet presAssocID="{8AE58E38-1C96-4C3C-B10C-8A98FD05820D}" presName="rootText" presStyleLbl="node3" presStyleIdx="3" presStyleCnt="7">
        <dgm:presLayoutVars>
          <dgm:chPref val="3"/>
        </dgm:presLayoutVars>
      </dgm:prSet>
      <dgm:spPr/>
    </dgm:pt>
    <dgm:pt modelId="{EF7E7473-1612-45B1-B196-29B0FBCB3F34}" type="pres">
      <dgm:prSet presAssocID="{8AE58E38-1C96-4C3C-B10C-8A98FD05820D}" presName="rootConnector" presStyleLbl="node3" presStyleIdx="3" presStyleCnt="7"/>
      <dgm:spPr/>
    </dgm:pt>
    <dgm:pt modelId="{7AE3F0E0-C530-493D-92F2-3F0924FFF4FC}" type="pres">
      <dgm:prSet presAssocID="{8AE58E38-1C96-4C3C-B10C-8A98FD05820D}" presName="hierChild4" presStyleCnt="0"/>
      <dgm:spPr/>
    </dgm:pt>
    <dgm:pt modelId="{E6169412-8A85-45F3-A014-CD1BFF7118A6}" type="pres">
      <dgm:prSet presAssocID="{87B88750-3CC8-48B1-9780-50A6B98811CA}" presName="Name37" presStyleLbl="parChTrans1D4" presStyleIdx="10" presStyleCnt="22"/>
      <dgm:spPr/>
    </dgm:pt>
    <dgm:pt modelId="{8732A1EC-9094-4D1A-97F9-9BB608DDF5B1}" type="pres">
      <dgm:prSet presAssocID="{1641CDD6-8062-4595-BEF1-19876C3A1F3C}" presName="hierRoot2" presStyleCnt="0">
        <dgm:presLayoutVars>
          <dgm:hierBranch val="init"/>
        </dgm:presLayoutVars>
      </dgm:prSet>
      <dgm:spPr/>
    </dgm:pt>
    <dgm:pt modelId="{35DCBE64-D695-4F0C-BBE0-9E0ED889F323}" type="pres">
      <dgm:prSet presAssocID="{1641CDD6-8062-4595-BEF1-19876C3A1F3C}" presName="rootComposite" presStyleCnt="0"/>
      <dgm:spPr/>
    </dgm:pt>
    <dgm:pt modelId="{E9E99E67-9FDC-436F-A01D-CA7B6170853E}" type="pres">
      <dgm:prSet presAssocID="{1641CDD6-8062-4595-BEF1-19876C3A1F3C}" presName="rootText" presStyleLbl="node4" presStyleIdx="10" presStyleCnt="22" custLinFactNeighborX="-19895" custLinFactNeighborY="-17689">
        <dgm:presLayoutVars>
          <dgm:chPref val="3"/>
        </dgm:presLayoutVars>
      </dgm:prSet>
      <dgm:spPr/>
    </dgm:pt>
    <dgm:pt modelId="{9505DA84-094A-4682-916B-95BC7F318558}" type="pres">
      <dgm:prSet presAssocID="{1641CDD6-8062-4595-BEF1-19876C3A1F3C}" presName="rootConnector" presStyleLbl="node4" presStyleIdx="10" presStyleCnt="22"/>
      <dgm:spPr/>
    </dgm:pt>
    <dgm:pt modelId="{C8AD0F09-3EF8-44CE-AC23-A636D61CD49E}" type="pres">
      <dgm:prSet presAssocID="{1641CDD6-8062-4595-BEF1-19876C3A1F3C}" presName="hierChild4" presStyleCnt="0"/>
      <dgm:spPr/>
    </dgm:pt>
    <dgm:pt modelId="{0B79BBB3-594F-4A37-9594-2EF355BA360B}" type="pres">
      <dgm:prSet presAssocID="{1641CDD6-8062-4595-BEF1-19876C3A1F3C}" presName="hierChild5" presStyleCnt="0"/>
      <dgm:spPr/>
    </dgm:pt>
    <dgm:pt modelId="{3A7551FA-3A09-4C6B-962A-A7C53569A496}" type="pres">
      <dgm:prSet presAssocID="{77AE859D-9391-4710-90C7-551E0DB7E16F}" presName="Name37" presStyleLbl="parChTrans1D4" presStyleIdx="11" presStyleCnt="22"/>
      <dgm:spPr/>
    </dgm:pt>
    <dgm:pt modelId="{88851CD1-41E4-41D0-9480-E763C4A0A173}" type="pres">
      <dgm:prSet presAssocID="{DBB304EA-A556-4BF6-9F10-6FCE664D4E2D}" presName="hierRoot2" presStyleCnt="0">
        <dgm:presLayoutVars>
          <dgm:hierBranch val="init"/>
        </dgm:presLayoutVars>
      </dgm:prSet>
      <dgm:spPr/>
    </dgm:pt>
    <dgm:pt modelId="{F6C0A1EC-C853-4682-8946-8928E62BF5F1}" type="pres">
      <dgm:prSet presAssocID="{DBB304EA-A556-4BF6-9F10-6FCE664D4E2D}" presName="rootComposite" presStyleCnt="0"/>
      <dgm:spPr/>
    </dgm:pt>
    <dgm:pt modelId="{5B81C2C4-5882-42BA-ACEA-0646EDF0A371}" type="pres">
      <dgm:prSet presAssocID="{DBB304EA-A556-4BF6-9F10-6FCE664D4E2D}" presName="rootText" presStyleLbl="node4" presStyleIdx="11" presStyleCnt="22" custLinFactNeighborX="-15173" custLinFactNeighborY="5505">
        <dgm:presLayoutVars>
          <dgm:chPref val="3"/>
        </dgm:presLayoutVars>
      </dgm:prSet>
      <dgm:spPr/>
    </dgm:pt>
    <dgm:pt modelId="{413B91D1-E18D-4A73-8B2C-9F7DF121EF8A}" type="pres">
      <dgm:prSet presAssocID="{DBB304EA-A556-4BF6-9F10-6FCE664D4E2D}" presName="rootConnector" presStyleLbl="node4" presStyleIdx="11" presStyleCnt="22"/>
      <dgm:spPr/>
    </dgm:pt>
    <dgm:pt modelId="{8298386F-8504-40FE-94B5-5B965E07B84F}" type="pres">
      <dgm:prSet presAssocID="{DBB304EA-A556-4BF6-9F10-6FCE664D4E2D}" presName="hierChild4" presStyleCnt="0"/>
      <dgm:spPr/>
    </dgm:pt>
    <dgm:pt modelId="{443EDC4F-20A3-4060-B4C2-1EDFA08BB13D}" type="pres">
      <dgm:prSet presAssocID="{DBB304EA-A556-4BF6-9F10-6FCE664D4E2D}" presName="hierChild5" presStyleCnt="0"/>
      <dgm:spPr/>
    </dgm:pt>
    <dgm:pt modelId="{5A7CE911-6383-44B1-856B-670AC67EEE1D}" type="pres">
      <dgm:prSet presAssocID="{8099ACF2-7D09-4BFC-A494-6FB17DF35E3F}" presName="Name37" presStyleLbl="parChTrans1D4" presStyleIdx="12" presStyleCnt="22"/>
      <dgm:spPr/>
    </dgm:pt>
    <dgm:pt modelId="{DA68418D-87B4-45EF-8147-E3D3D07E6DEC}" type="pres">
      <dgm:prSet presAssocID="{B30B20BF-430B-4DE0-8C21-88FF56D665B2}" presName="hierRoot2" presStyleCnt="0">
        <dgm:presLayoutVars>
          <dgm:hierBranch val="init"/>
        </dgm:presLayoutVars>
      </dgm:prSet>
      <dgm:spPr/>
    </dgm:pt>
    <dgm:pt modelId="{C933B1EF-7A1E-41E6-8B6D-6CD17B4BE157}" type="pres">
      <dgm:prSet presAssocID="{B30B20BF-430B-4DE0-8C21-88FF56D665B2}" presName="rootComposite" presStyleCnt="0"/>
      <dgm:spPr/>
    </dgm:pt>
    <dgm:pt modelId="{C517C3AF-E0ED-4140-99B7-5A9B8F7E6368}" type="pres">
      <dgm:prSet presAssocID="{B30B20BF-430B-4DE0-8C21-88FF56D665B2}" presName="rootText" presStyleLbl="node4" presStyleIdx="12" presStyleCnt="22" custLinFactNeighborX="-14385" custLinFactNeighborY="10762">
        <dgm:presLayoutVars>
          <dgm:chPref val="3"/>
        </dgm:presLayoutVars>
      </dgm:prSet>
      <dgm:spPr/>
    </dgm:pt>
    <dgm:pt modelId="{B3B01292-38D1-4EC2-BFDC-A246C8CD33A2}" type="pres">
      <dgm:prSet presAssocID="{B30B20BF-430B-4DE0-8C21-88FF56D665B2}" presName="rootConnector" presStyleLbl="node4" presStyleIdx="12" presStyleCnt="22"/>
      <dgm:spPr/>
    </dgm:pt>
    <dgm:pt modelId="{430C2025-BB8A-49B1-A401-1294410803CA}" type="pres">
      <dgm:prSet presAssocID="{B30B20BF-430B-4DE0-8C21-88FF56D665B2}" presName="hierChild4" presStyleCnt="0"/>
      <dgm:spPr/>
    </dgm:pt>
    <dgm:pt modelId="{1440341A-6BDC-4B6C-BA91-E96DAD03A779}" type="pres">
      <dgm:prSet presAssocID="{B30B20BF-430B-4DE0-8C21-88FF56D665B2}" presName="hierChild5" presStyleCnt="0"/>
      <dgm:spPr/>
    </dgm:pt>
    <dgm:pt modelId="{A90B1887-715C-4B59-81B3-3DBDD9EC08FC}" type="pres">
      <dgm:prSet presAssocID="{8AE58E38-1C96-4C3C-B10C-8A98FD05820D}" presName="hierChild5" presStyleCnt="0"/>
      <dgm:spPr/>
    </dgm:pt>
    <dgm:pt modelId="{540D6163-BF05-40E7-889F-84FC5692D072}" type="pres">
      <dgm:prSet presAssocID="{6D9DD330-CB83-48C9-861F-539A4E16B530}" presName="hierChild5" presStyleCnt="0"/>
      <dgm:spPr/>
    </dgm:pt>
    <dgm:pt modelId="{33E84550-657B-49CD-A140-165AAC975E14}" type="pres">
      <dgm:prSet presAssocID="{915D313B-7094-456D-8F75-05FCA5D10083}" presName="Name37" presStyleLbl="parChTrans1D2" presStyleIdx="4" presStyleCnt="7"/>
      <dgm:spPr/>
    </dgm:pt>
    <dgm:pt modelId="{89D311E3-CE02-420E-BBDD-B43FEFFD711A}" type="pres">
      <dgm:prSet presAssocID="{58B86A9B-D092-4CFA-A00B-8CA9592F1D67}" presName="hierRoot2" presStyleCnt="0">
        <dgm:presLayoutVars>
          <dgm:hierBranch val="init"/>
        </dgm:presLayoutVars>
      </dgm:prSet>
      <dgm:spPr/>
    </dgm:pt>
    <dgm:pt modelId="{93DDF7A9-DA4C-41E6-8E79-FE95AF4D45F3}" type="pres">
      <dgm:prSet presAssocID="{58B86A9B-D092-4CFA-A00B-8CA9592F1D67}" presName="rootComposite" presStyleCnt="0"/>
      <dgm:spPr/>
    </dgm:pt>
    <dgm:pt modelId="{0E56FDAC-5686-4641-9789-F2051947FCC0}" type="pres">
      <dgm:prSet presAssocID="{58B86A9B-D092-4CFA-A00B-8CA9592F1D67}" presName="rootText" presStyleLbl="node2" presStyleIdx="4" presStyleCnt="7">
        <dgm:presLayoutVars>
          <dgm:chPref val="3"/>
        </dgm:presLayoutVars>
      </dgm:prSet>
      <dgm:spPr/>
    </dgm:pt>
    <dgm:pt modelId="{CAFE8082-608B-4595-973F-2F2A373A2B50}" type="pres">
      <dgm:prSet presAssocID="{58B86A9B-D092-4CFA-A00B-8CA9592F1D67}" presName="rootConnector" presStyleLbl="node2" presStyleIdx="4" presStyleCnt="7"/>
      <dgm:spPr/>
    </dgm:pt>
    <dgm:pt modelId="{20FDCDC8-604C-4AF4-90A6-B0B4E45F773F}" type="pres">
      <dgm:prSet presAssocID="{58B86A9B-D092-4CFA-A00B-8CA9592F1D67}" presName="hierChild4" presStyleCnt="0"/>
      <dgm:spPr/>
    </dgm:pt>
    <dgm:pt modelId="{5BE31FCC-CF7B-445A-A835-641E56FA89BC}" type="pres">
      <dgm:prSet presAssocID="{50A39F7C-933C-49D9-85A4-DBBAB1C8373F}" presName="Name37" presStyleLbl="parChTrans1D3" presStyleIdx="4" presStyleCnt="7"/>
      <dgm:spPr/>
    </dgm:pt>
    <dgm:pt modelId="{CB6F4608-B2F2-4B03-A314-B5CAE832E284}" type="pres">
      <dgm:prSet presAssocID="{85AD8963-727E-415B-BB7F-7CC9FBC17E9E}" presName="hierRoot2" presStyleCnt="0">
        <dgm:presLayoutVars>
          <dgm:hierBranch val="init"/>
        </dgm:presLayoutVars>
      </dgm:prSet>
      <dgm:spPr/>
    </dgm:pt>
    <dgm:pt modelId="{7B89571E-002C-4EB0-8A4F-3DB007CF54BF}" type="pres">
      <dgm:prSet presAssocID="{85AD8963-727E-415B-BB7F-7CC9FBC17E9E}" presName="rootComposite" presStyleCnt="0"/>
      <dgm:spPr/>
    </dgm:pt>
    <dgm:pt modelId="{E3D7B561-F5A5-4136-94BC-A307D45E9DE6}" type="pres">
      <dgm:prSet presAssocID="{85AD8963-727E-415B-BB7F-7CC9FBC17E9E}" presName="rootText" presStyleLbl="node3" presStyleIdx="4" presStyleCnt="7">
        <dgm:presLayoutVars>
          <dgm:chPref val="3"/>
        </dgm:presLayoutVars>
      </dgm:prSet>
      <dgm:spPr/>
    </dgm:pt>
    <dgm:pt modelId="{9705E365-7DAC-4438-8490-1AE6907B3804}" type="pres">
      <dgm:prSet presAssocID="{85AD8963-727E-415B-BB7F-7CC9FBC17E9E}" presName="rootConnector" presStyleLbl="node3" presStyleIdx="4" presStyleCnt="7"/>
      <dgm:spPr/>
    </dgm:pt>
    <dgm:pt modelId="{8599FD4F-8C69-4ACD-B01B-A510CCFBDF71}" type="pres">
      <dgm:prSet presAssocID="{85AD8963-727E-415B-BB7F-7CC9FBC17E9E}" presName="hierChild4" presStyleCnt="0"/>
      <dgm:spPr/>
    </dgm:pt>
    <dgm:pt modelId="{822C54D2-7ED6-4AD8-9D9E-E93807864AB8}" type="pres">
      <dgm:prSet presAssocID="{FF935507-FE10-41DF-A275-F8C5D110C441}" presName="Name37" presStyleLbl="parChTrans1D4" presStyleIdx="13" presStyleCnt="22"/>
      <dgm:spPr/>
    </dgm:pt>
    <dgm:pt modelId="{0AF1367C-7B3F-4C04-9F04-9C98F457507A}" type="pres">
      <dgm:prSet presAssocID="{963F1396-770C-4B87-85C0-B3502BE6B224}" presName="hierRoot2" presStyleCnt="0">
        <dgm:presLayoutVars>
          <dgm:hierBranch val="init"/>
        </dgm:presLayoutVars>
      </dgm:prSet>
      <dgm:spPr/>
    </dgm:pt>
    <dgm:pt modelId="{3A151A17-722F-43F4-8F43-B45A4355E758}" type="pres">
      <dgm:prSet presAssocID="{963F1396-770C-4B87-85C0-B3502BE6B224}" presName="rootComposite" presStyleCnt="0"/>
      <dgm:spPr/>
    </dgm:pt>
    <dgm:pt modelId="{79B1E6EB-E489-4850-8DBD-32A012CAF494}" type="pres">
      <dgm:prSet presAssocID="{963F1396-770C-4B87-85C0-B3502BE6B224}" presName="rootText" presStyleLbl="node4" presStyleIdx="13" presStyleCnt="22" custLinFactY="2345" custLinFactNeighborX="-17346" custLinFactNeighborY="100000">
        <dgm:presLayoutVars>
          <dgm:chPref val="3"/>
        </dgm:presLayoutVars>
      </dgm:prSet>
      <dgm:spPr/>
    </dgm:pt>
    <dgm:pt modelId="{9B6DF9CC-DB78-4F06-A6EC-13E5ECB05C98}" type="pres">
      <dgm:prSet presAssocID="{963F1396-770C-4B87-85C0-B3502BE6B224}" presName="rootConnector" presStyleLbl="node4" presStyleIdx="13" presStyleCnt="22"/>
      <dgm:spPr/>
    </dgm:pt>
    <dgm:pt modelId="{D78CF2D1-9274-4A9F-8390-8605E490C7EB}" type="pres">
      <dgm:prSet presAssocID="{963F1396-770C-4B87-85C0-B3502BE6B224}" presName="hierChild4" presStyleCnt="0"/>
      <dgm:spPr/>
    </dgm:pt>
    <dgm:pt modelId="{FAF90A80-48F8-4829-A607-4A35E70DA385}" type="pres">
      <dgm:prSet presAssocID="{963F1396-770C-4B87-85C0-B3502BE6B224}" presName="hierChild5" presStyleCnt="0"/>
      <dgm:spPr/>
    </dgm:pt>
    <dgm:pt modelId="{B808AC4F-B324-4ACC-BFCB-B5EC5B7A8D31}" type="pres">
      <dgm:prSet presAssocID="{C816BE99-720D-49E6-8ABE-2466547E78CB}" presName="Name37" presStyleLbl="parChTrans1D4" presStyleIdx="14" presStyleCnt="22"/>
      <dgm:spPr/>
    </dgm:pt>
    <dgm:pt modelId="{5516D08E-1641-4752-8093-2078889DBA32}" type="pres">
      <dgm:prSet presAssocID="{E4F02A15-EE8A-45E9-800C-D9D94E20DFCA}" presName="hierRoot2" presStyleCnt="0">
        <dgm:presLayoutVars>
          <dgm:hierBranch val="init"/>
        </dgm:presLayoutVars>
      </dgm:prSet>
      <dgm:spPr/>
    </dgm:pt>
    <dgm:pt modelId="{4931D0B2-CF61-4617-BADE-53C62EF90BF3}" type="pres">
      <dgm:prSet presAssocID="{E4F02A15-EE8A-45E9-800C-D9D94E20DFCA}" presName="rootComposite" presStyleCnt="0"/>
      <dgm:spPr/>
    </dgm:pt>
    <dgm:pt modelId="{CA4FA850-720A-4B4A-BEF0-B09C0861CF45}" type="pres">
      <dgm:prSet presAssocID="{E4F02A15-EE8A-45E9-800C-D9D94E20DFCA}" presName="rootText" presStyleLbl="node4" presStyleIdx="14" presStyleCnt="22" custLinFactNeighborX="-14375" custLinFactNeighborY="94236">
        <dgm:presLayoutVars>
          <dgm:chPref val="3"/>
        </dgm:presLayoutVars>
      </dgm:prSet>
      <dgm:spPr/>
    </dgm:pt>
    <dgm:pt modelId="{E752FEA2-A4F5-4432-83C3-1EFA702A39DA}" type="pres">
      <dgm:prSet presAssocID="{E4F02A15-EE8A-45E9-800C-D9D94E20DFCA}" presName="rootConnector" presStyleLbl="node4" presStyleIdx="14" presStyleCnt="22"/>
      <dgm:spPr/>
    </dgm:pt>
    <dgm:pt modelId="{C9928DEF-AF02-4242-AE73-0EC4B5A20FEB}" type="pres">
      <dgm:prSet presAssocID="{E4F02A15-EE8A-45E9-800C-D9D94E20DFCA}" presName="hierChild4" presStyleCnt="0"/>
      <dgm:spPr/>
    </dgm:pt>
    <dgm:pt modelId="{D7965B11-F54D-40B4-96FB-80397E6AC46D}" type="pres">
      <dgm:prSet presAssocID="{E4F02A15-EE8A-45E9-800C-D9D94E20DFCA}" presName="hierChild5" presStyleCnt="0"/>
      <dgm:spPr/>
    </dgm:pt>
    <dgm:pt modelId="{0353976C-A87D-46CF-A854-F7A253410797}" type="pres">
      <dgm:prSet presAssocID="{EF0F328A-0A91-4CD6-914A-E647BF20B5FE}" presName="Name37" presStyleLbl="parChTrans1D4" presStyleIdx="15" presStyleCnt="22"/>
      <dgm:spPr/>
    </dgm:pt>
    <dgm:pt modelId="{BD83D05A-93BE-4246-A0C7-21A65AD94384}" type="pres">
      <dgm:prSet presAssocID="{B2FBEC4D-B03D-44E6-B05D-FF7BB69C0DEF}" presName="hierRoot2" presStyleCnt="0">
        <dgm:presLayoutVars>
          <dgm:hierBranch val="init"/>
        </dgm:presLayoutVars>
      </dgm:prSet>
      <dgm:spPr/>
    </dgm:pt>
    <dgm:pt modelId="{E0A06B19-5619-4AEF-ACD7-CBA4A2360EA3}" type="pres">
      <dgm:prSet presAssocID="{B2FBEC4D-B03D-44E6-B05D-FF7BB69C0DEF}" presName="rootComposite" presStyleCnt="0"/>
      <dgm:spPr/>
    </dgm:pt>
    <dgm:pt modelId="{DB72AA9B-89C1-46AD-A7D9-F8CF9D7D6838}" type="pres">
      <dgm:prSet presAssocID="{B2FBEC4D-B03D-44E6-B05D-FF7BB69C0DEF}" presName="rootText" presStyleLbl="node4" presStyleIdx="15" presStyleCnt="22" custLinFactY="-108326" custLinFactNeighborX="-17346" custLinFactNeighborY="-200000">
        <dgm:presLayoutVars>
          <dgm:chPref val="3"/>
        </dgm:presLayoutVars>
      </dgm:prSet>
      <dgm:spPr/>
    </dgm:pt>
    <dgm:pt modelId="{E2C44C28-4671-4DDB-B629-55D8AFDAB9DF}" type="pres">
      <dgm:prSet presAssocID="{B2FBEC4D-B03D-44E6-B05D-FF7BB69C0DEF}" presName="rootConnector" presStyleLbl="node4" presStyleIdx="15" presStyleCnt="22"/>
      <dgm:spPr/>
    </dgm:pt>
    <dgm:pt modelId="{6B2E92E8-E635-4E6E-BA38-5AC71A8EEBF7}" type="pres">
      <dgm:prSet presAssocID="{B2FBEC4D-B03D-44E6-B05D-FF7BB69C0DEF}" presName="hierChild4" presStyleCnt="0"/>
      <dgm:spPr/>
    </dgm:pt>
    <dgm:pt modelId="{4D51519F-6A42-43FE-A915-A6BF8E475AC4}" type="pres">
      <dgm:prSet presAssocID="{B2FBEC4D-B03D-44E6-B05D-FF7BB69C0DEF}" presName="hierChild5" presStyleCnt="0"/>
      <dgm:spPr/>
    </dgm:pt>
    <dgm:pt modelId="{381C0D7D-93A3-40F4-BA3C-CC76A91D0E03}" type="pres">
      <dgm:prSet presAssocID="{85AD8963-727E-415B-BB7F-7CC9FBC17E9E}" presName="hierChild5" presStyleCnt="0"/>
      <dgm:spPr/>
    </dgm:pt>
    <dgm:pt modelId="{E2439021-6E74-45E5-BDED-309E47506CAC}" type="pres">
      <dgm:prSet presAssocID="{58B86A9B-D092-4CFA-A00B-8CA9592F1D67}" presName="hierChild5" presStyleCnt="0"/>
      <dgm:spPr/>
    </dgm:pt>
    <dgm:pt modelId="{A8B3056E-BDE8-41BF-91CE-8AA3A58D5028}" type="pres">
      <dgm:prSet presAssocID="{7A3891DF-5710-4D62-98E2-2059995EEA2E}" presName="Name37" presStyleLbl="parChTrans1D2" presStyleIdx="5" presStyleCnt="7"/>
      <dgm:spPr/>
    </dgm:pt>
    <dgm:pt modelId="{9CAAE2DF-06B1-4D98-A8F6-E41E6A0F4F79}" type="pres">
      <dgm:prSet presAssocID="{870A269D-9888-495C-98B1-B9B84AB90B8B}" presName="hierRoot2" presStyleCnt="0">
        <dgm:presLayoutVars>
          <dgm:hierBranch val="init"/>
        </dgm:presLayoutVars>
      </dgm:prSet>
      <dgm:spPr/>
    </dgm:pt>
    <dgm:pt modelId="{6497FC07-F62C-4E17-948E-5D50689A7CCC}" type="pres">
      <dgm:prSet presAssocID="{870A269D-9888-495C-98B1-B9B84AB90B8B}" presName="rootComposite" presStyleCnt="0"/>
      <dgm:spPr/>
    </dgm:pt>
    <dgm:pt modelId="{C1F7924E-639A-4A59-B1D0-5DDAA4F31CC8}" type="pres">
      <dgm:prSet presAssocID="{870A269D-9888-495C-98B1-B9B84AB90B8B}" presName="rootText" presStyleLbl="node2" presStyleIdx="5" presStyleCnt="7">
        <dgm:presLayoutVars>
          <dgm:chPref val="3"/>
        </dgm:presLayoutVars>
      </dgm:prSet>
      <dgm:spPr/>
    </dgm:pt>
    <dgm:pt modelId="{99DAD5CF-544E-4544-8DEB-98125E40DBE6}" type="pres">
      <dgm:prSet presAssocID="{870A269D-9888-495C-98B1-B9B84AB90B8B}" presName="rootConnector" presStyleLbl="node2" presStyleIdx="5" presStyleCnt="7"/>
      <dgm:spPr/>
    </dgm:pt>
    <dgm:pt modelId="{9ECB98AB-DDAA-4FA9-AFE0-9D27F9FBCC5E}" type="pres">
      <dgm:prSet presAssocID="{870A269D-9888-495C-98B1-B9B84AB90B8B}" presName="hierChild4" presStyleCnt="0"/>
      <dgm:spPr/>
    </dgm:pt>
    <dgm:pt modelId="{FB6051CE-6DFA-4603-9CFD-0C34F1B37E19}" type="pres">
      <dgm:prSet presAssocID="{A22E0B57-834A-4099-AC91-5A8109DE2626}" presName="Name37" presStyleLbl="parChTrans1D3" presStyleIdx="5" presStyleCnt="7"/>
      <dgm:spPr/>
    </dgm:pt>
    <dgm:pt modelId="{034F20A9-9433-4E72-8A82-1E3424334478}" type="pres">
      <dgm:prSet presAssocID="{C29A5A09-9EB6-49C1-A0AE-4D0A74351CA7}" presName="hierRoot2" presStyleCnt="0">
        <dgm:presLayoutVars>
          <dgm:hierBranch val="init"/>
        </dgm:presLayoutVars>
      </dgm:prSet>
      <dgm:spPr/>
    </dgm:pt>
    <dgm:pt modelId="{6E8D0181-67E1-4936-A64B-455FA3B21B0E}" type="pres">
      <dgm:prSet presAssocID="{C29A5A09-9EB6-49C1-A0AE-4D0A74351CA7}" presName="rootComposite" presStyleCnt="0"/>
      <dgm:spPr/>
    </dgm:pt>
    <dgm:pt modelId="{DE7F3155-8BA3-4E33-8235-283828F2C102}" type="pres">
      <dgm:prSet presAssocID="{C29A5A09-9EB6-49C1-A0AE-4D0A74351CA7}" presName="rootText" presStyleLbl="node3" presStyleIdx="5" presStyleCnt="7">
        <dgm:presLayoutVars>
          <dgm:chPref val="3"/>
        </dgm:presLayoutVars>
      </dgm:prSet>
      <dgm:spPr/>
    </dgm:pt>
    <dgm:pt modelId="{AAD01EE3-95F6-4E2E-86F7-88615B0DD762}" type="pres">
      <dgm:prSet presAssocID="{C29A5A09-9EB6-49C1-A0AE-4D0A74351CA7}" presName="rootConnector" presStyleLbl="node3" presStyleIdx="5" presStyleCnt="7"/>
      <dgm:spPr/>
    </dgm:pt>
    <dgm:pt modelId="{1EBD56DE-B865-45CA-8D3C-FB1D5DF3FDDD}" type="pres">
      <dgm:prSet presAssocID="{C29A5A09-9EB6-49C1-A0AE-4D0A74351CA7}" presName="hierChild4" presStyleCnt="0"/>
      <dgm:spPr/>
    </dgm:pt>
    <dgm:pt modelId="{E5C4CDDF-AE2A-4294-A229-F17E46A34CB1}" type="pres">
      <dgm:prSet presAssocID="{54EB8A22-D97C-4C63-98C9-F7907B7867E1}" presName="Name37" presStyleLbl="parChTrans1D4" presStyleIdx="16" presStyleCnt="22"/>
      <dgm:spPr/>
    </dgm:pt>
    <dgm:pt modelId="{34EED0DA-94B3-4F0F-9597-8760E73618BA}" type="pres">
      <dgm:prSet presAssocID="{8E29A343-3057-4AA1-95BE-05D82E7A7834}" presName="hierRoot2" presStyleCnt="0">
        <dgm:presLayoutVars>
          <dgm:hierBranch val="init"/>
        </dgm:presLayoutVars>
      </dgm:prSet>
      <dgm:spPr/>
    </dgm:pt>
    <dgm:pt modelId="{C8BE9375-E56B-4B49-A905-B1F430BBD54E}" type="pres">
      <dgm:prSet presAssocID="{8E29A343-3057-4AA1-95BE-05D82E7A7834}" presName="rootComposite" presStyleCnt="0"/>
      <dgm:spPr/>
    </dgm:pt>
    <dgm:pt modelId="{C6A78859-116D-406A-A57C-1711EE2B4AB4}" type="pres">
      <dgm:prSet presAssocID="{8E29A343-3057-4AA1-95BE-05D82E7A7834}" presName="rootText" presStyleLbl="node4" presStyleIdx="16" presStyleCnt="22" custLinFactNeighborX="-14188" custLinFactNeighborY="-16909">
        <dgm:presLayoutVars>
          <dgm:chPref val="3"/>
        </dgm:presLayoutVars>
      </dgm:prSet>
      <dgm:spPr/>
    </dgm:pt>
    <dgm:pt modelId="{B23E916C-553F-4EFD-AFBB-701849BBD832}" type="pres">
      <dgm:prSet presAssocID="{8E29A343-3057-4AA1-95BE-05D82E7A7834}" presName="rootConnector" presStyleLbl="node4" presStyleIdx="16" presStyleCnt="22"/>
      <dgm:spPr/>
    </dgm:pt>
    <dgm:pt modelId="{5E7B0505-AFF8-4F39-B0BA-C01B5B843865}" type="pres">
      <dgm:prSet presAssocID="{8E29A343-3057-4AA1-95BE-05D82E7A7834}" presName="hierChild4" presStyleCnt="0"/>
      <dgm:spPr/>
    </dgm:pt>
    <dgm:pt modelId="{D3C0EEF0-B6A2-421F-A097-E807AAB76BFC}" type="pres">
      <dgm:prSet presAssocID="{8E29A343-3057-4AA1-95BE-05D82E7A7834}" presName="hierChild5" presStyleCnt="0"/>
      <dgm:spPr/>
    </dgm:pt>
    <dgm:pt modelId="{C4C1AE72-D1BF-440D-AA20-685FF9C7E827}" type="pres">
      <dgm:prSet presAssocID="{D062527B-1DC4-460C-9D74-308319041FC0}" presName="Name37" presStyleLbl="parChTrans1D4" presStyleIdx="17" presStyleCnt="22"/>
      <dgm:spPr/>
    </dgm:pt>
    <dgm:pt modelId="{AEB487BA-7506-4177-B8BE-12AA2901A9F3}" type="pres">
      <dgm:prSet presAssocID="{DC368649-BD24-4E69-9843-C3EA3B316EDD}" presName="hierRoot2" presStyleCnt="0">
        <dgm:presLayoutVars>
          <dgm:hierBranch val="init"/>
        </dgm:presLayoutVars>
      </dgm:prSet>
      <dgm:spPr/>
    </dgm:pt>
    <dgm:pt modelId="{96AE1D42-19BA-4498-A4AB-2C801FB40115}" type="pres">
      <dgm:prSet presAssocID="{DC368649-BD24-4E69-9843-C3EA3B316EDD}" presName="rootComposite" presStyleCnt="0"/>
      <dgm:spPr/>
    </dgm:pt>
    <dgm:pt modelId="{37CA9B65-9FC6-442D-8890-3E407A4EBFF4}" type="pres">
      <dgm:prSet presAssocID="{DC368649-BD24-4E69-9843-C3EA3B316EDD}" presName="rootText" presStyleLbl="node4" presStyleIdx="17" presStyleCnt="22" custLinFactNeighborX="-13400" custLinFactNeighborY="-12612">
        <dgm:presLayoutVars>
          <dgm:chPref val="3"/>
        </dgm:presLayoutVars>
      </dgm:prSet>
      <dgm:spPr/>
    </dgm:pt>
    <dgm:pt modelId="{30F1C5EA-8CF3-4063-8917-0A4D670B395E}" type="pres">
      <dgm:prSet presAssocID="{DC368649-BD24-4E69-9843-C3EA3B316EDD}" presName="rootConnector" presStyleLbl="node4" presStyleIdx="17" presStyleCnt="22"/>
      <dgm:spPr/>
    </dgm:pt>
    <dgm:pt modelId="{41D91D0B-4C75-4680-A648-586255C1B1D9}" type="pres">
      <dgm:prSet presAssocID="{DC368649-BD24-4E69-9843-C3EA3B316EDD}" presName="hierChild4" presStyleCnt="0"/>
      <dgm:spPr/>
    </dgm:pt>
    <dgm:pt modelId="{E795759A-DAAF-4782-BCD6-10617E467D60}" type="pres">
      <dgm:prSet presAssocID="{DC368649-BD24-4E69-9843-C3EA3B316EDD}" presName="hierChild5" presStyleCnt="0"/>
      <dgm:spPr/>
    </dgm:pt>
    <dgm:pt modelId="{7A223CFB-9F42-463C-BA42-E77F3B49E324}" type="pres">
      <dgm:prSet presAssocID="{E9BE2AB0-2057-42A5-B5E7-B754DA061284}" presName="Name37" presStyleLbl="parChTrans1D4" presStyleIdx="18" presStyleCnt="22"/>
      <dgm:spPr/>
    </dgm:pt>
    <dgm:pt modelId="{D2395AE0-A420-4C6D-9411-E4801A5B8CDC}" type="pres">
      <dgm:prSet presAssocID="{99AEED92-395F-43BA-81B1-88FFF5BA42C6}" presName="hierRoot2" presStyleCnt="0">
        <dgm:presLayoutVars>
          <dgm:hierBranch val="init"/>
        </dgm:presLayoutVars>
      </dgm:prSet>
      <dgm:spPr/>
    </dgm:pt>
    <dgm:pt modelId="{7149754D-8407-437B-8033-63F4C190EFC5}" type="pres">
      <dgm:prSet presAssocID="{99AEED92-395F-43BA-81B1-88FFF5BA42C6}" presName="rootComposite" presStyleCnt="0"/>
      <dgm:spPr/>
    </dgm:pt>
    <dgm:pt modelId="{B544484C-52A1-4B6A-A5DE-AB9EF81C5F24}" type="pres">
      <dgm:prSet presAssocID="{99AEED92-395F-43BA-81B1-88FFF5BA42C6}" presName="rootText" presStyleLbl="node4" presStyleIdx="18" presStyleCnt="22" custLinFactNeighborX="-14976" custLinFactNeighborY="-18917">
        <dgm:presLayoutVars>
          <dgm:chPref val="3"/>
        </dgm:presLayoutVars>
      </dgm:prSet>
      <dgm:spPr/>
    </dgm:pt>
    <dgm:pt modelId="{0A29F96B-54C4-4A61-9D72-A11C2FD57C19}" type="pres">
      <dgm:prSet presAssocID="{99AEED92-395F-43BA-81B1-88FFF5BA42C6}" presName="rootConnector" presStyleLbl="node4" presStyleIdx="18" presStyleCnt="22"/>
      <dgm:spPr/>
    </dgm:pt>
    <dgm:pt modelId="{998E49FC-C811-4C99-AC48-74D3A20C293D}" type="pres">
      <dgm:prSet presAssocID="{99AEED92-395F-43BA-81B1-88FFF5BA42C6}" presName="hierChild4" presStyleCnt="0"/>
      <dgm:spPr/>
    </dgm:pt>
    <dgm:pt modelId="{3B74029C-757C-4B3F-8634-150469EC9C5D}" type="pres">
      <dgm:prSet presAssocID="{99AEED92-395F-43BA-81B1-88FFF5BA42C6}" presName="hierChild5" presStyleCnt="0"/>
      <dgm:spPr/>
    </dgm:pt>
    <dgm:pt modelId="{1B45CCC9-7BBA-49AE-B0CB-140D52016631}" type="pres">
      <dgm:prSet presAssocID="{C29A5A09-9EB6-49C1-A0AE-4D0A74351CA7}" presName="hierChild5" presStyleCnt="0"/>
      <dgm:spPr/>
    </dgm:pt>
    <dgm:pt modelId="{F7036795-3E30-4D5B-B574-F16A99730BCE}" type="pres">
      <dgm:prSet presAssocID="{870A269D-9888-495C-98B1-B9B84AB90B8B}" presName="hierChild5" presStyleCnt="0"/>
      <dgm:spPr/>
    </dgm:pt>
    <dgm:pt modelId="{E97BB1FA-0905-4D04-88B8-0F19EB953CC7}" type="pres">
      <dgm:prSet presAssocID="{59C98FF0-8F52-4330-A8AA-12126D8AE8FE}" presName="Name37" presStyleLbl="parChTrans1D2" presStyleIdx="6" presStyleCnt="7"/>
      <dgm:spPr/>
    </dgm:pt>
    <dgm:pt modelId="{0A416CE7-8568-4BC3-9884-B8B0B7924316}" type="pres">
      <dgm:prSet presAssocID="{2558EC22-CAB4-4C3D-BA7B-66078EADBAFF}" presName="hierRoot2" presStyleCnt="0">
        <dgm:presLayoutVars>
          <dgm:hierBranch val="init"/>
        </dgm:presLayoutVars>
      </dgm:prSet>
      <dgm:spPr/>
    </dgm:pt>
    <dgm:pt modelId="{CB13B12C-82FB-496C-877E-AFB37C05C471}" type="pres">
      <dgm:prSet presAssocID="{2558EC22-CAB4-4C3D-BA7B-66078EADBAFF}" presName="rootComposite" presStyleCnt="0"/>
      <dgm:spPr/>
    </dgm:pt>
    <dgm:pt modelId="{79BADCBD-1132-4F2F-8F52-1E051A2654F0}" type="pres">
      <dgm:prSet presAssocID="{2558EC22-CAB4-4C3D-BA7B-66078EADBAFF}" presName="rootText" presStyleLbl="node2" presStyleIdx="6" presStyleCnt="7" custScaleX="117075">
        <dgm:presLayoutVars>
          <dgm:chPref val="3"/>
        </dgm:presLayoutVars>
      </dgm:prSet>
      <dgm:spPr/>
    </dgm:pt>
    <dgm:pt modelId="{1AA0581B-BC28-45E4-BA10-4D0E46F84EA3}" type="pres">
      <dgm:prSet presAssocID="{2558EC22-CAB4-4C3D-BA7B-66078EADBAFF}" presName="rootConnector" presStyleLbl="node2" presStyleIdx="6" presStyleCnt="7"/>
      <dgm:spPr/>
    </dgm:pt>
    <dgm:pt modelId="{F6E8475E-CF99-4908-A852-5ADCF85612B4}" type="pres">
      <dgm:prSet presAssocID="{2558EC22-CAB4-4C3D-BA7B-66078EADBAFF}" presName="hierChild4" presStyleCnt="0"/>
      <dgm:spPr/>
    </dgm:pt>
    <dgm:pt modelId="{82780445-748B-4305-B73A-38D249A6418D}" type="pres">
      <dgm:prSet presAssocID="{E5AADE53-3B4C-4B18-82BA-12400BC0C722}" presName="Name37" presStyleLbl="parChTrans1D3" presStyleIdx="6" presStyleCnt="7"/>
      <dgm:spPr/>
    </dgm:pt>
    <dgm:pt modelId="{2A3EA7C2-BBB6-49E6-BE24-1703ABAF6428}" type="pres">
      <dgm:prSet presAssocID="{226300C6-6E7F-4E82-8DEB-DF41C16913AB}" presName="hierRoot2" presStyleCnt="0">
        <dgm:presLayoutVars>
          <dgm:hierBranch val="init"/>
        </dgm:presLayoutVars>
      </dgm:prSet>
      <dgm:spPr/>
    </dgm:pt>
    <dgm:pt modelId="{B2A1D558-F758-4BB8-81FB-314F4262300B}" type="pres">
      <dgm:prSet presAssocID="{226300C6-6E7F-4E82-8DEB-DF41C16913AB}" presName="rootComposite" presStyleCnt="0"/>
      <dgm:spPr/>
    </dgm:pt>
    <dgm:pt modelId="{DB385FAA-CB0F-48B8-8F70-D20110F0B542}" type="pres">
      <dgm:prSet presAssocID="{226300C6-6E7F-4E82-8DEB-DF41C16913AB}" presName="rootText" presStyleLbl="node3" presStyleIdx="6" presStyleCnt="7">
        <dgm:presLayoutVars>
          <dgm:chPref val="3"/>
        </dgm:presLayoutVars>
      </dgm:prSet>
      <dgm:spPr/>
    </dgm:pt>
    <dgm:pt modelId="{4F507F07-B136-4092-8210-E3968C6D93E6}" type="pres">
      <dgm:prSet presAssocID="{226300C6-6E7F-4E82-8DEB-DF41C16913AB}" presName="rootConnector" presStyleLbl="node3" presStyleIdx="6" presStyleCnt="7"/>
      <dgm:spPr/>
    </dgm:pt>
    <dgm:pt modelId="{BC4C1A39-0233-4BE4-A436-A081E9F7AE47}" type="pres">
      <dgm:prSet presAssocID="{226300C6-6E7F-4E82-8DEB-DF41C16913AB}" presName="hierChild4" presStyleCnt="0"/>
      <dgm:spPr/>
    </dgm:pt>
    <dgm:pt modelId="{155F9A92-69BE-4159-8168-5AE29CFA26ED}" type="pres">
      <dgm:prSet presAssocID="{9A8CEE88-E59C-48E0-9831-86A1804B52CC}" presName="Name37" presStyleLbl="parChTrans1D4" presStyleIdx="19" presStyleCnt="22"/>
      <dgm:spPr/>
    </dgm:pt>
    <dgm:pt modelId="{CB9287FC-34C0-41C7-B295-26386E76127E}" type="pres">
      <dgm:prSet presAssocID="{C5E82F6F-B937-4E31-A0F6-1420CB4803F1}" presName="hierRoot2" presStyleCnt="0">
        <dgm:presLayoutVars>
          <dgm:hierBranch val="init"/>
        </dgm:presLayoutVars>
      </dgm:prSet>
      <dgm:spPr/>
    </dgm:pt>
    <dgm:pt modelId="{3BF8C72A-1DC2-4F8E-A680-DBAF6FD0597B}" type="pres">
      <dgm:prSet presAssocID="{C5E82F6F-B937-4E31-A0F6-1420CB4803F1}" presName="rootComposite" presStyleCnt="0"/>
      <dgm:spPr/>
    </dgm:pt>
    <dgm:pt modelId="{53255FBC-95FD-44CF-9E92-EA0CFED09335}" type="pres">
      <dgm:prSet presAssocID="{C5E82F6F-B937-4E31-A0F6-1420CB4803F1}" presName="rootText" presStyleLbl="node4" presStyleIdx="19" presStyleCnt="22" custLinFactNeighborX="-15764" custLinFactNeighborY="10899">
        <dgm:presLayoutVars>
          <dgm:chPref val="3"/>
        </dgm:presLayoutVars>
      </dgm:prSet>
      <dgm:spPr/>
    </dgm:pt>
    <dgm:pt modelId="{4575E7C5-8BF4-4AFF-BE52-5E6A8AC8BC71}" type="pres">
      <dgm:prSet presAssocID="{C5E82F6F-B937-4E31-A0F6-1420CB4803F1}" presName="rootConnector" presStyleLbl="node4" presStyleIdx="19" presStyleCnt="22"/>
      <dgm:spPr/>
    </dgm:pt>
    <dgm:pt modelId="{BA4E7D89-0DAD-42C5-A78A-C7A7FDD07980}" type="pres">
      <dgm:prSet presAssocID="{C5E82F6F-B937-4E31-A0F6-1420CB4803F1}" presName="hierChild4" presStyleCnt="0"/>
      <dgm:spPr/>
    </dgm:pt>
    <dgm:pt modelId="{BEEAC8F4-353B-49A0-88C3-B76BA15B150C}" type="pres">
      <dgm:prSet presAssocID="{C5E82F6F-B937-4E31-A0F6-1420CB4803F1}" presName="hierChild5" presStyleCnt="0"/>
      <dgm:spPr/>
    </dgm:pt>
    <dgm:pt modelId="{68E79818-DAB3-4C33-8B87-1E7AC792313A}" type="pres">
      <dgm:prSet presAssocID="{8F11ADC2-CCFB-4DAD-B7D2-F58150EC2185}" presName="Name37" presStyleLbl="parChTrans1D4" presStyleIdx="20" presStyleCnt="22"/>
      <dgm:spPr/>
    </dgm:pt>
    <dgm:pt modelId="{13AE377B-C6C1-4E58-81C3-46CDEADC18C9}" type="pres">
      <dgm:prSet presAssocID="{33F754F7-4CDF-4BC3-9922-E99B843F5AAE}" presName="hierRoot2" presStyleCnt="0">
        <dgm:presLayoutVars>
          <dgm:hierBranch val="init"/>
        </dgm:presLayoutVars>
      </dgm:prSet>
      <dgm:spPr/>
    </dgm:pt>
    <dgm:pt modelId="{C72FF135-E0D5-4BFB-B981-4357906E9B44}" type="pres">
      <dgm:prSet presAssocID="{33F754F7-4CDF-4BC3-9922-E99B843F5AAE}" presName="rootComposite" presStyleCnt="0"/>
      <dgm:spPr/>
    </dgm:pt>
    <dgm:pt modelId="{92E43322-D47F-4A71-873F-2BBF193EBED2}" type="pres">
      <dgm:prSet presAssocID="{33F754F7-4CDF-4BC3-9922-E99B843F5AAE}" presName="rootText" presStyleLbl="node4" presStyleIdx="20" presStyleCnt="22" custLinFactNeighborX="-14976" custLinFactNeighborY="5504">
        <dgm:presLayoutVars>
          <dgm:chPref val="3"/>
        </dgm:presLayoutVars>
      </dgm:prSet>
      <dgm:spPr/>
    </dgm:pt>
    <dgm:pt modelId="{EE058B9C-5AF7-4077-9972-6B594EFA8D1B}" type="pres">
      <dgm:prSet presAssocID="{33F754F7-4CDF-4BC3-9922-E99B843F5AAE}" presName="rootConnector" presStyleLbl="node4" presStyleIdx="20" presStyleCnt="22"/>
      <dgm:spPr/>
    </dgm:pt>
    <dgm:pt modelId="{AF21CC06-5049-478B-A0A8-7888E3AF01A2}" type="pres">
      <dgm:prSet presAssocID="{33F754F7-4CDF-4BC3-9922-E99B843F5AAE}" presName="hierChild4" presStyleCnt="0"/>
      <dgm:spPr/>
    </dgm:pt>
    <dgm:pt modelId="{16F9901F-FA25-40E0-99B1-3478FDBF28A7}" type="pres">
      <dgm:prSet presAssocID="{33F754F7-4CDF-4BC3-9922-E99B843F5AAE}" presName="hierChild5" presStyleCnt="0"/>
      <dgm:spPr/>
    </dgm:pt>
    <dgm:pt modelId="{F512EF12-EF60-4E35-BEE4-DB7C0EE1DA82}" type="pres">
      <dgm:prSet presAssocID="{5E83681C-862C-49BA-8E6B-F1EC3D56FC39}" presName="Name37" presStyleLbl="parChTrans1D4" presStyleIdx="21" presStyleCnt="22"/>
      <dgm:spPr/>
    </dgm:pt>
    <dgm:pt modelId="{73D91678-5929-45A3-A952-B601B19EB0DF}" type="pres">
      <dgm:prSet presAssocID="{A04EBC32-3F42-4381-9E70-75F064A4617D}" presName="hierRoot2" presStyleCnt="0">
        <dgm:presLayoutVars>
          <dgm:hierBranch val="init"/>
        </dgm:presLayoutVars>
      </dgm:prSet>
      <dgm:spPr/>
    </dgm:pt>
    <dgm:pt modelId="{27304140-F238-4D4A-B044-D43E2690CEF4}" type="pres">
      <dgm:prSet presAssocID="{A04EBC32-3F42-4381-9E70-75F064A4617D}" presName="rootComposite" presStyleCnt="0"/>
      <dgm:spPr/>
    </dgm:pt>
    <dgm:pt modelId="{F29C0446-2D34-44C4-9B61-C4EE9E16BFA6}" type="pres">
      <dgm:prSet presAssocID="{A04EBC32-3F42-4381-9E70-75F064A4617D}" presName="rootText" presStyleLbl="node4" presStyleIdx="21" presStyleCnt="22" custLinFactNeighborX="-14976" custLinFactNeighborY="9459">
        <dgm:presLayoutVars>
          <dgm:chPref val="3"/>
        </dgm:presLayoutVars>
      </dgm:prSet>
      <dgm:spPr/>
    </dgm:pt>
    <dgm:pt modelId="{AB4ED9A0-0D78-4EC5-BE05-930848D5F4A8}" type="pres">
      <dgm:prSet presAssocID="{A04EBC32-3F42-4381-9E70-75F064A4617D}" presName="rootConnector" presStyleLbl="node4" presStyleIdx="21" presStyleCnt="22"/>
      <dgm:spPr/>
    </dgm:pt>
    <dgm:pt modelId="{37A1ACB1-95D4-4B29-A3B2-EF6F3EDA4271}" type="pres">
      <dgm:prSet presAssocID="{A04EBC32-3F42-4381-9E70-75F064A4617D}" presName="hierChild4" presStyleCnt="0"/>
      <dgm:spPr/>
    </dgm:pt>
    <dgm:pt modelId="{444136AE-EE39-4D5F-B446-21A8FF826B25}" type="pres">
      <dgm:prSet presAssocID="{A04EBC32-3F42-4381-9E70-75F064A4617D}" presName="hierChild5" presStyleCnt="0"/>
      <dgm:spPr/>
    </dgm:pt>
    <dgm:pt modelId="{F716DE92-2C24-4501-A4EF-270AFD1504F2}" type="pres">
      <dgm:prSet presAssocID="{226300C6-6E7F-4E82-8DEB-DF41C16913AB}" presName="hierChild5" presStyleCnt="0"/>
      <dgm:spPr/>
    </dgm:pt>
    <dgm:pt modelId="{5CAF4737-448D-449C-83DA-52745A7BAE3D}" type="pres">
      <dgm:prSet presAssocID="{2558EC22-CAB4-4C3D-BA7B-66078EADBAFF}" presName="hierChild5" presStyleCnt="0"/>
      <dgm:spPr/>
    </dgm:pt>
    <dgm:pt modelId="{19A0C890-4260-4A1F-A9EF-3486EFFCD8F2}" type="pres">
      <dgm:prSet presAssocID="{4665E25B-E30F-458A-85A3-9AE8529696B8}" presName="hierChild3" presStyleCnt="0"/>
      <dgm:spPr/>
    </dgm:pt>
  </dgm:ptLst>
  <dgm:cxnLst>
    <dgm:cxn modelId="{60724700-6EC5-43A1-AD3D-AA164E946480}" type="presOf" srcId="{5105BDD8-8480-434B-A730-1B74BBB0ABCE}" destId="{BFD68C85-32D2-4B82-A8BD-A9C4B6FDBAAC}" srcOrd="0" destOrd="0" presId="urn:microsoft.com/office/officeart/2005/8/layout/orgChart1"/>
    <dgm:cxn modelId="{4B51B703-9FFC-46F9-81A5-716BFA1D5672}" type="presOf" srcId="{4665E25B-E30F-458A-85A3-9AE8529696B8}" destId="{440EDD00-DA51-473B-B59E-E839DBBBC900}" srcOrd="1" destOrd="0" presId="urn:microsoft.com/office/officeart/2005/8/layout/orgChart1"/>
    <dgm:cxn modelId="{49FB0D05-87A8-4139-873F-41737103425B}" srcId="{C29A5A09-9EB6-49C1-A0AE-4D0A74351CA7}" destId="{99AEED92-395F-43BA-81B1-88FFF5BA42C6}" srcOrd="2" destOrd="0" parTransId="{E9BE2AB0-2057-42A5-B5E7-B754DA061284}" sibTransId="{2ECBE73B-5A9A-4F1F-9875-2D5EE63946A0}"/>
    <dgm:cxn modelId="{CFFDCC06-EB19-4888-B257-AA688746D254}" type="presOf" srcId="{8F11ADC2-CCFB-4DAD-B7D2-F58150EC2185}" destId="{68E79818-DAB3-4C33-8B87-1E7AC792313A}" srcOrd="0" destOrd="0" presId="urn:microsoft.com/office/officeart/2005/8/layout/orgChart1"/>
    <dgm:cxn modelId="{6E8D040B-4074-42D4-9172-F1AC4AF28252}" type="presOf" srcId="{226300C6-6E7F-4E82-8DEB-DF41C16913AB}" destId="{4F507F07-B136-4092-8210-E3968C6D93E6}" srcOrd="1" destOrd="0" presId="urn:microsoft.com/office/officeart/2005/8/layout/orgChart1"/>
    <dgm:cxn modelId="{0AEA660B-7EB2-4935-A1E9-A2D2AE665D3F}" type="presOf" srcId="{F1C30F6F-75E0-481E-8192-58B4B0E342CC}" destId="{6991C349-4612-4355-8C20-2222508BB439}" srcOrd="0" destOrd="0" presId="urn:microsoft.com/office/officeart/2005/8/layout/orgChart1"/>
    <dgm:cxn modelId="{6998B10B-433E-4687-A1FA-F00EAF0759A9}" type="presOf" srcId="{7646F43B-D19D-41AD-82FB-94B844ED52ED}" destId="{A7DE0D2C-9FD5-436D-A4FA-E7DAB3D3162E}" srcOrd="1" destOrd="0" presId="urn:microsoft.com/office/officeart/2005/8/layout/orgChart1"/>
    <dgm:cxn modelId="{71197C0C-72E9-40B9-A47B-14FC5D04BD57}" type="presOf" srcId="{8FCBDBA2-C4E5-4F2F-B9C7-5F65CCB8AFFA}" destId="{7386F9F4-CEC8-4182-9D78-7C91503E2FE9}" srcOrd="0" destOrd="0" presId="urn:microsoft.com/office/officeart/2005/8/layout/orgChart1"/>
    <dgm:cxn modelId="{2422F60F-B04B-4B5D-A8B2-06058D908BA2}" type="presOf" srcId="{6D9DD330-CB83-48C9-861F-539A4E16B530}" destId="{F7E82EE0-BDC8-42DF-8FE7-658092D48B39}" srcOrd="1" destOrd="0" presId="urn:microsoft.com/office/officeart/2005/8/layout/orgChart1"/>
    <dgm:cxn modelId="{3C373B10-EFC4-4172-80C5-501AFB1C47CF}" srcId="{4665E25B-E30F-458A-85A3-9AE8529696B8}" destId="{870A269D-9888-495C-98B1-B9B84AB90B8B}" srcOrd="5" destOrd="0" parTransId="{7A3891DF-5710-4D62-98E2-2059995EEA2E}" sibTransId="{D38E51FD-FD69-4D4A-A7A9-66F117BC5729}"/>
    <dgm:cxn modelId="{A1474F13-2087-44F8-AB27-2FFF3719DB74}" type="presOf" srcId="{9A8CEE88-E59C-48E0-9831-86A1804B52CC}" destId="{155F9A92-69BE-4159-8168-5AE29CFA26ED}" srcOrd="0" destOrd="0" presId="urn:microsoft.com/office/officeart/2005/8/layout/orgChart1"/>
    <dgm:cxn modelId="{0385D814-0C04-4B55-82AC-88FA89910655}" type="presOf" srcId="{DBB304EA-A556-4BF6-9F10-6FCE664D4E2D}" destId="{413B91D1-E18D-4A73-8B2C-9F7DF121EF8A}" srcOrd="1" destOrd="0" presId="urn:microsoft.com/office/officeart/2005/8/layout/orgChart1"/>
    <dgm:cxn modelId="{6C931215-1986-4963-94D1-3C15F8539308}" type="presOf" srcId="{4EAE79BE-9AA6-4DBA-8444-869945ED4B79}" destId="{A34315C4-96FA-49E3-8CFD-DD4D1215469D}" srcOrd="1" destOrd="0" presId="urn:microsoft.com/office/officeart/2005/8/layout/orgChart1"/>
    <dgm:cxn modelId="{993D3315-46DC-4C5C-81C0-3E3277447F25}" type="presOf" srcId="{B2FBEC4D-B03D-44E6-B05D-FF7BB69C0DEF}" destId="{DB72AA9B-89C1-46AD-A7D9-F8CF9D7D6838}" srcOrd="0" destOrd="0" presId="urn:microsoft.com/office/officeart/2005/8/layout/orgChart1"/>
    <dgm:cxn modelId="{CCA88215-514D-49D6-9B43-F33B9D8E0D2C}" srcId="{80D65C84-B364-439F-ABC4-C61BA5C7E106}" destId="{ABD6C89E-254E-4806-8BD3-47467762B597}" srcOrd="2" destOrd="0" parTransId="{752D553A-0BB3-4037-A168-795A5C6A5BC8}" sibTransId="{2961DAF5-5F16-441F-A140-AC322A82FA92}"/>
    <dgm:cxn modelId="{00801716-7BBC-4734-9254-1C5074169647}" srcId="{226300C6-6E7F-4E82-8DEB-DF41C16913AB}" destId="{33F754F7-4CDF-4BC3-9922-E99B843F5AAE}" srcOrd="1" destOrd="0" parTransId="{8F11ADC2-CCFB-4DAD-B7D2-F58150EC2185}" sibTransId="{C2939189-6FB4-4A6E-8C1C-E82BBCD22241}"/>
    <dgm:cxn modelId="{94FA2C17-D908-4FE4-B7D8-E3EBE4C8CC85}" srcId="{4665E25B-E30F-458A-85A3-9AE8529696B8}" destId="{A6C04CE5-AD2C-41C8-8947-8940626D5E69}" srcOrd="1" destOrd="0" parTransId="{2654BE24-2E07-4B45-8A50-72FB9A251C09}" sibTransId="{B9C12381-2C5A-47C0-81F5-64AB40FA03C8}"/>
    <dgm:cxn modelId="{2CAF8717-37CC-4D1C-B80D-30D329131700}" type="presOf" srcId="{F5C41263-9177-499B-AB70-9885502A0469}" destId="{129DB4DA-8C3E-45AF-8BD4-F605282A9251}" srcOrd="1" destOrd="0" presId="urn:microsoft.com/office/officeart/2005/8/layout/orgChart1"/>
    <dgm:cxn modelId="{543E6E18-B100-41FF-96FD-CD2DF6024299}" srcId="{4665E25B-E30F-458A-85A3-9AE8529696B8}" destId="{2558EC22-CAB4-4C3D-BA7B-66078EADBAFF}" srcOrd="6" destOrd="0" parTransId="{59C98FF0-8F52-4330-A8AA-12126D8AE8FE}" sibTransId="{26A9F8FE-372F-4F04-AB87-877C99BBD40A}"/>
    <dgm:cxn modelId="{7B167A1A-34F8-40F8-A1D0-31DACFD74693}" type="presOf" srcId="{A6C04CE5-AD2C-41C8-8947-8940626D5E69}" destId="{B0E8CCFF-F19C-41FF-9BA4-958EF62AC39A}" srcOrd="1" destOrd="0" presId="urn:microsoft.com/office/officeart/2005/8/layout/orgChart1"/>
    <dgm:cxn modelId="{6020871C-1E63-4687-9E87-40AB11762E3C}" srcId="{F5C41263-9177-499B-AB70-9885502A0469}" destId="{EA94263A-1307-4EC8-84CB-FE54F3FF2610}" srcOrd="1" destOrd="0" parTransId="{AA44EFDE-4FBF-4691-B0CD-515518B6E199}" sibTransId="{CF888BC3-E144-4E43-AE38-EDEDE33EFA89}"/>
    <dgm:cxn modelId="{6B16BB1C-8428-48B9-95D2-67C1C1ECA391}" type="presOf" srcId="{C9192F0B-373F-4C6D-93DD-35CDD6E7A170}" destId="{A063B674-3E67-4A6F-802C-4EA519F8EDA0}" srcOrd="0" destOrd="0" presId="urn:microsoft.com/office/officeart/2005/8/layout/orgChart1"/>
    <dgm:cxn modelId="{3F79AD1D-407D-48B0-945A-E3E5643A3B1C}" type="presOf" srcId="{A22E0B57-834A-4099-AC91-5A8109DE2626}" destId="{FB6051CE-6DFA-4603-9CFD-0C34F1B37E19}" srcOrd="0" destOrd="0" presId="urn:microsoft.com/office/officeart/2005/8/layout/orgChart1"/>
    <dgm:cxn modelId="{7C3DC11E-7719-4B29-962B-5CA7C03FDFF6}" type="presOf" srcId="{6D9DD330-CB83-48C9-861F-539A4E16B530}" destId="{6AF282B4-85AA-4951-BC32-0BAFB8B2CC0D}" srcOrd="0" destOrd="0" presId="urn:microsoft.com/office/officeart/2005/8/layout/orgChart1"/>
    <dgm:cxn modelId="{6C841C20-12AD-4802-8517-69B3408D3FAB}" type="presOf" srcId="{7A3891DF-5710-4D62-98E2-2059995EEA2E}" destId="{A8B3056E-BDE8-41BF-91CE-8AA3A58D5028}" srcOrd="0" destOrd="0" presId="urn:microsoft.com/office/officeart/2005/8/layout/orgChart1"/>
    <dgm:cxn modelId="{CD9CB521-090B-499A-86A6-91A5998245E2}" type="presOf" srcId="{1F7EB659-5D31-4DA5-B4DA-E59D8AA48E1F}" destId="{91DCE40C-E389-4117-9D28-29E8C001E94E}" srcOrd="0" destOrd="0" presId="urn:microsoft.com/office/officeart/2005/8/layout/orgChart1"/>
    <dgm:cxn modelId="{34F2B722-EE4D-4C27-BFA1-3A64AB0F8B40}" type="presOf" srcId="{B2FBEC4D-B03D-44E6-B05D-FF7BB69C0DEF}" destId="{E2C44C28-4671-4DDB-B629-55D8AFDAB9DF}" srcOrd="1" destOrd="0" presId="urn:microsoft.com/office/officeart/2005/8/layout/orgChart1"/>
    <dgm:cxn modelId="{336F7023-4524-4A92-A00B-5D10C6941E27}" type="presOf" srcId="{85AD8963-727E-415B-BB7F-7CC9FBC17E9E}" destId="{9705E365-7DAC-4438-8490-1AE6907B3804}" srcOrd="1" destOrd="0" presId="urn:microsoft.com/office/officeart/2005/8/layout/orgChart1"/>
    <dgm:cxn modelId="{F5B35D27-8ABC-41D5-B59F-E5EFB8DC02BB}" type="presOf" srcId="{C3A80A39-9EA3-4ABA-9EEB-2ACC7B9E57FB}" destId="{397B22FE-7287-4E0D-9D77-AD173C32AC54}" srcOrd="0" destOrd="0" presId="urn:microsoft.com/office/officeart/2005/8/layout/orgChart1"/>
    <dgm:cxn modelId="{765F992B-5664-405E-A674-18416A4B21D0}" srcId="{4EAE79BE-9AA6-4DBA-8444-869945ED4B79}" destId="{058F459C-2AD0-4B5A-863B-79436C4E8004}" srcOrd="2" destOrd="0" parTransId="{E0DC5C52-59F8-4826-A040-2ECB3BB62E19}" sibTransId="{DFF701BE-66F2-495D-ACE4-D039B73FB54A}"/>
    <dgm:cxn modelId="{58D3EE2B-5D20-4621-8475-B23D33AC6D62}" type="presOf" srcId="{A04EBC32-3F42-4381-9E70-75F064A4617D}" destId="{AB4ED9A0-0D78-4EC5-BE05-930848D5F4A8}" srcOrd="1" destOrd="0" presId="urn:microsoft.com/office/officeart/2005/8/layout/orgChart1"/>
    <dgm:cxn modelId="{6899C22C-4053-4A49-A274-25F1B20CF67B}" type="presOf" srcId="{752D553A-0BB3-4037-A168-795A5C6A5BC8}" destId="{7E29DD8D-5944-47BC-ABC9-4922701999E8}" srcOrd="0" destOrd="0" presId="urn:microsoft.com/office/officeart/2005/8/layout/orgChart1"/>
    <dgm:cxn modelId="{D341E02F-7699-41BD-AFB2-8D6942A8B92B}" type="presOf" srcId="{BFD7A864-8E58-43AF-8C51-1B5E3FB61E4E}" destId="{1B3CA7D8-3BEF-4C59-90D4-915F72F82DAC}" srcOrd="0" destOrd="0" presId="urn:microsoft.com/office/officeart/2005/8/layout/orgChart1"/>
    <dgm:cxn modelId="{8D135A30-FBD4-4F24-AD04-9EB8994DCBB4}" type="presOf" srcId="{1641CDD6-8062-4595-BEF1-19876C3A1F3C}" destId="{9505DA84-094A-4682-916B-95BC7F318558}" srcOrd="1" destOrd="0" presId="urn:microsoft.com/office/officeart/2005/8/layout/orgChart1"/>
    <dgm:cxn modelId="{E046A930-0C4A-42CE-BEC9-B6060FC64D75}" srcId="{80D65C84-B364-439F-ABC4-C61BA5C7E106}" destId="{9533FEE6-0BE9-47AF-A3B3-6E9B43CF917D}" srcOrd="4" destOrd="0" parTransId="{5105BDD8-8480-434B-A730-1B74BBB0ABCE}" sibTransId="{F550B64A-0E67-41F7-B5CF-6A0A703F914C}"/>
    <dgm:cxn modelId="{5148C530-8A6F-4AA7-9005-5041BBE7B67E}" type="presOf" srcId="{870A269D-9888-495C-98B1-B9B84AB90B8B}" destId="{99DAD5CF-544E-4544-8DEB-98125E40DBE6}" srcOrd="1" destOrd="0" presId="urn:microsoft.com/office/officeart/2005/8/layout/orgChart1"/>
    <dgm:cxn modelId="{01D0D030-00C8-4DFE-8D17-77C1153D0860}" type="presOf" srcId="{7646F43B-D19D-41AD-82FB-94B844ED52ED}" destId="{4BCA354D-E011-4F9F-AF15-261846901AD5}" srcOrd="0" destOrd="0" presId="urn:microsoft.com/office/officeart/2005/8/layout/orgChart1"/>
    <dgm:cxn modelId="{4F448831-B67B-4609-9ACD-4CF71DAD1EAE}" type="presOf" srcId="{963F1396-770C-4B87-85C0-B3502BE6B224}" destId="{79B1E6EB-E489-4850-8DBD-32A012CAF494}" srcOrd="0" destOrd="0" presId="urn:microsoft.com/office/officeart/2005/8/layout/orgChart1"/>
    <dgm:cxn modelId="{E80BFE33-CDB9-401E-8344-AB36B9C10DB6}" type="presOf" srcId="{8E29A343-3057-4AA1-95BE-05D82E7A7834}" destId="{C6A78859-116D-406A-A57C-1711EE2B4AB4}" srcOrd="0" destOrd="0" presId="urn:microsoft.com/office/officeart/2005/8/layout/orgChart1"/>
    <dgm:cxn modelId="{A58BEF34-C3B8-4186-A750-2E3EEA7EC8B2}" type="presOf" srcId="{01EBC978-0D0F-4D33-81F7-442F6F1033B9}" destId="{C2E7A11A-F7CD-4594-85E0-F42865E317EC}" srcOrd="0" destOrd="0" presId="urn:microsoft.com/office/officeart/2005/8/layout/orgChart1"/>
    <dgm:cxn modelId="{D8D1903B-5CF2-4F62-B60D-E0283E222022}" type="presOf" srcId="{D062527B-1DC4-460C-9D74-308319041FC0}" destId="{C4C1AE72-D1BF-440D-AA20-685FF9C7E827}" srcOrd="0" destOrd="0" presId="urn:microsoft.com/office/officeart/2005/8/layout/orgChart1"/>
    <dgm:cxn modelId="{67426C3F-EB84-4BA8-9D11-37D66C02DA7E}" type="presOf" srcId="{870A269D-9888-495C-98B1-B9B84AB90B8B}" destId="{C1F7924E-639A-4A59-B1D0-5DDAA4F31CC8}" srcOrd="0" destOrd="0" presId="urn:microsoft.com/office/officeart/2005/8/layout/orgChart1"/>
    <dgm:cxn modelId="{12862A5B-C644-4AF6-81A0-4D1FB6B0ED81}" type="presOf" srcId="{4EAE79BE-9AA6-4DBA-8444-869945ED4B79}" destId="{2D50575C-79BF-4F9D-AB59-C7D319079572}" srcOrd="0" destOrd="0" presId="urn:microsoft.com/office/officeart/2005/8/layout/orgChart1"/>
    <dgm:cxn modelId="{8740655E-D703-4BDF-9F45-077541BFF55C}" type="presOf" srcId="{01EBC978-0D0F-4D33-81F7-442F6F1033B9}" destId="{4A56D9FB-DBE7-4956-8E30-6026F8612141}" srcOrd="1" destOrd="0" presId="urn:microsoft.com/office/officeart/2005/8/layout/orgChart1"/>
    <dgm:cxn modelId="{BF18445F-6F47-4FAF-AC4B-D7AC9E18A5F8}" type="presOf" srcId="{DC9BA683-AE4B-46BC-B10A-2B57F7F130A4}" destId="{7C285673-0958-44B7-AB7C-0A24A49C109C}" srcOrd="0" destOrd="0" presId="urn:microsoft.com/office/officeart/2005/8/layout/orgChart1"/>
    <dgm:cxn modelId="{A8FC975F-4757-47AB-A816-FBFDDBC67351}" srcId="{80D65C84-B364-439F-ABC4-C61BA5C7E106}" destId="{128311E6-F2F7-4B03-BE62-1243EE5FD33F}" srcOrd="0" destOrd="0" parTransId="{22860CF6-0A25-47CC-BA5B-6383C29FB7CE}" sibTransId="{5D27E214-F100-427F-9BCE-C8417CEA3E01}"/>
    <dgm:cxn modelId="{AD8DB85F-038D-49F4-BF80-C82B3FE50A85}" srcId="{F5C41263-9177-499B-AB70-9885502A0469}" destId="{7646F43B-D19D-41AD-82FB-94B844ED52ED}" srcOrd="0" destOrd="0" parTransId="{C3A80A39-9EA3-4ABA-9EEB-2ACC7B9E57FB}" sibTransId="{40C9CACE-4744-43AF-8316-9E8FFE5ECC32}"/>
    <dgm:cxn modelId="{180EE95F-FC84-440D-BCA9-B5D88B35B324}" srcId="{85AD8963-727E-415B-BB7F-7CC9FBC17E9E}" destId="{963F1396-770C-4B87-85C0-B3502BE6B224}" srcOrd="0" destOrd="0" parTransId="{FF935507-FE10-41DF-A275-F8C5D110C441}" sibTransId="{6EEFB915-A5ED-4560-A136-4C5E8EFAE32E}"/>
    <dgm:cxn modelId="{FEE0A660-D27F-4007-9350-6EA9D5FDBDD3}" type="presOf" srcId="{54EB8A22-D97C-4C63-98C9-F7907B7867E1}" destId="{E5C4CDDF-AE2A-4294-A229-F17E46A34CB1}" srcOrd="0" destOrd="0" presId="urn:microsoft.com/office/officeart/2005/8/layout/orgChart1"/>
    <dgm:cxn modelId="{15D63061-4DB4-40CC-80C4-F9DD4DDB3325}" srcId="{5FB682A9-8955-4646-88F5-E6E3672A6589}" destId="{F5C41263-9177-499B-AB70-9885502A0469}" srcOrd="0" destOrd="0" parTransId="{DC9BA683-AE4B-46BC-B10A-2B57F7F130A4}" sibTransId="{169D4755-5E5F-4799-8168-8F7DD6311269}"/>
    <dgm:cxn modelId="{0560F461-FBED-45CB-96C3-53AE377F5ED1}" srcId="{A6C04CE5-AD2C-41C8-8947-8940626D5E69}" destId="{80D65C84-B364-439F-ABC4-C61BA5C7E106}" srcOrd="0" destOrd="0" parTransId="{8FCBDBA2-C4E5-4F2F-B9C7-5F65CCB8AFFA}" sibTransId="{D5DEDD6E-E290-46D5-B224-00E665E9FDFE}"/>
    <dgm:cxn modelId="{96CF4342-E1A4-4B80-8A4A-CE0B25041508}" type="presOf" srcId="{EA94263A-1307-4EC8-84CB-FE54F3FF2610}" destId="{1B8C6A2D-0BF6-41A8-AB48-4D98F602D7D4}" srcOrd="1" destOrd="0" presId="urn:microsoft.com/office/officeart/2005/8/layout/orgChart1"/>
    <dgm:cxn modelId="{5FAA1164-0279-406A-A05C-4989C4ECA0A7}" type="presOf" srcId="{22860CF6-0A25-47CC-BA5B-6383C29FB7CE}" destId="{480AF4E9-4C3F-41BE-98D7-D703E9CC9F84}" srcOrd="0" destOrd="0" presId="urn:microsoft.com/office/officeart/2005/8/layout/orgChart1"/>
    <dgm:cxn modelId="{D84B8544-C2A8-4218-9D58-2591378AE1B7}" srcId="{2558EC22-CAB4-4C3D-BA7B-66078EADBAFF}" destId="{226300C6-6E7F-4E82-8DEB-DF41C16913AB}" srcOrd="0" destOrd="0" parTransId="{E5AADE53-3B4C-4B18-82BA-12400BC0C722}" sibTransId="{FC4214C1-4B1E-49C0-A5B8-2F725BC74EA4}"/>
    <dgm:cxn modelId="{25459D64-0E12-4C1F-B7A8-B02089E2054D}" type="presOf" srcId="{EA94263A-1307-4EC8-84CB-FE54F3FF2610}" destId="{EC9ABAD4-F305-485D-A0AA-23E5D94CABFD}" srcOrd="0" destOrd="0" presId="urn:microsoft.com/office/officeart/2005/8/layout/orgChart1"/>
    <dgm:cxn modelId="{3BC5A764-65EE-42D3-8389-715CE264E204}" type="presOf" srcId="{128311E6-F2F7-4B03-BE62-1243EE5FD33F}" destId="{628FB225-5CCB-4828-BD7A-0B4B2A287BAD}" srcOrd="1" destOrd="0" presId="urn:microsoft.com/office/officeart/2005/8/layout/orgChart1"/>
    <dgm:cxn modelId="{D396FD66-0EF4-49AF-A5E0-65F86B2BA281}" type="presOf" srcId="{9533FEE6-0BE9-47AF-A3B3-6E9B43CF917D}" destId="{DE7F1FE8-1EF1-4002-8845-5272BB17A08F}" srcOrd="1" destOrd="0" presId="urn:microsoft.com/office/officeart/2005/8/layout/orgChart1"/>
    <dgm:cxn modelId="{D7659547-C4CB-400C-A163-F88DBDB39FF2}" type="presOf" srcId="{83F59724-3E01-4DA9-AB51-4B34A4DE989B}" destId="{208BD921-BC48-455B-A923-5C1ACA4DD0C0}" srcOrd="1" destOrd="0" presId="urn:microsoft.com/office/officeart/2005/8/layout/orgChart1"/>
    <dgm:cxn modelId="{7393DF69-8FC6-425B-BEBC-CA27FAC5DC04}" type="presOf" srcId="{5AFA79CA-6F38-4E82-B0A4-E7158101A6DE}" destId="{9588ADDE-1803-40FB-B8AC-16A6B34599B5}" srcOrd="1" destOrd="0" presId="urn:microsoft.com/office/officeart/2005/8/layout/orgChart1"/>
    <dgm:cxn modelId="{2F0F7A4A-3B82-4026-8F97-05068C2A2D32}" type="presOf" srcId="{DBB304EA-A556-4BF6-9F10-6FCE664D4E2D}" destId="{5B81C2C4-5882-42BA-ACEA-0646EDF0A371}" srcOrd="0" destOrd="0" presId="urn:microsoft.com/office/officeart/2005/8/layout/orgChart1"/>
    <dgm:cxn modelId="{BAEA854A-471C-43FA-918E-86F383A09919}" type="presOf" srcId="{E1852878-14FC-4A98-A310-E0C1779C81DD}" destId="{C0E4072B-AFB7-4112-A25C-400DD8D4D1D0}" srcOrd="0" destOrd="0" presId="urn:microsoft.com/office/officeart/2005/8/layout/orgChart1"/>
    <dgm:cxn modelId="{03945D4C-0E29-4AB9-B313-3B10BE637B35}" type="presOf" srcId="{128311E6-F2F7-4B03-BE62-1243EE5FD33F}" destId="{BC664737-BC37-426A-9461-2C202FDB493E}" srcOrd="0" destOrd="0" presId="urn:microsoft.com/office/officeart/2005/8/layout/orgChart1"/>
    <dgm:cxn modelId="{7093B14C-2A83-4476-99FE-244359E8D37C}" srcId="{85AD8963-727E-415B-BB7F-7CC9FBC17E9E}" destId="{B2FBEC4D-B03D-44E6-B05D-FF7BB69C0DEF}" srcOrd="2" destOrd="0" parTransId="{EF0F328A-0A91-4CD6-914A-E647BF20B5FE}" sibTransId="{D4DED12E-7D08-47EA-9B0F-D156989FE42B}"/>
    <dgm:cxn modelId="{BFAA746E-EA2D-4EFC-BE58-CA45EF9C4ED2}" type="presOf" srcId="{C9192F0B-373F-4C6D-93DD-35CDD6E7A170}" destId="{5DD04F65-5C4D-4288-B1BB-88017137F951}" srcOrd="1" destOrd="0" presId="urn:microsoft.com/office/officeart/2005/8/layout/orgChart1"/>
    <dgm:cxn modelId="{D3820D6F-1F3D-4D31-AC8C-BC27D5B82072}" srcId="{4665E25B-E30F-458A-85A3-9AE8529696B8}" destId="{58B86A9B-D092-4CFA-A00B-8CA9592F1D67}" srcOrd="4" destOrd="0" parTransId="{915D313B-7094-456D-8F75-05FCA5D10083}" sibTransId="{92BB4EFE-AD44-416D-945F-BBF153BC2DA1}"/>
    <dgm:cxn modelId="{D5A19070-9E10-4E6E-9096-0814DDBEED41}" type="presOf" srcId="{8E29A343-3057-4AA1-95BE-05D82E7A7834}" destId="{B23E916C-553F-4EFD-AFBB-701849BBD832}" srcOrd="1" destOrd="0" presId="urn:microsoft.com/office/officeart/2005/8/layout/orgChart1"/>
    <dgm:cxn modelId="{1FA52851-D263-432F-95C6-1961FD571287}" type="presOf" srcId="{B30B20BF-430B-4DE0-8C21-88FF56D665B2}" destId="{B3B01292-38D1-4EC2-BFDC-A246C8CD33A2}" srcOrd="1" destOrd="0" presId="urn:microsoft.com/office/officeart/2005/8/layout/orgChart1"/>
    <dgm:cxn modelId="{3DBB6F51-7981-4B77-BBC4-DC8D9991C3D1}" type="presOf" srcId="{8AE58E38-1C96-4C3C-B10C-8A98FD05820D}" destId="{D14596CD-8FEB-40CB-9DE7-41A3F480F1A6}" srcOrd="0" destOrd="0" presId="urn:microsoft.com/office/officeart/2005/8/layout/orgChart1"/>
    <dgm:cxn modelId="{1D939271-037A-4E15-86FE-0F1EFD09B1C0}" srcId="{80D65C84-B364-439F-ABC4-C61BA5C7E106}" destId="{C9192F0B-373F-4C6D-93DD-35CDD6E7A170}" srcOrd="1" destOrd="0" parTransId="{1F7EB659-5D31-4DA5-B4DA-E59D8AA48E1F}" sibTransId="{E19A9657-81BC-4A04-86C7-725F29054AFE}"/>
    <dgm:cxn modelId="{95186073-08B4-46F3-B679-C9EC343FBFC6}" type="presOf" srcId="{8AE58E38-1C96-4C3C-B10C-8A98FD05820D}" destId="{EF7E7473-1612-45B1-B196-29B0FBCB3F34}" srcOrd="1" destOrd="0" presId="urn:microsoft.com/office/officeart/2005/8/layout/orgChart1"/>
    <dgm:cxn modelId="{E3154773-6DCF-45E3-8E6F-396F2EAE14E3}" type="presOf" srcId="{C5E82F6F-B937-4E31-A0F6-1420CB4803F1}" destId="{53255FBC-95FD-44CF-9E92-EA0CFED09335}" srcOrd="0" destOrd="0" presId="urn:microsoft.com/office/officeart/2005/8/layout/orgChart1"/>
    <dgm:cxn modelId="{41512954-0394-4706-9C2E-39A90CC35681}" type="presOf" srcId="{58B86A9B-D092-4CFA-A00B-8CA9592F1D67}" destId="{0E56FDAC-5686-4641-9789-F2051947FCC0}" srcOrd="0" destOrd="0" presId="urn:microsoft.com/office/officeart/2005/8/layout/orgChart1"/>
    <dgm:cxn modelId="{54288B76-3E6E-4EF8-8DBC-3AD628D9957F}" type="presOf" srcId="{FF935507-FE10-41DF-A275-F8C5D110C441}" destId="{822C54D2-7ED6-4AD8-9D9E-E93807864AB8}" srcOrd="0" destOrd="0" presId="urn:microsoft.com/office/officeart/2005/8/layout/orgChart1"/>
    <dgm:cxn modelId="{5F090458-00CB-4D61-8818-EEB7524C0209}" type="presOf" srcId="{5AFA79CA-6F38-4E82-B0A4-E7158101A6DE}" destId="{5682C5F0-01C2-47B4-83D0-9AD8DCC4E31B}" srcOrd="0" destOrd="0" presId="urn:microsoft.com/office/officeart/2005/8/layout/orgChart1"/>
    <dgm:cxn modelId="{6353C778-0948-42AE-8E63-A2E3593A486C}" type="presOf" srcId="{E5AADE53-3B4C-4B18-82BA-12400BC0C722}" destId="{82780445-748B-4305-B73A-38D249A6418D}" srcOrd="0" destOrd="0" presId="urn:microsoft.com/office/officeart/2005/8/layout/orgChart1"/>
    <dgm:cxn modelId="{715FC978-487D-4DCC-A027-479929B64CE6}" srcId="{80D65C84-B364-439F-ABC4-C61BA5C7E106}" destId="{5AFA79CA-6F38-4E82-B0A4-E7158101A6DE}" srcOrd="3" destOrd="0" parTransId="{F1C30F6F-75E0-481E-8192-58B4B0E342CC}" sibTransId="{7797FA31-BB2F-4B4D-A1F3-4232E8596CEF}"/>
    <dgm:cxn modelId="{979DE27C-F0EE-4E9C-BCAC-FD5E88A4102C}" srcId="{4665E25B-E30F-458A-85A3-9AE8529696B8}" destId="{AF5C02FD-817A-4717-90E3-A186F77370B2}" srcOrd="0" destOrd="0" parTransId="{03B7B987-47B0-40E2-A07A-7A3C2601E8DF}" sibTransId="{B39F9875-EF0A-41CF-8E2A-8411EFFD44AF}"/>
    <dgm:cxn modelId="{9D19077D-F7D5-46F8-AB79-F2825649742D}" type="presOf" srcId="{C29A5A09-9EB6-49C1-A0AE-4D0A74351CA7}" destId="{DE7F3155-8BA3-4E33-8235-283828F2C102}" srcOrd="0" destOrd="0" presId="urn:microsoft.com/office/officeart/2005/8/layout/orgChart1"/>
    <dgm:cxn modelId="{350F4E81-5B03-402B-9425-86A98F8B39E2}" type="presOf" srcId="{DC368649-BD24-4E69-9843-C3EA3B316EDD}" destId="{37CA9B65-9FC6-442D-8890-3E407A4EBFF4}" srcOrd="0" destOrd="0" presId="urn:microsoft.com/office/officeart/2005/8/layout/orgChart1"/>
    <dgm:cxn modelId="{7FA05181-8EA0-4A33-92EB-3453D1291755}" type="presOf" srcId="{F5C41263-9177-499B-AB70-9885502A0469}" destId="{201EA50F-8A91-49F3-B690-AE7A05049C59}" srcOrd="0" destOrd="0" presId="urn:microsoft.com/office/officeart/2005/8/layout/orgChart1"/>
    <dgm:cxn modelId="{53D1CD81-098E-4288-98AB-F0744DD8E3FC}" type="presOf" srcId="{33F754F7-4CDF-4BC3-9922-E99B843F5AAE}" destId="{92E43322-D47F-4A71-873F-2BBF193EBED2}" srcOrd="0" destOrd="0" presId="urn:microsoft.com/office/officeart/2005/8/layout/orgChart1"/>
    <dgm:cxn modelId="{B9414A82-FF62-4F91-99B0-DF714B3EFDC0}" srcId="{8AE58E38-1C96-4C3C-B10C-8A98FD05820D}" destId="{1641CDD6-8062-4595-BEF1-19876C3A1F3C}" srcOrd="0" destOrd="0" parTransId="{87B88750-3CC8-48B1-9780-50A6B98811CA}" sibTransId="{83A9C2BF-EE58-4238-9479-A541C95FCA73}"/>
    <dgm:cxn modelId="{775CCF82-FBA4-479C-B281-E729F2C76AB2}" type="presOf" srcId="{77AE859D-9391-4710-90C7-551E0DB7E16F}" destId="{3A7551FA-3A09-4C6B-962A-A7C53569A496}" srcOrd="0" destOrd="0" presId="urn:microsoft.com/office/officeart/2005/8/layout/orgChart1"/>
    <dgm:cxn modelId="{B4DE3986-12FD-4786-AB94-A26DBBB758B7}" type="presOf" srcId="{B30B20BF-430B-4DE0-8C21-88FF56D665B2}" destId="{C517C3AF-E0ED-4140-99B7-5A9B8F7E6368}" srcOrd="0" destOrd="0" presId="urn:microsoft.com/office/officeart/2005/8/layout/orgChart1"/>
    <dgm:cxn modelId="{FD426486-4403-47A5-9ECF-D20942EAECB1}" type="presOf" srcId="{DC368649-BD24-4E69-9843-C3EA3B316EDD}" destId="{30F1C5EA-8CF3-4063-8917-0A4D670B395E}" srcOrd="1" destOrd="0" presId="urn:microsoft.com/office/officeart/2005/8/layout/orgChart1"/>
    <dgm:cxn modelId="{206A1D8E-8643-44E7-B1E0-573C3E4198E9}" type="presOf" srcId="{C29A5A09-9EB6-49C1-A0AE-4D0A74351CA7}" destId="{AAD01EE3-95F6-4E2E-86F7-88615B0DD762}" srcOrd="1" destOrd="0" presId="urn:microsoft.com/office/officeart/2005/8/layout/orgChart1"/>
    <dgm:cxn modelId="{45E91490-7A73-490B-AF70-9F072E8AC7CA}" type="presOf" srcId="{AA44EFDE-4FBF-4691-B0CD-515518B6E199}" destId="{FD50B922-F55A-4359-8D83-32AB65AA9ACC}" srcOrd="0" destOrd="0" presId="urn:microsoft.com/office/officeart/2005/8/layout/orgChart1"/>
    <dgm:cxn modelId="{83124090-51F5-40B5-B429-80ED0B755320}" type="presOf" srcId="{ABD6C89E-254E-4806-8BD3-47467762B597}" destId="{B6F5657E-AAA4-4909-8809-2C7A8B93B468}" srcOrd="1" destOrd="0" presId="urn:microsoft.com/office/officeart/2005/8/layout/orgChart1"/>
    <dgm:cxn modelId="{84F34392-6BCA-434A-BCD5-C38B840DD6E3}" type="presOf" srcId="{99AEED92-395F-43BA-81B1-88FFF5BA42C6}" destId="{0A29F96B-54C4-4A61-9D72-A11C2FD57C19}" srcOrd="1" destOrd="0" presId="urn:microsoft.com/office/officeart/2005/8/layout/orgChart1"/>
    <dgm:cxn modelId="{E1380897-6DEF-43A6-9557-94CD608766AF}" type="presOf" srcId="{EF0F328A-0A91-4CD6-914A-E647BF20B5FE}" destId="{0353976C-A87D-46CF-A854-F7A253410797}" srcOrd="0" destOrd="0" presId="urn:microsoft.com/office/officeart/2005/8/layout/orgChart1"/>
    <dgm:cxn modelId="{E9C1B997-08F0-4762-B3F0-57C687A8BDF7}" type="presOf" srcId="{9533FEE6-0BE9-47AF-A3B3-6E9B43CF917D}" destId="{6A14A5DF-EC33-40E5-AD5F-DF5F54DD3E98}" srcOrd="0" destOrd="0" presId="urn:microsoft.com/office/officeart/2005/8/layout/orgChart1"/>
    <dgm:cxn modelId="{F50EA09C-88A9-48A3-B7B9-FF445ABDF865}" type="presOf" srcId="{59C98FF0-8F52-4330-A8AA-12126D8AE8FE}" destId="{E97BB1FA-0905-4D04-88B8-0F19EB953CC7}" srcOrd="0" destOrd="0" presId="urn:microsoft.com/office/officeart/2005/8/layout/orgChart1"/>
    <dgm:cxn modelId="{86CA0D9D-F6BA-4029-ADD1-6E82E89045B2}" srcId="{226300C6-6E7F-4E82-8DEB-DF41C16913AB}" destId="{C5E82F6F-B937-4E31-A0F6-1420CB4803F1}" srcOrd="0" destOrd="0" parTransId="{9A8CEE88-E59C-48E0-9831-86A1804B52CC}" sibTransId="{B4294071-DE71-42B8-8A43-7E7BD4A9C121}"/>
    <dgm:cxn modelId="{611AF49E-0713-4CC1-AF22-484148CABB32}" type="presOf" srcId="{87B88750-3CC8-48B1-9780-50A6B98811CA}" destId="{E6169412-8A85-45F3-A014-CD1BFF7118A6}" srcOrd="0" destOrd="0" presId="urn:microsoft.com/office/officeart/2005/8/layout/orgChart1"/>
    <dgm:cxn modelId="{3283639F-F9AC-4CD9-94FD-BAB724E65764}" type="presOf" srcId="{5FB682A9-8955-4646-88F5-E6E3672A6589}" destId="{1EA3D736-D84F-436C-A858-715554483C2A}" srcOrd="1" destOrd="0" presId="urn:microsoft.com/office/officeart/2005/8/layout/orgChart1"/>
    <dgm:cxn modelId="{2520DCA1-036D-4982-ADC2-8712623CB5E2}" type="presOf" srcId="{33F754F7-4CDF-4BC3-9922-E99B843F5AAE}" destId="{EE058B9C-5AF7-4077-9972-6B594EFA8D1B}" srcOrd="1" destOrd="0" presId="urn:microsoft.com/office/officeart/2005/8/layout/orgChart1"/>
    <dgm:cxn modelId="{71AAF4A3-CD87-415E-B008-89055A0604F3}" srcId="{C29A5A09-9EB6-49C1-A0AE-4D0A74351CA7}" destId="{8E29A343-3057-4AA1-95BE-05D82E7A7834}" srcOrd="0" destOrd="0" parTransId="{54EB8A22-D97C-4C63-98C9-F7907B7867E1}" sibTransId="{6D629E9E-072B-46EF-B91F-A988E0914CD5}"/>
    <dgm:cxn modelId="{BF9552A6-0A05-47A3-8E48-CB17054C5F4E}" type="presOf" srcId="{127E75E7-FCB9-4F21-8E89-2AEF52172766}" destId="{96BBB130-9CB7-4A14-95D4-DB7C6C939547}" srcOrd="0" destOrd="0" presId="urn:microsoft.com/office/officeart/2005/8/layout/orgChart1"/>
    <dgm:cxn modelId="{AF941BA7-1329-478A-AF5B-4BAB6429EDC8}" srcId="{226300C6-6E7F-4E82-8DEB-DF41C16913AB}" destId="{A04EBC32-3F42-4381-9E70-75F064A4617D}" srcOrd="2" destOrd="0" parTransId="{5E83681C-862C-49BA-8E6B-F1EC3D56FC39}" sibTransId="{165C62F7-E2B4-468B-A4B6-7E1FE50BFD4B}"/>
    <dgm:cxn modelId="{920AA1A8-5AE3-4191-99AA-CCBE5FC90C34}" type="presOf" srcId="{A47BEE06-3840-43F5-B2DC-36ADCE1106CA}" destId="{970AE7D2-E6CD-4C0A-8149-759A41893324}" srcOrd="0" destOrd="0" presId="urn:microsoft.com/office/officeart/2005/8/layout/orgChart1"/>
    <dgm:cxn modelId="{5712A3AA-E5DF-4730-8282-5225EDE9A585}" srcId="{C29A5A09-9EB6-49C1-A0AE-4D0A74351CA7}" destId="{DC368649-BD24-4E69-9843-C3EA3B316EDD}" srcOrd="1" destOrd="0" parTransId="{D062527B-1DC4-460C-9D74-308319041FC0}" sibTransId="{DEA7020F-B5F5-4089-89D4-0EE551248AA3}"/>
    <dgm:cxn modelId="{8BF4AAAC-A7E5-4F07-B04D-6A63A621179C}" type="presOf" srcId="{E4F02A15-EE8A-45E9-800C-D9D94E20DFCA}" destId="{CA4FA850-720A-4B4A-BEF0-B09C0861CF45}" srcOrd="0" destOrd="0" presId="urn:microsoft.com/office/officeart/2005/8/layout/orgChart1"/>
    <dgm:cxn modelId="{1D68F2AE-D399-42A0-AC5F-F6B05A9461B1}" type="presOf" srcId="{A04EBC32-3F42-4381-9E70-75F064A4617D}" destId="{F29C0446-2D34-44C4-9B61-C4EE9E16BFA6}" srcOrd="0" destOrd="0" presId="urn:microsoft.com/office/officeart/2005/8/layout/orgChart1"/>
    <dgm:cxn modelId="{0D28A4B1-C9FD-4050-9E4F-DA718F77ABFD}" type="presOf" srcId="{80D65C84-B364-439F-ABC4-C61BA5C7E106}" destId="{66C7672A-1392-4703-AE81-9AA616443963}" srcOrd="1" destOrd="0" presId="urn:microsoft.com/office/officeart/2005/8/layout/orgChart1"/>
    <dgm:cxn modelId="{BBBADEB2-1311-44E3-89DB-6B8DD0ABD38D}" type="presOf" srcId="{915D313B-7094-456D-8F75-05FCA5D10083}" destId="{33E84550-657B-49CD-A140-165AAC975E14}" srcOrd="0" destOrd="0" presId="urn:microsoft.com/office/officeart/2005/8/layout/orgChart1"/>
    <dgm:cxn modelId="{6758B0B3-15FA-4EDA-A76F-3BA7CF721BFB}" type="presOf" srcId="{C816BE99-720D-49E6-8ABE-2466547E78CB}" destId="{B808AC4F-B324-4ACC-BFCB-B5EC5B7A8D31}" srcOrd="0" destOrd="0" presId="urn:microsoft.com/office/officeart/2005/8/layout/orgChart1"/>
    <dgm:cxn modelId="{05778EB9-4BEA-4519-B7AD-E24112718985}" type="presOf" srcId="{5FB682A9-8955-4646-88F5-E6E3672A6589}" destId="{D8BB0E1C-8CAF-41A1-889B-D1C68FB2CD88}" srcOrd="0" destOrd="0" presId="urn:microsoft.com/office/officeart/2005/8/layout/orgChart1"/>
    <dgm:cxn modelId="{B99796BD-4843-404C-827B-41A7E1318CAB}" type="presOf" srcId="{83F59724-3E01-4DA9-AB51-4B34A4DE989B}" destId="{71153A04-CC25-49BA-B280-9A3450092990}" srcOrd="0" destOrd="0" presId="urn:microsoft.com/office/officeart/2005/8/layout/orgChart1"/>
    <dgm:cxn modelId="{A5D898BD-C2B5-42BE-852A-8815215C31A5}" type="presOf" srcId="{226300C6-6E7F-4E82-8DEB-DF41C16913AB}" destId="{DB385FAA-CB0F-48B8-8F70-D20110F0B542}" srcOrd="0" destOrd="0" presId="urn:microsoft.com/office/officeart/2005/8/layout/orgChart1"/>
    <dgm:cxn modelId="{C19FE9BD-6C98-4495-901B-951F778063CB}" type="presOf" srcId="{AF5C02FD-817A-4717-90E3-A186F77370B2}" destId="{9A553E31-1E97-4554-9A5B-A807C85EEAF1}" srcOrd="1" destOrd="0" presId="urn:microsoft.com/office/officeart/2005/8/layout/orgChart1"/>
    <dgm:cxn modelId="{4E41A7BE-EAB4-4E82-BB02-371EB4FA4DE0}" type="presOf" srcId="{1641CDD6-8062-4595-BEF1-19876C3A1F3C}" destId="{E9E99E67-9FDC-436F-A01D-CA7B6170853E}" srcOrd="0" destOrd="0" presId="urn:microsoft.com/office/officeart/2005/8/layout/orgChart1"/>
    <dgm:cxn modelId="{1DD12AC1-C9F0-4AAE-BC6D-18036CA29541}" type="presOf" srcId="{058F459C-2AD0-4B5A-863B-79436C4E8004}" destId="{0D257DFB-B4CC-4E41-A1FB-78954D46C720}" srcOrd="0" destOrd="0" presId="urn:microsoft.com/office/officeart/2005/8/layout/orgChart1"/>
    <dgm:cxn modelId="{4585B0C1-41A1-4F35-8E3D-1CFC26EE7E9D}" srcId="{8AE58E38-1C96-4C3C-B10C-8A98FD05820D}" destId="{B30B20BF-430B-4DE0-8C21-88FF56D665B2}" srcOrd="2" destOrd="0" parTransId="{8099ACF2-7D09-4BFC-A494-6FB17DF35E3F}" sibTransId="{60AD4A8D-F974-4640-87A7-B5769AE432EF}"/>
    <dgm:cxn modelId="{1464E9C1-E664-4640-9545-F2628CAF14A9}" type="presOf" srcId="{A6C04CE5-AD2C-41C8-8947-8940626D5E69}" destId="{EEC15F73-D5E6-4CD9-A220-397380A89BE7}" srcOrd="0" destOrd="0" presId="urn:microsoft.com/office/officeart/2005/8/layout/orgChart1"/>
    <dgm:cxn modelId="{12EA1CC2-BE13-4F92-B77B-4621F54B37D4}" type="presOf" srcId="{2654BE24-2E07-4B45-8A50-72FB9A251C09}" destId="{3D76A700-FD8B-4353-AEE5-B67D27C56570}" srcOrd="0" destOrd="0" presId="urn:microsoft.com/office/officeart/2005/8/layout/orgChart1"/>
    <dgm:cxn modelId="{72AFFAC4-049E-4853-8356-7232E0E389E5}" type="presOf" srcId="{4665E25B-E30F-458A-85A3-9AE8529696B8}" destId="{AF4EDB53-B5F5-4361-9244-5C16C47CB21C}" srcOrd="0" destOrd="0" presId="urn:microsoft.com/office/officeart/2005/8/layout/orgChart1"/>
    <dgm:cxn modelId="{7CDF84C7-3680-460C-99F0-491724678F17}" type="presOf" srcId="{8099ACF2-7D09-4BFC-A494-6FB17DF35E3F}" destId="{5A7CE911-6383-44B1-856B-670AC67EEE1D}" srcOrd="0" destOrd="0" presId="urn:microsoft.com/office/officeart/2005/8/layout/orgChart1"/>
    <dgm:cxn modelId="{2AC36CCA-AE97-4386-9706-4AC30CE198EA}" srcId="{AF5C02FD-817A-4717-90E3-A186F77370B2}" destId="{4EAE79BE-9AA6-4DBA-8444-869945ED4B79}" srcOrd="0" destOrd="0" parTransId="{A47BEE06-3840-43F5-B2DC-36ADCE1106CA}" sibTransId="{F86D2F86-AC4D-4F57-8DF4-96354B51B67A}"/>
    <dgm:cxn modelId="{A92F40CE-F6B6-4D8E-AA01-ADC42E131A72}" type="presOf" srcId="{4059769D-53DE-4994-B426-D0549E171B97}" destId="{DC4EDF28-714B-4C0E-B4B4-91E5657C1C51}" srcOrd="0" destOrd="0" presId="urn:microsoft.com/office/officeart/2005/8/layout/orgChart1"/>
    <dgm:cxn modelId="{572C99CF-5690-49D5-92D0-CA1C1FA1F23E}" srcId="{8AE58E38-1C96-4C3C-B10C-8A98FD05820D}" destId="{DBB304EA-A556-4BF6-9F10-6FCE664D4E2D}" srcOrd="1" destOrd="0" parTransId="{77AE859D-9391-4710-90C7-551E0DB7E16F}" sibTransId="{7072B614-E498-441F-B6B6-974D8C5AE232}"/>
    <dgm:cxn modelId="{B6919ACF-1D2E-43AF-A7D0-86F6DF91649A}" type="presOf" srcId="{2558EC22-CAB4-4C3D-BA7B-66078EADBAFF}" destId="{79BADCBD-1132-4F2F-8F52-1E051A2654F0}" srcOrd="0" destOrd="0" presId="urn:microsoft.com/office/officeart/2005/8/layout/orgChart1"/>
    <dgm:cxn modelId="{05C5B6D2-407A-480F-B00E-B28C64535B4A}" srcId="{4EAE79BE-9AA6-4DBA-8444-869945ED4B79}" destId="{83F59724-3E01-4DA9-AB51-4B34A4DE989B}" srcOrd="0" destOrd="0" parTransId="{7D2FBFC9-C400-4409-A408-50ECA244F61E}" sibTransId="{8C3F8E12-BF91-4D12-9B16-21D51106249F}"/>
    <dgm:cxn modelId="{578C33D6-8437-4755-837D-DDE0C601A281}" type="presOf" srcId="{03B7B987-47B0-40E2-A07A-7A3C2601E8DF}" destId="{CB3046BA-9104-469B-A8E9-7A3C5DAC8027}" srcOrd="0" destOrd="0" presId="urn:microsoft.com/office/officeart/2005/8/layout/orgChart1"/>
    <dgm:cxn modelId="{6B4327D8-387B-4D56-85D0-2094474BFC03}" type="presOf" srcId="{2558EC22-CAB4-4C3D-BA7B-66078EADBAFF}" destId="{1AA0581B-BC28-45E4-BA10-4D0E46F84EA3}" srcOrd="1" destOrd="0" presId="urn:microsoft.com/office/officeart/2005/8/layout/orgChart1"/>
    <dgm:cxn modelId="{0AC60CD9-39F7-4B89-89CB-E3433B3D26A8}" type="presOf" srcId="{C0831C66-58B4-4CF8-B01A-46E0A4FC521D}" destId="{F5FC85B2-C40C-4CCB-A16D-DABCF84D0326}" srcOrd="0" destOrd="0" presId="urn:microsoft.com/office/officeart/2005/8/layout/orgChart1"/>
    <dgm:cxn modelId="{756597DB-6041-42CC-8281-250C50A4016F}" type="presOf" srcId="{AF5C02FD-817A-4717-90E3-A186F77370B2}" destId="{8947D7D7-8292-4BCC-AFCD-D4C792872C7B}" srcOrd="0" destOrd="0" presId="urn:microsoft.com/office/officeart/2005/8/layout/orgChart1"/>
    <dgm:cxn modelId="{6CCCE5DC-E8DF-4BEE-B40A-A1C47A4C2CC0}" type="presOf" srcId="{E9BE2AB0-2057-42A5-B5E7-B754DA061284}" destId="{7A223CFB-9F42-463C-BA42-E77F3B49E324}" srcOrd="0" destOrd="0" presId="urn:microsoft.com/office/officeart/2005/8/layout/orgChart1"/>
    <dgm:cxn modelId="{EE2221DD-9CA9-40B2-AEF7-74CEED62DEB5}" type="presOf" srcId="{99AEED92-395F-43BA-81B1-88FFF5BA42C6}" destId="{B544484C-52A1-4B6A-A5DE-AB9EF81C5F24}" srcOrd="0" destOrd="0" presId="urn:microsoft.com/office/officeart/2005/8/layout/orgChart1"/>
    <dgm:cxn modelId="{8FBDCCDE-56B4-4143-B5FC-EEFE024564FD}" type="presOf" srcId="{ABD6C89E-254E-4806-8BD3-47467762B597}" destId="{1CA42715-5911-4860-BB54-5754C979C293}" srcOrd="0" destOrd="0" presId="urn:microsoft.com/office/officeart/2005/8/layout/orgChart1"/>
    <dgm:cxn modelId="{C788B2DF-621F-4756-9470-4AAD3F67E43F}" type="presOf" srcId="{80D65C84-B364-439F-ABC4-C61BA5C7E106}" destId="{92BD4478-3870-427E-8C2A-B87789326D52}" srcOrd="0" destOrd="0" presId="urn:microsoft.com/office/officeart/2005/8/layout/orgChart1"/>
    <dgm:cxn modelId="{D1D704E0-0DD2-460A-BD14-F583F6BF438D}" srcId="{4665E25B-E30F-458A-85A3-9AE8529696B8}" destId="{5FB682A9-8955-4646-88F5-E6E3672A6589}" srcOrd="2" destOrd="0" parTransId="{BFD7A864-8E58-43AF-8C51-1B5E3FB61E4E}" sibTransId="{C68FA213-F2E2-4445-89C4-4180BDB86F38}"/>
    <dgm:cxn modelId="{A7CCEDE3-4D65-4C9C-B7DF-74785689FD77}" srcId="{58B86A9B-D092-4CFA-A00B-8CA9592F1D67}" destId="{85AD8963-727E-415B-BB7F-7CC9FBC17E9E}" srcOrd="0" destOrd="0" parTransId="{50A39F7C-933C-49D9-85A4-DBBAB1C8373F}" sibTransId="{B45FCF1E-2B10-4C70-9D7F-A01FF7A7E607}"/>
    <dgm:cxn modelId="{A44048E4-B1A6-46BB-B647-986FED16610C}" type="presOf" srcId="{C5E82F6F-B937-4E31-A0F6-1420CB4803F1}" destId="{4575E7C5-8BF4-4AFF-BE52-5E6A8AC8BC71}" srcOrd="1" destOrd="0" presId="urn:microsoft.com/office/officeart/2005/8/layout/orgChart1"/>
    <dgm:cxn modelId="{5E4386E7-C49F-450C-8B93-FEC626D8C231}" srcId="{4059769D-53DE-4994-B426-D0549E171B97}" destId="{4665E25B-E30F-458A-85A3-9AE8529696B8}" srcOrd="0" destOrd="0" parTransId="{823AF97C-CB2E-4F09-8A5E-37AFCE3990F0}" sibTransId="{2B71FFFE-59EB-4255-8588-3B9B736F94C9}"/>
    <dgm:cxn modelId="{9755A0E7-E75C-48B1-99B0-056035087E7B}" type="presOf" srcId="{58B86A9B-D092-4CFA-A00B-8CA9592F1D67}" destId="{CAFE8082-608B-4595-973F-2F2A373A2B50}" srcOrd="1" destOrd="0" presId="urn:microsoft.com/office/officeart/2005/8/layout/orgChart1"/>
    <dgm:cxn modelId="{B1D79FE8-9F62-42E1-A95B-3E79245F4B2D}" srcId="{6D9DD330-CB83-48C9-861F-539A4E16B530}" destId="{8AE58E38-1C96-4C3C-B10C-8A98FD05820D}" srcOrd="0" destOrd="0" parTransId="{E1852878-14FC-4A98-A310-E0C1779C81DD}" sibTransId="{4DBDF1DD-8882-4E6F-8A15-4F44B15BB703}"/>
    <dgm:cxn modelId="{2D1A84EC-BC70-477C-BFE5-D5AE3002A9CB}" srcId="{85AD8963-727E-415B-BB7F-7CC9FBC17E9E}" destId="{E4F02A15-EE8A-45E9-800C-D9D94E20DFCA}" srcOrd="1" destOrd="0" parTransId="{C816BE99-720D-49E6-8ABE-2466547E78CB}" sibTransId="{89F40731-6C72-4407-916D-17E622C4638A}"/>
    <dgm:cxn modelId="{3B010BED-08FA-40F6-8873-3D93104705DF}" srcId="{4EAE79BE-9AA6-4DBA-8444-869945ED4B79}" destId="{01EBC978-0D0F-4D33-81F7-442F6F1033B9}" srcOrd="1" destOrd="0" parTransId="{C0831C66-58B4-4CF8-B01A-46E0A4FC521D}" sibTransId="{6402D405-43EC-495E-81D3-FAA95D48D294}"/>
    <dgm:cxn modelId="{C26CF9EE-0C21-4A0D-9B8A-5D1AA1DD0243}" type="presOf" srcId="{50A39F7C-933C-49D9-85A4-DBBAB1C8373F}" destId="{5BE31FCC-CF7B-445A-A835-641E56FA89BC}" srcOrd="0" destOrd="0" presId="urn:microsoft.com/office/officeart/2005/8/layout/orgChart1"/>
    <dgm:cxn modelId="{6F3947EF-74A1-4D6E-895A-F41B227A8B7B}" type="presOf" srcId="{85AD8963-727E-415B-BB7F-7CC9FBC17E9E}" destId="{E3D7B561-F5A5-4136-94BC-A307D45E9DE6}" srcOrd="0" destOrd="0" presId="urn:microsoft.com/office/officeart/2005/8/layout/orgChart1"/>
    <dgm:cxn modelId="{9DFFA2F0-C011-4B06-A488-CA87DB2BD6BE}" type="presOf" srcId="{5E83681C-862C-49BA-8E6B-F1EC3D56FC39}" destId="{F512EF12-EF60-4E35-BEE4-DB7C0EE1DA82}" srcOrd="0" destOrd="0" presId="urn:microsoft.com/office/officeart/2005/8/layout/orgChart1"/>
    <dgm:cxn modelId="{1B46A2F3-5508-4BC8-86FC-81A8D978E287}" type="presOf" srcId="{963F1396-770C-4B87-85C0-B3502BE6B224}" destId="{9B6DF9CC-DB78-4F06-A6EC-13E5ECB05C98}" srcOrd="1" destOrd="0" presId="urn:microsoft.com/office/officeart/2005/8/layout/orgChart1"/>
    <dgm:cxn modelId="{79EE8CF4-F032-4CC0-906D-48EFA104DB79}" srcId="{870A269D-9888-495C-98B1-B9B84AB90B8B}" destId="{C29A5A09-9EB6-49C1-A0AE-4D0A74351CA7}" srcOrd="0" destOrd="0" parTransId="{A22E0B57-834A-4099-AC91-5A8109DE2626}" sibTransId="{F2207D6C-0484-46F7-9D55-2ABD9793424B}"/>
    <dgm:cxn modelId="{F8A436F5-42F1-481C-98AD-33BD0C98DAE9}" type="presOf" srcId="{058F459C-2AD0-4B5A-863B-79436C4E8004}" destId="{92BFB88D-2655-418F-8AD8-5519E13F8231}" srcOrd="1" destOrd="0" presId="urn:microsoft.com/office/officeart/2005/8/layout/orgChart1"/>
    <dgm:cxn modelId="{16AFBBF8-98E1-44A7-BC4A-C2538F8D9653}" srcId="{4665E25B-E30F-458A-85A3-9AE8529696B8}" destId="{6D9DD330-CB83-48C9-861F-539A4E16B530}" srcOrd="3" destOrd="0" parTransId="{127E75E7-FCB9-4F21-8E89-2AEF52172766}" sibTransId="{70CDE388-250C-4A26-9EF7-9C5EA70DFE77}"/>
    <dgm:cxn modelId="{0FF261F9-BFA7-4C9B-AF93-4CCECA95DB0B}" type="presOf" srcId="{E0DC5C52-59F8-4826-A040-2ECB3BB62E19}" destId="{D54F6E6D-1071-4FBF-A70D-AE593A2D2959}" srcOrd="0" destOrd="0" presId="urn:microsoft.com/office/officeart/2005/8/layout/orgChart1"/>
    <dgm:cxn modelId="{F41596FA-667E-48DC-95E4-3819C47B6F71}" type="presOf" srcId="{7D2FBFC9-C400-4409-A408-50ECA244F61E}" destId="{0EECA4D4-EC84-4301-9B7C-77F27F0BBDBD}" srcOrd="0" destOrd="0" presId="urn:microsoft.com/office/officeart/2005/8/layout/orgChart1"/>
    <dgm:cxn modelId="{FFBE53FE-CEBC-42A2-86E6-FE3051B3FB16}" type="presOf" srcId="{E4F02A15-EE8A-45E9-800C-D9D94E20DFCA}" destId="{E752FEA2-A4F5-4432-83C3-1EFA702A39DA}" srcOrd="1" destOrd="0" presId="urn:microsoft.com/office/officeart/2005/8/layout/orgChart1"/>
    <dgm:cxn modelId="{45705116-BD99-44BC-A0F1-C0CF2BB49176}" type="presParOf" srcId="{DC4EDF28-714B-4C0E-B4B4-91E5657C1C51}" destId="{3BDE53C4-E121-42F4-8473-6D216115EE56}" srcOrd="0" destOrd="0" presId="urn:microsoft.com/office/officeart/2005/8/layout/orgChart1"/>
    <dgm:cxn modelId="{34D88F31-0D21-4746-B37A-F924C8F8D1E5}" type="presParOf" srcId="{3BDE53C4-E121-42F4-8473-6D216115EE56}" destId="{35421993-EB19-4737-B0B5-A2A17C1117B3}" srcOrd="0" destOrd="0" presId="urn:microsoft.com/office/officeart/2005/8/layout/orgChart1"/>
    <dgm:cxn modelId="{E4528AFA-1614-43ED-AD1F-7346DB530B24}" type="presParOf" srcId="{35421993-EB19-4737-B0B5-A2A17C1117B3}" destId="{AF4EDB53-B5F5-4361-9244-5C16C47CB21C}" srcOrd="0" destOrd="0" presId="urn:microsoft.com/office/officeart/2005/8/layout/orgChart1"/>
    <dgm:cxn modelId="{A743AF55-9AFF-4001-80D0-37ED2814A610}" type="presParOf" srcId="{35421993-EB19-4737-B0B5-A2A17C1117B3}" destId="{440EDD00-DA51-473B-B59E-E839DBBBC900}" srcOrd="1" destOrd="0" presId="urn:microsoft.com/office/officeart/2005/8/layout/orgChart1"/>
    <dgm:cxn modelId="{06A60070-7F56-4B6E-ACEE-B45527AE98EE}" type="presParOf" srcId="{3BDE53C4-E121-42F4-8473-6D216115EE56}" destId="{AF41048F-4FDE-4434-9950-A3DC2BE5EE2C}" srcOrd="1" destOrd="0" presId="urn:microsoft.com/office/officeart/2005/8/layout/orgChart1"/>
    <dgm:cxn modelId="{FF150226-4E66-44C7-B090-1CE4019935A8}" type="presParOf" srcId="{AF41048F-4FDE-4434-9950-A3DC2BE5EE2C}" destId="{CB3046BA-9104-469B-A8E9-7A3C5DAC8027}" srcOrd="0" destOrd="0" presId="urn:microsoft.com/office/officeart/2005/8/layout/orgChart1"/>
    <dgm:cxn modelId="{C435C7B4-E076-4EFB-A42E-88795736B447}" type="presParOf" srcId="{AF41048F-4FDE-4434-9950-A3DC2BE5EE2C}" destId="{F3D4A7E3-D156-45C4-8109-96F5A2DD4F10}" srcOrd="1" destOrd="0" presId="urn:microsoft.com/office/officeart/2005/8/layout/orgChart1"/>
    <dgm:cxn modelId="{24B5B7D7-2BEE-4EAD-84BA-BAC6CCFB3C72}" type="presParOf" srcId="{F3D4A7E3-D156-45C4-8109-96F5A2DD4F10}" destId="{66416463-9FAC-4211-8FA6-D1875B57206A}" srcOrd="0" destOrd="0" presId="urn:microsoft.com/office/officeart/2005/8/layout/orgChart1"/>
    <dgm:cxn modelId="{C6180EAF-DF04-4F23-8C53-871E2D53F574}" type="presParOf" srcId="{66416463-9FAC-4211-8FA6-D1875B57206A}" destId="{8947D7D7-8292-4BCC-AFCD-D4C792872C7B}" srcOrd="0" destOrd="0" presId="urn:microsoft.com/office/officeart/2005/8/layout/orgChart1"/>
    <dgm:cxn modelId="{33EF501C-17AD-471D-9D4E-05A7A498D55E}" type="presParOf" srcId="{66416463-9FAC-4211-8FA6-D1875B57206A}" destId="{9A553E31-1E97-4554-9A5B-A807C85EEAF1}" srcOrd="1" destOrd="0" presId="urn:microsoft.com/office/officeart/2005/8/layout/orgChart1"/>
    <dgm:cxn modelId="{1A7F1E0B-016D-437C-B9EA-3D6FFF3648F2}" type="presParOf" srcId="{F3D4A7E3-D156-45C4-8109-96F5A2DD4F10}" destId="{71A702B6-C0B7-4D25-A09C-49F2A07B01E5}" srcOrd="1" destOrd="0" presId="urn:microsoft.com/office/officeart/2005/8/layout/orgChart1"/>
    <dgm:cxn modelId="{DDC67EF0-0427-4A53-AA9C-74C6B537E661}" type="presParOf" srcId="{71A702B6-C0B7-4D25-A09C-49F2A07B01E5}" destId="{970AE7D2-E6CD-4C0A-8149-759A41893324}" srcOrd="0" destOrd="0" presId="urn:microsoft.com/office/officeart/2005/8/layout/orgChart1"/>
    <dgm:cxn modelId="{2A2C4EF6-F150-47C8-8769-FA647A99CE15}" type="presParOf" srcId="{71A702B6-C0B7-4D25-A09C-49F2A07B01E5}" destId="{58959A44-6D1F-4679-87AD-98688BAF452C}" srcOrd="1" destOrd="0" presId="urn:microsoft.com/office/officeart/2005/8/layout/orgChart1"/>
    <dgm:cxn modelId="{74C68CAC-7F96-4132-A27B-96A88E76254F}" type="presParOf" srcId="{58959A44-6D1F-4679-87AD-98688BAF452C}" destId="{8399E43F-5D4F-4B3D-9EE8-2EBE1B2C5F36}" srcOrd="0" destOrd="0" presId="urn:microsoft.com/office/officeart/2005/8/layout/orgChart1"/>
    <dgm:cxn modelId="{90B75D25-8019-49AC-B4E7-C3A98059C8FD}" type="presParOf" srcId="{8399E43F-5D4F-4B3D-9EE8-2EBE1B2C5F36}" destId="{2D50575C-79BF-4F9D-AB59-C7D319079572}" srcOrd="0" destOrd="0" presId="urn:microsoft.com/office/officeart/2005/8/layout/orgChart1"/>
    <dgm:cxn modelId="{53C3F33F-4F88-4299-9E04-CCE094286628}" type="presParOf" srcId="{8399E43F-5D4F-4B3D-9EE8-2EBE1B2C5F36}" destId="{A34315C4-96FA-49E3-8CFD-DD4D1215469D}" srcOrd="1" destOrd="0" presId="urn:microsoft.com/office/officeart/2005/8/layout/orgChart1"/>
    <dgm:cxn modelId="{662026B3-B0DD-49C4-9A2A-ECCB53B76F99}" type="presParOf" srcId="{58959A44-6D1F-4679-87AD-98688BAF452C}" destId="{B3E2ADAF-3157-4BC5-92B5-20B7EDA3ACD2}" srcOrd="1" destOrd="0" presId="urn:microsoft.com/office/officeart/2005/8/layout/orgChart1"/>
    <dgm:cxn modelId="{8E099C64-CBFD-493D-9114-E7B1F45677CB}" type="presParOf" srcId="{B3E2ADAF-3157-4BC5-92B5-20B7EDA3ACD2}" destId="{0EECA4D4-EC84-4301-9B7C-77F27F0BBDBD}" srcOrd="0" destOrd="0" presId="urn:microsoft.com/office/officeart/2005/8/layout/orgChart1"/>
    <dgm:cxn modelId="{7BAB6BEA-C866-4021-A606-A1BC8B8727A0}" type="presParOf" srcId="{B3E2ADAF-3157-4BC5-92B5-20B7EDA3ACD2}" destId="{D0CFA8C2-AF64-4D47-AD63-B541FABBAACA}" srcOrd="1" destOrd="0" presId="urn:microsoft.com/office/officeart/2005/8/layout/orgChart1"/>
    <dgm:cxn modelId="{79E1D5BE-9309-4E96-8DEB-D1F8B3FAB539}" type="presParOf" srcId="{D0CFA8C2-AF64-4D47-AD63-B541FABBAACA}" destId="{A324BB29-695F-40B1-B779-5881AAEA414C}" srcOrd="0" destOrd="0" presId="urn:microsoft.com/office/officeart/2005/8/layout/orgChart1"/>
    <dgm:cxn modelId="{6432399E-797F-4BDF-80B2-6566EAE2F314}" type="presParOf" srcId="{A324BB29-695F-40B1-B779-5881AAEA414C}" destId="{71153A04-CC25-49BA-B280-9A3450092990}" srcOrd="0" destOrd="0" presId="urn:microsoft.com/office/officeart/2005/8/layout/orgChart1"/>
    <dgm:cxn modelId="{F0306D28-47C7-4D1A-B4EB-97E2FFB5BA0D}" type="presParOf" srcId="{A324BB29-695F-40B1-B779-5881AAEA414C}" destId="{208BD921-BC48-455B-A923-5C1ACA4DD0C0}" srcOrd="1" destOrd="0" presId="urn:microsoft.com/office/officeart/2005/8/layout/orgChart1"/>
    <dgm:cxn modelId="{D4DDE798-8875-4299-9FDD-449141DC23BB}" type="presParOf" srcId="{D0CFA8C2-AF64-4D47-AD63-B541FABBAACA}" destId="{BCFE47EE-C88C-4337-8A17-C00E1E631325}" srcOrd="1" destOrd="0" presId="urn:microsoft.com/office/officeart/2005/8/layout/orgChart1"/>
    <dgm:cxn modelId="{1D09E9AA-DF3E-4CAC-9BC2-909240DD0E75}" type="presParOf" srcId="{D0CFA8C2-AF64-4D47-AD63-B541FABBAACA}" destId="{749763A0-1717-4C4C-B4F8-D1B05947D741}" srcOrd="2" destOrd="0" presId="urn:microsoft.com/office/officeart/2005/8/layout/orgChart1"/>
    <dgm:cxn modelId="{74E6B614-5030-47B3-978B-B24F28138295}" type="presParOf" srcId="{B3E2ADAF-3157-4BC5-92B5-20B7EDA3ACD2}" destId="{F5FC85B2-C40C-4CCB-A16D-DABCF84D0326}" srcOrd="2" destOrd="0" presId="urn:microsoft.com/office/officeart/2005/8/layout/orgChart1"/>
    <dgm:cxn modelId="{96A54C2D-CFD3-41C9-A913-3D3429B3B1A0}" type="presParOf" srcId="{B3E2ADAF-3157-4BC5-92B5-20B7EDA3ACD2}" destId="{DFCB6BEC-2C49-4D3D-B72E-4E75F2C71244}" srcOrd="3" destOrd="0" presId="urn:microsoft.com/office/officeart/2005/8/layout/orgChart1"/>
    <dgm:cxn modelId="{E07E6E07-944B-4300-9E5D-EB55E63F1011}" type="presParOf" srcId="{DFCB6BEC-2C49-4D3D-B72E-4E75F2C71244}" destId="{1EA0ACA5-5982-4C02-81D8-FD8A439879BA}" srcOrd="0" destOrd="0" presId="urn:microsoft.com/office/officeart/2005/8/layout/orgChart1"/>
    <dgm:cxn modelId="{ADB10A01-7FBD-40F8-B71E-3C030180AE29}" type="presParOf" srcId="{1EA0ACA5-5982-4C02-81D8-FD8A439879BA}" destId="{C2E7A11A-F7CD-4594-85E0-F42865E317EC}" srcOrd="0" destOrd="0" presId="urn:microsoft.com/office/officeart/2005/8/layout/orgChart1"/>
    <dgm:cxn modelId="{23239EBB-6116-4E98-B429-E6852B993573}" type="presParOf" srcId="{1EA0ACA5-5982-4C02-81D8-FD8A439879BA}" destId="{4A56D9FB-DBE7-4956-8E30-6026F8612141}" srcOrd="1" destOrd="0" presId="urn:microsoft.com/office/officeart/2005/8/layout/orgChart1"/>
    <dgm:cxn modelId="{46A28C39-0F15-4562-B8CA-810733FF11F7}" type="presParOf" srcId="{DFCB6BEC-2C49-4D3D-B72E-4E75F2C71244}" destId="{CDD6224C-2F7F-40BE-BB05-0215BFD5DB9A}" srcOrd="1" destOrd="0" presId="urn:microsoft.com/office/officeart/2005/8/layout/orgChart1"/>
    <dgm:cxn modelId="{4CC605B3-6AC5-462F-B798-BE492232C77D}" type="presParOf" srcId="{DFCB6BEC-2C49-4D3D-B72E-4E75F2C71244}" destId="{D34F04DF-8C59-41EA-ACCB-A90329B37C32}" srcOrd="2" destOrd="0" presId="urn:microsoft.com/office/officeart/2005/8/layout/orgChart1"/>
    <dgm:cxn modelId="{6EDA9B2A-76CE-47A5-BFE2-475B69F3D165}" type="presParOf" srcId="{B3E2ADAF-3157-4BC5-92B5-20B7EDA3ACD2}" destId="{D54F6E6D-1071-4FBF-A70D-AE593A2D2959}" srcOrd="4" destOrd="0" presId="urn:microsoft.com/office/officeart/2005/8/layout/orgChart1"/>
    <dgm:cxn modelId="{E1CA9721-133E-4DAA-81E5-8319EF4EC5D5}" type="presParOf" srcId="{B3E2ADAF-3157-4BC5-92B5-20B7EDA3ACD2}" destId="{7C9B0E30-0F25-48BE-8E52-25F85169B8FA}" srcOrd="5" destOrd="0" presId="urn:microsoft.com/office/officeart/2005/8/layout/orgChart1"/>
    <dgm:cxn modelId="{64D27506-A9A3-4A12-BF30-247DEC363D63}" type="presParOf" srcId="{7C9B0E30-0F25-48BE-8E52-25F85169B8FA}" destId="{EEFE39FF-2B8A-4D23-937E-367CE5FE1AD9}" srcOrd="0" destOrd="0" presId="urn:microsoft.com/office/officeart/2005/8/layout/orgChart1"/>
    <dgm:cxn modelId="{C5BC4592-2691-4EE7-81D3-F0BE5648DDB3}" type="presParOf" srcId="{EEFE39FF-2B8A-4D23-937E-367CE5FE1AD9}" destId="{0D257DFB-B4CC-4E41-A1FB-78954D46C720}" srcOrd="0" destOrd="0" presId="urn:microsoft.com/office/officeart/2005/8/layout/orgChart1"/>
    <dgm:cxn modelId="{AB577566-B11C-4904-A081-84FB15786EA5}" type="presParOf" srcId="{EEFE39FF-2B8A-4D23-937E-367CE5FE1AD9}" destId="{92BFB88D-2655-418F-8AD8-5519E13F8231}" srcOrd="1" destOrd="0" presId="urn:microsoft.com/office/officeart/2005/8/layout/orgChart1"/>
    <dgm:cxn modelId="{22F58F6D-777A-4C83-8253-B17647CE471B}" type="presParOf" srcId="{7C9B0E30-0F25-48BE-8E52-25F85169B8FA}" destId="{9A40685E-8B96-489A-8A63-B97BD026CD21}" srcOrd="1" destOrd="0" presId="urn:microsoft.com/office/officeart/2005/8/layout/orgChart1"/>
    <dgm:cxn modelId="{404C932C-E457-4C47-8747-37116BA4D961}" type="presParOf" srcId="{7C9B0E30-0F25-48BE-8E52-25F85169B8FA}" destId="{27A7C3E4-2724-4A1A-8BEE-F8246182EE59}" srcOrd="2" destOrd="0" presId="urn:microsoft.com/office/officeart/2005/8/layout/orgChart1"/>
    <dgm:cxn modelId="{16E5C6E6-A7B1-4A03-825A-C9532B6F152F}" type="presParOf" srcId="{58959A44-6D1F-4679-87AD-98688BAF452C}" destId="{34AAEEEB-0DD2-40C8-B5E6-66B2D05BBBAC}" srcOrd="2" destOrd="0" presId="urn:microsoft.com/office/officeart/2005/8/layout/orgChart1"/>
    <dgm:cxn modelId="{87C338A2-ACC6-4C94-A3A8-C8836ECAD1DA}" type="presParOf" srcId="{F3D4A7E3-D156-45C4-8109-96F5A2DD4F10}" destId="{F5C1F09D-A463-430B-B5C4-6B0F0B88221C}" srcOrd="2" destOrd="0" presId="urn:microsoft.com/office/officeart/2005/8/layout/orgChart1"/>
    <dgm:cxn modelId="{29396A73-6723-48E2-B3AB-FEBB3FFF3C14}" type="presParOf" srcId="{AF41048F-4FDE-4434-9950-A3DC2BE5EE2C}" destId="{3D76A700-FD8B-4353-AEE5-B67D27C56570}" srcOrd="2" destOrd="0" presId="urn:microsoft.com/office/officeart/2005/8/layout/orgChart1"/>
    <dgm:cxn modelId="{A77009FE-338B-4008-AAD3-7390417B301C}" type="presParOf" srcId="{AF41048F-4FDE-4434-9950-A3DC2BE5EE2C}" destId="{BF2CBB8C-223F-40F5-BDA0-57B82FFBF1DA}" srcOrd="3" destOrd="0" presId="urn:microsoft.com/office/officeart/2005/8/layout/orgChart1"/>
    <dgm:cxn modelId="{97842D02-BC2F-4367-BF6E-23461D147181}" type="presParOf" srcId="{BF2CBB8C-223F-40F5-BDA0-57B82FFBF1DA}" destId="{6EC831D4-C4F4-45C0-AEE0-F5FF194E575C}" srcOrd="0" destOrd="0" presId="urn:microsoft.com/office/officeart/2005/8/layout/orgChart1"/>
    <dgm:cxn modelId="{6A1F6D89-0724-4115-BFBB-E40B21097C75}" type="presParOf" srcId="{6EC831D4-C4F4-45C0-AEE0-F5FF194E575C}" destId="{EEC15F73-D5E6-4CD9-A220-397380A89BE7}" srcOrd="0" destOrd="0" presId="urn:microsoft.com/office/officeart/2005/8/layout/orgChart1"/>
    <dgm:cxn modelId="{71CF69BD-09B0-43CA-B91D-08DAD597AF2B}" type="presParOf" srcId="{6EC831D4-C4F4-45C0-AEE0-F5FF194E575C}" destId="{B0E8CCFF-F19C-41FF-9BA4-958EF62AC39A}" srcOrd="1" destOrd="0" presId="urn:microsoft.com/office/officeart/2005/8/layout/orgChart1"/>
    <dgm:cxn modelId="{27981BF6-476F-4C61-A2C8-2F4E597CC048}" type="presParOf" srcId="{BF2CBB8C-223F-40F5-BDA0-57B82FFBF1DA}" destId="{63739D6B-1C65-4215-AB74-469CD94FA9E5}" srcOrd="1" destOrd="0" presId="urn:microsoft.com/office/officeart/2005/8/layout/orgChart1"/>
    <dgm:cxn modelId="{0B36B728-960A-474F-A606-8BF9EF3D5768}" type="presParOf" srcId="{63739D6B-1C65-4215-AB74-469CD94FA9E5}" destId="{7386F9F4-CEC8-4182-9D78-7C91503E2FE9}" srcOrd="0" destOrd="0" presId="urn:microsoft.com/office/officeart/2005/8/layout/orgChart1"/>
    <dgm:cxn modelId="{85B7CBD7-28A3-43A4-BBE2-5F046D08BC87}" type="presParOf" srcId="{63739D6B-1C65-4215-AB74-469CD94FA9E5}" destId="{047C7095-8FBF-4FC8-95F6-FA0CD528E6FF}" srcOrd="1" destOrd="0" presId="urn:microsoft.com/office/officeart/2005/8/layout/orgChart1"/>
    <dgm:cxn modelId="{C4306131-5BF3-4466-B3A4-F88FE59FB1E9}" type="presParOf" srcId="{047C7095-8FBF-4FC8-95F6-FA0CD528E6FF}" destId="{6F5F57B4-7375-43DB-98AA-0D14BC34D091}" srcOrd="0" destOrd="0" presId="urn:microsoft.com/office/officeart/2005/8/layout/orgChart1"/>
    <dgm:cxn modelId="{EFD1AE32-44D5-4470-9860-6FFC78AB71D2}" type="presParOf" srcId="{6F5F57B4-7375-43DB-98AA-0D14BC34D091}" destId="{92BD4478-3870-427E-8C2A-B87789326D52}" srcOrd="0" destOrd="0" presId="urn:microsoft.com/office/officeart/2005/8/layout/orgChart1"/>
    <dgm:cxn modelId="{CF555BBE-F4B1-4C84-AE2F-AC0C4C94066A}" type="presParOf" srcId="{6F5F57B4-7375-43DB-98AA-0D14BC34D091}" destId="{66C7672A-1392-4703-AE81-9AA616443963}" srcOrd="1" destOrd="0" presId="urn:microsoft.com/office/officeart/2005/8/layout/orgChart1"/>
    <dgm:cxn modelId="{E9C741CC-667D-43C5-AC12-4186F91A07DB}" type="presParOf" srcId="{047C7095-8FBF-4FC8-95F6-FA0CD528E6FF}" destId="{9CE5681B-0507-484A-9391-FCD2D0A0A953}" srcOrd="1" destOrd="0" presId="urn:microsoft.com/office/officeart/2005/8/layout/orgChart1"/>
    <dgm:cxn modelId="{9C707385-DDA0-4673-BBDB-6620B4724267}" type="presParOf" srcId="{9CE5681B-0507-484A-9391-FCD2D0A0A953}" destId="{480AF4E9-4C3F-41BE-98D7-D703E9CC9F84}" srcOrd="0" destOrd="0" presId="urn:microsoft.com/office/officeart/2005/8/layout/orgChart1"/>
    <dgm:cxn modelId="{E53BBB5F-42C5-4DE2-8EEA-B0E75063EDAA}" type="presParOf" srcId="{9CE5681B-0507-484A-9391-FCD2D0A0A953}" destId="{6061C3DC-CE3D-4702-B1F2-652DA3591C27}" srcOrd="1" destOrd="0" presId="urn:microsoft.com/office/officeart/2005/8/layout/orgChart1"/>
    <dgm:cxn modelId="{8390BEAD-63BC-4630-B243-16FF86410DE9}" type="presParOf" srcId="{6061C3DC-CE3D-4702-B1F2-652DA3591C27}" destId="{C37B82D7-F0C2-47A2-9BCB-52EA439D962B}" srcOrd="0" destOrd="0" presId="urn:microsoft.com/office/officeart/2005/8/layout/orgChart1"/>
    <dgm:cxn modelId="{73885386-E523-4D43-825E-9FA78A729B5D}" type="presParOf" srcId="{C37B82D7-F0C2-47A2-9BCB-52EA439D962B}" destId="{BC664737-BC37-426A-9461-2C202FDB493E}" srcOrd="0" destOrd="0" presId="urn:microsoft.com/office/officeart/2005/8/layout/orgChart1"/>
    <dgm:cxn modelId="{4335EA81-4154-4494-842D-079DFAE92B46}" type="presParOf" srcId="{C37B82D7-F0C2-47A2-9BCB-52EA439D962B}" destId="{628FB225-5CCB-4828-BD7A-0B4B2A287BAD}" srcOrd="1" destOrd="0" presId="urn:microsoft.com/office/officeart/2005/8/layout/orgChart1"/>
    <dgm:cxn modelId="{E61CDC72-0CE5-43E1-B92A-415AE8F95460}" type="presParOf" srcId="{6061C3DC-CE3D-4702-B1F2-652DA3591C27}" destId="{35CCDCD1-1535-4C32-95E0-3568DF8CCC56}" srcOrd="1" destOrd="0" presId="urn:microsoft.com/office/officeart/2005/8/layout/orgChart1"/>
    <dgm:cxn modelId="{AB8B3AD3-0ABC-4A59-BF79-7B6C1813BB76}" type="presParOf" srcId="{6061C3DC-CE3D-4702-B1F2-652DA3591C27}" destId="{5B9C22DB-E271-47A5-AA45-722E4DC5253D}" srcOrd="2" destOrd="0" presId="urn:microsoft.com/office/officeart/2005/8/layout/orgChart1"/>
    <dgm:cxn modelId="{958F12FF-C0D3-431C-B798-762CCD43C8B7}" type="presParOf" srcId="{9CE5681B-0507-484A-9391-FCD2D0A0A953}" destId="{91DCE40C-E389-4117-9D28-29E8C001E94E}" srcOrd="2" destOrd="0" presId="urn:microsoft.com/office/officeart/2005/8/layout/orgChart1"/>
    <dgm:cxn modelId="{156EA064-F112-4349-89E4-6B3A14557915}" type="presParOf" srcId="{9CE5681B-0507-484A-9391-FCD2D0A0A953}" destId="{68E719E8-9237-42C4-BCF8-75097EE2612C}" srcOrd="3" destOrd="0" presId="urn:microsoft.com/office/officeart/2005/8/layout/orgChart1"/>
    <dgm:cxn modelId="{C8A44D9D-3FFB-44EC-89AE-3C1FBE5202BA}" type="presParOf" srcId="{68E719E8-9237-42C4-BCF8-75097EE2612C}" destId="{B3F05A1C-2C4A-42E0-9109-9001356D692B}" srcOrd="0" destOrd="0" presId="urn:microsoft.com/office/officeart/2005/8/layout/orgChart1"/>
    <dgm:cxn modelId="{47982647-815F-44BA-B226-50ABDAC80FD5}" type="presParOf" srcId="{B3F05A1C-2C4A-42E0-9109-9001356D692B}" destId="{A063B674-3E67-4A6F-802C-4EA519F8EDA0}" srcOrd="0" destOrd="0" presId="urn:microsoft.com/office/officeart/2005/8/layout/orgChart1"/>
    <dgm:cxn modelId="{397F4330-B082-42DE-9E57-622616C9196F}" type="presParOf" srcId="{B3F05A1C-2C4A-42E0-9109-9001356D692B}" destId="{5DD04F65-5C4D-4288-B1BB-88017137F951}" srcOrd="1" destOrd="0" presId="urn:microsoft.com/office/officeart/2005/8/layout/orgChart1"/>
    <dgm:cxn modelId="{2063E2BB-F5FA-4A68-9DA6-74E0147294C8}" type="presParOf" srcId="{68E719E8-9237-42C4-BCF8-75097EE2612C}" destId="{02E9767E-5FDD-4BEF-AC80-250829D89E61}" srcOrd="1" destOrd="0" presId="urn:microsoft.com/office/officeart/2005/8/layout/orgChart1"/>
    <dgm:cxn modelId="{FA17D58C-4163-47E7-A0B4-2DACE4D24ED8}" type="presParOf" srcId="{68E719E8-9237-42C4-BCF8-75097EE2612C}" destId="{4F767D0E-8595-4EFF-9B6B-2F8AF5BF3583}" srcOrd="2" destOrd="0" presId="urn:microsoft.com/office/officeart/2005/8/layout/orgChart1"/>
    <dgm:cxn modelId="{BD2EC526-B2B7-4214-A98C-63C42295FA52}" type="presParOf" srcId="{9CE5681B-0507-484A-9391-FCD2D0A0A953}" destId="{7E29DD8D-5944-47BC-ABC9-4922701999E8}" srcOrd="4" destOrd="0" presId="urn:microsoft.com/office/officeart/2005/8/layout/orgChart1"/>
    <dgm:cxn modelId="{1C419AAE-7396-4334-8C5B-1479B9530C42}" type="presParOf" srcId="{9CE5681B-0507-484A-9391-FCD2D0A0A953}" destId="{C0157632-A70B-4E3A-9C3B-EF1505FBC9A9}" srcOrd="5" destOrd="0" presId="urn:microsoft.com/office/officeart/2005/8/layout/orgChart1"/>
    <dgm:cxn modelId="{EE8AB6C9-0E35-4ACA-A252-D9B43BB9D420}" type="presParOf" srcId="{C0157632-A70B-4E3A-9C3B-EF1505FBC9A9}" destId="{4BB25B55-38DC-4C3B-99EE-A268BC066C2D}" srcOrd="0" destOrd="0" presId="urn:microsoft.com/office/officeart/2005/8/layout/orgChart1"/>
    <dgm:cxn modelId="{8B5E7072-5890-4F26-A44D-B990F0413C9B}" type="presParOf" srcId="{4BB25B55-38DC-4C3B-99EE-A268BC066C2D}" destId="{1CA42715-5911-4860-BB54-5754C979C293}" srcOrd="0" destOrd="0" presId="urn:microsoft.com/office/officeart/2005/8/layout/orgChart1"/>
    <dgm:cxn modelId="{96EFA00A-915F-4CDC-B26B-0354465BADE0}" type="presParOf" srcId="{4BB25B55-38DC-4C3B-99EE-A268BC066C2D}" destId="{B6F5657E-AAA4-4909-8809-2C7A8B93B468}" srcOrd="1" destOrd="0" presId="urn:microsoft.com/office/officeart/2005/8/layout/orgChart1"/>
    <dgm:cxn modelId="{11202AAD-59E2-4466-AC11-404D2CAB8A60}" type="presParOf" srcId="{C0157632-A70B-4E3A-9C3B-EF1505FBC9A9}" destId="{5959CB9F-7432-4996-B746-25614C145BD1}" srcOrd="1" destOrd="0" presId="urn:microsoft.com/office/officeart/2005/8/layout/orgChart1"/>
    <dgm:cxn modelId="{3DE4DBAD-87FF-4B97-9ED5-057F867C18B5}" type="presParOf" srcId="{C0157632-A70B-4E3A-9C3B-EF1505FBC9A9}" destId="{68487F3F-67A0-4372-AA5A-DBE6F208ACB3}" srcOrd="2" destOrd="0" presId="urn:microsoft.com/office/officeart/2005/8/layout/orgChart1"/>
    <dgm:cxn modelId="{D76A64BE-8C17-4F76-A9C8-FCCCE1D4D645}" type="presParOf" srcId="{9CE5681B-0507-484A-9391-FCD2D0A0A953}" destId="{6991C349-4612-4355-8C20-2222508BB439}" srcOrd="6" destOrd="0" presId="urn:microsoft.com/office/officeart/2005/8/layout/orgChart1"/>
    <dgm:cxn modelId="{72B75AFD-CCC7-4212-B2A8-2988587CF9E8}" type="presParOf" srcId="{9CE5681B-0507-484A-9391-FCD2D0A0A953}" destId="{BB6B73A5-75FC-437C-A64D-B0E7011FBFDD}" srcOrd="7" destOrd="0" presId="urn:microsoft.com/office/officeart/2005/8/layout/orgChart1"/>
    <dgm:cxn modelId="{0D5E87DB-8374-4364-8D3D-298EA74E0D2A}" type="presParOf" srcId="{BB6B73A5-75FC-437C-A64D-B0E7011FBFDD}" destId="{0461B556-FA30-4EE8-8187-476A1C298A63}" srcOrd="0" destOrd="0" presId="urn:microsoft.com/office/officeart/2005/8/layout/orgChart1"/>
    <dgm:cxn modelId="{4B8F33D3-6139-4662-929B-BDA60BB4CE79}" type="presParOf" srcId="{0461B556-FA30-4EE8-8187-476A1C298A63}" destId="{5682C5F0-01C2-47B4-83D0-9AD8DCC4E31B}" srcOrd="0" destOrd="0" presId="urn:microsoft.com/office/officeart/2005/8/layout/orgChart1"/>
    <dgm:cxn modelId="{7B35F3FC-5653-4656-957C-3DB6A9D76213}" type="presParOf" srcId="{0461B556-FA30-4EE8-8187-476A1C298A63}" destId="{9588ADDE-1803-40FB-B8AC-16A6B34599B5}" srcOrd="1" destOrd="0" presId="urn:microsoft.com/office/officeart/2005/8/layout/orgChart1"/>
    <dgm:cxn modelId="{A591706C-995F-4828-9349-061EFC6C5F53}" type="presParOf" srcId="{BB6B73A5-75FC-437C-A64D-B0E7011FBFDD}" destId="{F201FE2C-6B1D-4875-A6B1-5A9093B4A671}" srcOrd="1" destOrd="0" presId="urn:microsoft.com/office/officeart/2005/8/layout/orgChart1"/>
    <dgm:cxn modelId="{528BDEB0-A9FD-441F-888B-771DEB8A462F}" type="presParOf" srcId="{BB6B73A5-75FC-437C-A64D-B0E7011FBFDD}" destId="{1A314AC6-55F8-4DFD-B2AA-F65E64512242}" srcOrd="2" destOrd="0" presId="urn:microsoft.com/office/officeart/2005/8/layout/orgChart1"/>
    <dgm:cxn modelId="{CFE171D2-6ABA-46B7-BBA6-6784D38A5782}" type="presParOf" srcId="{9CE5681B-0507-484A-9391-FCD2D0A0A953}" destId="{BFD68C85-32D2-4B82-A8BD-A9C4B6FDBAAC}" srcOrd="8" destOrd="0" presId="urn:microsoft.com/office/officeart/2005/8/layout/orgChart1"/>
    <dgm:cxn modelId="{F35F900C-DDF8-41D1-B81E-38C55585AA60}" type="presParOf" srcId="{9CE5681B-0507-484A-9391-FCD2D0A0A953}" destId="{E966356C-D66A-4ADB-A8CF-3D725686C872}" srcOrd="9" destOrd="0" presId="urn:microsoft.com/office/officeart/2005/8/layout/orgChart1"/>
    <dgm:cxn modelId="{61C6E6DE-90A3-47F7-8C6F-57A4D97A20AD}" type="presParOf" srcId="{E966356C-D66A-4ADB-A8CF-3D725686C872}" destId="{70EBA0D9-A238-4019-AD4D-EA3D74C23969}" srcOrd="0" destOrd="0" presId="urn:microsoft.com/office/officeart/2005/8/layout/orgChart1"/>
    <dgm:cxn modelId="{AF55B76B-788C-4A21-A769-3DF7B35CCB2B}" type="presParOf" srcId="{70EBA0D9-A238-4019-AD4D-EA3D74C23969}" destId="{6A14A5DF-EC33-40E5-AD5F-DF5F54DD3E98}" srcOrd="0" destOrd="0" presId="urn:microsoft.com/office/officeart/2005/8/layout/orgChart1"/>
    <dgm:cxn modelId="{4585DCE7-6283-4F3F-9828-D39AA271B3CE}" type="presParOf" srcId="{70EBA0D9-A238-4019-AD4D-EA3D74C23969}" destId="{DE7F1FE8-1EF1-4002-8845-5272BB17A08F}" srcOrd="1" destOrd="0" presId="urn:microsoft.com/office/officeart/2005/8/layout/orgChart1"/>
    <dgm:cxn modelId="{2F93D20F-F1F7-4C39-9996-5B59773B5B2B}" type="presParOf" srcId="{E966356C-D66A-4ADB-A8CF-3D725686C872}" destId="{5AFEA3DE-846B-45A0-B8D8-0176F1AFA308}" srcOrd="1" destOrd="0" presId="urn:microsoft.com/office/officeart/2005/8/layout/orgChart1"/>
    <dgm:cxn modelId="{E7F007CF-5DC5-4249-A2E7-B298F6D96BA7}" type="presParOf" srcId="{E966356C-D66A-4ADB-A8CF-3D725686C872}" destId="{C7FA03CF-4B1F-4425-8978-27F8E4BD0443}" srcOrd="2" destOrd="0" presId="urn:microsoft.com/office/officeart/2005/8/layout/orgChart1"/>
    <dgm:cxn modelId="{68623793-7964-4DC8-88CD-EFACF1091369}" type="presParOf" srcId="{047C7095-8FBF-4FC8-95F6-FA0CD528E6FF}" destId="{3A32A80C-37ED-49F1-87CC-E7F63FCCD2D8}" srcOrd="2" destOrd="0" presId="urn:microsoft.com/office/officeart/2005/8/layout/orgChart1"/>
    <dgm:cxn modelId="{4C7122AE-22FB-4B09-AA8B-9747D42422C5}" type="presParOf" srcId="{BF2CBB8C-223F-40F5-BDA0-57B82FFBF1DA}" destId="{B16D9C8A-3AD1-4A54-8A57-A560C1608FA5}" srcOrd="2" destOrd="0" presId="urn:microsoft.com/office/officeart/2005/8/layout/orgChart1"/>
    <dgm:cxn modelId="{F8339CF0-FF5A-4075-A43F-FB3DF1854F88}" type="presParOf" srcId="{AF41048F-4FDE-4434-9950-A3DC2BE5EE2C}" destId="{1B3CA7D8-3BEF-4C59-90D4-915F72F82DAC}" srcOrd="4" destOrd="0" presId="urn:microsoft.com/office/officeart/2005/8/layout/orgChart1"/>
    <dgm:cxn modelId="{6EFB03A6-8789-4511-AAA0-4F5580B84CD9}" type="presParOf" srcId="{AF41048F-4FDE-4434-9950-A3DC2BE5EE2C}" destId="{7AD38DA6-3722-4F14-A2D9-5D0362E8896D}" srcOrd="5" destOrd="0" presId="urn:microsoft.com/office/officeart/2005/8/layout/orgChart1"/>
    <dgm:cxn modelId="{C1F20F57-6383-4811-8764-676AFBA5A278}" type="presParOf" srcId="{7AD38DA6-3722-4F14-A2D9-5D0362E8896D}" destId="{BA5535FE-B161-4199-BBD1-EE44EFD9749F}" srcOrd="0" destOrd="0" presId="urn:microsoft.com/office/officeart/2005/8/layout/orgChart1"/>
    <dgm:cxn modelId="{F0A479A0-570D-49F8-ADA8-ADCCCA49BA48}" type="presParOf" srcId="{BA5535FE-B161-4199-BBD1-EE44EFD9749F}" destId="{D8BB0E1C-8CAF-41A1-889B-D1C68FB2CD88}" srcOrd="0" destOrd="0" presId="urn:microsoft.com/office/officeart/2005/8/layout/orgChart1"/>
    <dgm:cxn modelId="{5DAFCF84-D316-4354-85B2-455C9538C999}" type="presParOf" srcId="{BA5535FE-B161-4199-BBD1-EE44EFD9749F}" destId="{1EA3D736-D84F-436C-A858-715554483C2A}" srcOrd="1" destOrd="0" presId="urn:microsoft.com/office/officeart/2005/8/layout/orgChart1"/>
    <dgm:cxn modelId="{60047DCC-10F8-4323-8627-F0F1C61EDA99}" type="presParOf" srcId="{7AD38DA6-3722-4F14-A2D9-5D0362E8896D}" destId="{E1DE3C21-F3F4-4E5F-A7F5-57ECA2FC76FB}" srcOrd="1" destOrd="0" presId="urn:microsoft.com/office/officeart/2005/8/layout/orgChart1"/>
    <dgm:cxn modelId="{D9E9649D-FE65-4FB5-9FB0-263743ECAB90}" type="presParOf" srcId="{E1DE3C21-F3F4-4E5F-A7F5-57ECA2FC76FB}" destId="{7C285673-0958-44B7-AB7C-0A24A49C109C}" srcOrd="0" destOrd="0" presId="urn:microsoft.com/office/officeart/2005/8/layout/orgChart1"/>
    <dgm:cxn modelId="{8C61706E-4696-4D69-911D-22BD2452D558}" type="presParOf" srcId="{E1DE3C21-F3F4-4E5F-A7F5-57ECA2FC76FB}" destId="{1F70870D-1C0C-42EE-A96E-1AE7D80FAE1C}" srcOrd="1" destOrd="0" presId="urn:microsoft.com/office/officeart/2005/8/layout/orgChart1"/>
    <dgm:cxn modelId="{EE04E0F1-915E-48E4-9100-7F0DC090CCB4}" type="presParOf" srcId="{1F70870D-1C0C-42EE-A96E-1AE7D80FAE1C}" destId="{95443CA9-A58D-4C5F-8132-C87689754BE0}" srcOrd="0" destOrd="0" presId="urn:microsoft.com/office/officeart/2005/8/layout/orgChart1"/>
    <dgm:cxn modelId="{2623DA78-61F7-48E7-8FF5-E6C674BAC0E7}" type="presParOf" srcId="{95443CA9-A58D-4C5F-8132-C87689754BE0}" destId="{201EA50F-8A91-49F3-B690-AE7A05049C59}" srcOrd="0" destOrd="0" presId="urn:microsoft.com/office/officeart/2005/8/layout/orgChart1"/>
    <dgm:cxn modelId="{D4C311B5-DBBB-43A8-8A08-A9BE30E50E5A}" type="presParOf" srcId="{95443CA9-A58D-4C5F-8132-C87689754BE0}" destId="{129DB4DA-8C3E-45AF-8BD4-F605282A9251}" srcOrd="1" destOrd="0" presId="urn:microsoft.com/office/officeart/2005/8/layout/orgChart1"/>
    <dgm:cxn modelId="{3A2600F0-2DF0-41FD-A944-46E9A613B64E}" type="presParOf" srcId="{1F70870D-1C0C-42EE-A96E-1AE7D80FAE1C}" destId="{3C1BD965-563B-42BD-A8E2-FDC0E8CD99BB}" srcOrd="1" destOrd="0" presId="urn:microsoft.com/office/officeart/2005/8/layout/orgChart1"/>
    <dgm:cxn modelId="{4C597831-AB76-40F0-A7CF-36BDDACA2FC6}" type="presParOf" srcId="{3C1BD965-563B-42BD-A8E2-FDC0E8CD99BB}" destId="{397B22FE-7287-4E0D-9D77-AD173C32AC54}" srcOrd="0" destOrd="0" presId="urn:microsoft.com/office/officeart/2005/8/layout/orgChart1"/>
    <dgm:cxn modelId="{2E56BD49-EAAD-448C-9B81-7409FB542BD9}" type="presParOf" srcId="{3C1BD965-563B-42BD-A8E2-FDC0E8CD99BB}" destId="{5C85B15B-60EA-4F1C-AE8E-5C4C50DFA29F}" srcOrd="1" destOrd="0" presId="urn:microsoft.com/office/officeart/2005/8/layout/orgChart1"/>
    <dgm:cxn modelId="{9B8E184E-FEE8-4B33-87CD-694EA176C454}" type="presParOf" srcId="{5C85B15B-60EA-4F1C-AE8E-5C4C50DFA29F}" destId="{2FB428FD-AC22-4E63-B599-F8F7443D1D25}" srcOrd="0" destOrd="0" presId="urn:microsoft.com/office/officeart/2005/8/layout/orgChart1"/>
    <dgm:cxn modelId="{6E12DDDA-880B-40B2-8C23-B24B66CBA022}" type="presParOf" srcId="{2FB428FD-AC22-4E63-B599-F8F7443D1D25}" destId="{4BCA354D-E011-4F9F-AF15-261846901AD5}" srcOrd="0" destOrd="0" presId="urn:microsoft.com/office/officeart/2005/8/layout/orgChart1"/>
    <dgm:cxn modelId="{6B951F65-5D13-49C3-9AC3-E8450664602E}" type="presParOf" srcId="{2FB428FD-AC22-4E63-B599-F8F7443D1D25}" destId="{A7DE0D2C-9FD5-436D-A4FA-E7DAB3D3162E}" srcOrd="1" destOrd="0" presId="urn:microsoft.com/office/officeart/2005/8/layout/orgChart1"/>
    <dgm:cxn modelId="{C192B7CB-6BEC-40ED-8735-E151BF555797}" type="presParOf" srcId="{5C85B15B-60EA-4F1C-AE8E-5C4C50DFA29F}" destId="{8BFF6CE3-B8ED-453A-A8EC-C3193C89BCAE}" srcOrd="1" destOrd="0" presId="urn:microsoft.com/office/officeart/2005/8/layout/orgChart1"/>
    <dgm:cxn modelId="{B313D142-CBFC-4822-B3B9-702FD3E8B2A3}" type="presParOf" srcId="{5C85B15B-60EA-4F1C-AE8E-5C4C50DFA29F}" destId="{809EC6C6-A272-41C1-BC80-F7595F808315}" srcOrd="2" destOrd="0" presId="urn:microsoft.com/office/officeart/2005/8/layout/orgChart1"/>
    <dgm:cxn modelId="{ADBE03A7-D4D7-4DF1-937B-DFFECD7ACE46}" type="presParOf" srcId="{3C1BD965-563B-42BD-A8E2-FDC0E8CD99BB}" destId="{FD50B922-F55A-4359-8D83-32AB65AA9ACC}" srcOrd="2" destOrd="0" presId="urn:microsoft.com/office/officeart/2005/8/layout/orgChart1"/>
    <dgm:cxn modelId="{BAC44C05-79CA-45DA-B1B4-6CF9C9EFA769}" type="presParOf" srcId="{3C1BD965-563B-42BD-A8E2-FDC0E8CD99BB}" destId="{ABBD758D-C2FD-45EE-B681-52556885FB56}" srcOrd="3" destOrd="0" presId="urn:microsoft.com/office/officeart/2005/8/layout/orgChart1"/>
    <dgm:cxn modelId="{313653DC-9FFA-4127-91A2-7AC4598F5173}" type="presParOf" srcId="{ABBD758D-C2FD-45EE-B681-52556885FB56}" destId="{67328D5C-594B-480F-B027-A0960FCB050F}" srcOrd="0" destOrd="0" presId="urn:microsoft.com/office/officeart/2005/8/layout/orgChart1"/>
    <dgm:cxn modelId="{00DA40C0-A296-4EBB-A6F4-01DA3C5507D6}" type="presParOf" srcId="{67328D5C-594B-480F-B027-A0960FCB050F}" destId="{EC9ABAD4-F305-485D-A0AA-23E5D94CABFD}" srcOrd="0" destOrd="0" presId="urn:microsoft.com/office/officeart/2005/8/layout/orgChart1"/>
    <dgm:cxn modelId="{7E702D40-F304-4E1E-8168-E0824C1E723F}" type="presParOf" srcId="{67328D5C-594B-480F-B027-A0960FCB050F}" destId="{1B8C6A2D-0BF6-41A8-AB48-4D98F602D7D4}" srcOrd="1" destOrd="0" presId="urn:microsoft.com/office/officeart/2005/8/layout/orgChart1"/>
    <dgm:cxn modelId="{DA3B5924-75BD-4711-949C-0F9362962E98}" type="presParOf" srcId="{ABBD758D-C2FD-45EE-B681-52556885FB56}" destId="{FE5DA090-59FF-44BB-B397-BCADD23F7A3A}" srcOrd="1" destOrd="0" presId="urn:microsoft.com/office/officeart/2005/8/layout/orgChart1"/>
    <dgm:cxn modelId="{2AB19776-EF03-4979-8D7E-87608A17A399}" type="presParOf" srcId="{ABBD758D-C2FD-45EE-B681-52556885FB56}" destId="{9C91872E-2447-43C4-9C7D-780AFB89A829}" srcOrd="2" destOrd="0" presId="urn:microsoft.com/office/officeart/2005/8/layout/orgChart1"/>
    <dgm:cxn modelId="{303E9A85-6A0D-4129-8274-984B9418C249}" type="presParOf" srcId="{1F70870D-1C0C-42EE-A96E-1AE7D80FAE1C}" destId="{44021DD7-2A6F-4463-B0AF-624D17FEF82C}" srcOrd="2" destOrd="0" presId="urn:microsoft.com/office/officeart/2005/8/layout/orgChart1"/>
    <dgm:cxn modelId="{4602395E-FCE3-449B-9D2B-6461617EB33F}" type="presParOf" srcId="{7AD38DA6-3722-4F14-A2D9-5D0362E8896D}" destId="{4A118739-F664-464D-A2E1-B7075D529C06}" srcOrd="2" destOrd="0" presId="urn:microsoft.com/office/officeart/2005/8/layout/orgChart1"/>
    <dgm:cxn modelId="{3339790D-17EE-4EE9-9960-49DEFA69643C}" type="presParOf" srcId="{AF41048F-4FDE-4434-9950-A3DC2BE5EE2C}" destId="{96BBB130-9CB7-4A14-95D4-DB7C6C939547}" srcOrd="6" destOrd="0" presId="urn:microsoft.com/office/officeart/2005/8/layout/orgChart1"/>
    <dgm:cxn modelId="{45DD61D2-2892-47A8-839E-602E6FBDE4FD}" type="presParOf" srcId="{AF41048F-4FDE-4434-9950-A3DC2BE5EE2C}" destId="{34F536EE-2C9A-4642-ADEC-4F3D083EB527}" srcOrd="7" destOrd="0" presId="urn:microsoft.com/office/officeart/2005/8/layout/orgChart1"/>
    <dgm:cxn modelId="{088711C5-1361-4425-9B1B-37BEE64B8885}" type="presParOf" srcId="{34F536EE-2C9A-4642-ADEC-4F3D083EB527}" destId="{FF437BFD-498C-4001-AF37-322002AB20E2}" srcOrd="0" destOrd="0" presId="urn:microsoft.com/office/officeart/2005/8/layout/orgChart1"/>
    <dgm:cxn modelId="{17463278-0365-42FD-B9F8-4B2D1105AC36}" type="presParOf" srcId="{FF437BFD-498C-4001-AF37-322002AB20E2}" destId="{6AF282B4-85AA-4951-BC32-0BAFB8B2CC0D}" srcOrd="0" destOrd="0" presId="urn:microsoft.com/office/officeart/2005/8/layout/orgChart1"/>
    <dgm:cxn modelId="{E8CAD456-1D6E-42C8-8D64-368BDFF65739}" type="presParOf" srcId="{FF437BFD-498C-4001-AF37-322002AB20E2}" destId="{F7E82EE0-BDC8-42DF-8FE7-658092D48B39}" srcOrd="1" destOrd="0" presId="urn:microsoft.com/office/officeart/2005/8/layout/orgChart1"/>
    <dgm:cxn modelId="{FFCBC977-6D36-4856-80EE-C069037EA791}" type="presParOf" srcId="{34F536EE-2C9A-4642-ADEC-4F3D083EB527}" destId="{8C5ADF53-A0CF-4CD1-A2B8-75CBB0E2BC6B}" srcOrd="1" destOrd="0" presId="urn:microsoft.com/office/officeart/2005/8/layout/orgChart1"/>
    <dgm:cxn modelId="{6E3B13DD-954C-4ADC-A9A6-A6AB24D8895E}" type="presParOf" srcId="{8C5ADF53-A0CF-4CD1-A2B8-75CBB0E2BC6B}" destId="{C0E4072B-AFB7-4112-A25C-400DD8D4D1D0}" srcOrd="0" destOrd="0" presId="urn:microsoft.com/office/officeart/2005/8/layout/orgChart1"/>
    <dgm:cxn modelId="{7EC9126E-8977-4213-A321-653B82CD603B}" type="presParOf" srcId="{8C5ADF53-A0CF-4CD1-A2B8-75CBB0E2BC6B}" destId="{D6DB91AE-BFF5-48BE-8687-94F12AD09D1F}" srcOrd="1" destOrd="0" presId="urn:microsoft.com/office/officeart/2005/8/layout/orgChart1"/>
    <dgm:cxn modelId="{FFDE9511-F495-496B-A6C6-60A1167D00C3}" type="presParOf" srcId="{D6DB91AE-BFF5-48BE-8687-94F12AD09D1F}" destId="{164E6B8E-D5D5-41C1-8B8A-D0DA0C885E89}" srcOrd="0" destOrd="0" presId="urn:microsoft.com/office/officeart/2005/8/layout/orgChart1"/>
    <dgm:cxn modelId="{CF708C1A-B2F8-4C94-9328-1B5AC5162B18}" type="presParOf" srcId="{164E6B8E-D5D5-41C1-8B8A-D0DA0C885E89}" destId="{D14596CD-8FEB-40CB-9DE7-41A3F480F1A6}" srcOrd="0" destOrd="0" presId="urn:microsoft.com/office/officeart/2005/8/layout/orgChart1"/>
    <dgm:cxn modelId="{58F2A298-32C8-4FA4-A17E-476C7387D464}" type="presParOf" srcId="{164E6B8E-D5D5-41C1-8B8A-D0DA0C885E89}" destId="{EF7E7473-1612-45B1-B196-29B0FBCB3F34}" srcOrd="1" destOrd="0" presId="urn:microsoft.com/office/officeart/2005/8/layout/orgChart1"/>
    <dgm:cxn modelId="{044E9E18-905A-4247-8A91-6859BF4B43CC}" type="presParOf" srcId="{D6DB91AE-BFF5-48BE-8687-94F12AD09D1F}" destId="{7AE3F0E0-C530-493D-92F2-3F0924FFF4FC}" srcOrd="1" destOrd="0" presId="urn:microsoft.com/office/officeart/2005/8/layout/orgChart1"/>
    <dgm:cxn modelId="{1A8EA519-504A-485D-BEC5-F4BD59316C85}" type="presParOf" srcId="{7AE3F0E0-C530-493D-92F2-3F0924FFF4FC}" destId="{E6169412-8A85-45F3-A014-CD1BFF7118A6}" srcOrd="0" destOrd="0" presId="urn:microsoft.com/office/officeart/2005/8/layout/orgChart1"/>
    <dgm:cxn modelId="{7DDA3387-5E7C-4F0E-A5F5-80515B57B988}" type="presParOf" srcId="{7AE3F0E0-C530-493D-92F2-3F0924FFF4FC}" destId="{8732A1EC-9094-4D1A-97F9-9BB608DDF5B1}" srcOrd="1" destOrd="0" presId="urn:microsoft.com/office/officeart/2005/8/layout/orgChart1"/>
    <dgm:cxn modelId="{D6DBDBD7-0498-43AF-ABEF-DA7FFD1273C7}" type="presParOf" srcId="{8732A1EC-9094-4D1A-97F9-9BB608DDF5B1}" destId="{35DCBE64-D695-4F0C-BBE0-9E0ED889F323}" srcOrd="0" destOrd="0" presId="urn:microsoft.com/office/officeart/2005/8/layout/orgChart1"/>
    <dgm:cxn modelId="{68A21558-9EE9-434B-BB92-75C754A7785E}" type="presParOf" srcId="{35DCBE64-D695-4F0C-BBE0-9E0ED889F323}" destId="{E9E99E67-9FDC-436F-A01D-CA7B6170853E}" srcOrd="0" destOrd="0" presId="urn:microsoft.com/office/officeart/2005/8/layout/orgChart1"/>
    <dgm:cxn modelId="{C046262C-C888-4EE5-82F4-7B91488E4590}" type="presParOf" srcId="{35DCBE64-D695-4F0C-BBE0-9E0ED889F323}" destId="{9505DA84-094A-4682-916B-95BC7F318558}" srcOrd="1" destOrd="0" presId="urn:microsoft.com/office/officeart/2005/8/layout/orgChart1"/>
    <dgm:cxn modelId="{D730CDE3-4E92-46E0-9DD5-CC7CB133D4DC}" type="presParOf" srcId="{8732A1EC-9094-4D1A-97F9-9BB608DDF5B1}" destId="{C8AD0F09-3EF8-44CE-AC23-A636D61CD49E}" srcOrd="1" destOrd="0" presId="urn:microsoft.com/office/officeart/2005/8/layout/orgChart1"/>
    <dgm:cxn modelId="{034D182A-4564-48F6-B882-C3982B27DAA8}" type="presParOf" srcId="{8732A1EC-9094-4D1A-97F9-9BB608DDF5B1}" destId="{0B79BBB3-594F-4A37-9594-2EF355BA360B}" srcOrd="2" destOrd="0" presId="urn:microsoft.com/office/officeart/2005/8/layout/orgChart1"/>
    <dgm:cxn modelId="{F0534BC5-81F9-427F-B4D9-4F9F2FDC0AC8}" type="presParOf" srcId="{7AE3F0E0-C530-493D-92F2-3F0924FFF4FC}" destId="{3A7551FA-3A09-4C6B-962A-A7C53569A496}" srcOrd="2" destOrd="0" presId="urn:microsoft.com/office/officeart/2005/8/layout/orgChart1"/>
    <dgm:cxn modelId="{867B55F9-F5DF-4973-A9B2-6FF620AABD10}" type="presParOf" srcId="{7AE3F0E0-C530-493D-92F2-3F0924FFF4FC}" destId="{88851CD1-41E4-41D0-9480-E763C4A0A173}" srcOrd="3" destOrd="0" presId="urn:microsoft.com/office/officeart/2005/8/layout/orgChart1"/>
    <dgm:cxn modelId="{7F41EB17-6B9F-4A81-98B2-878502F143FD}" type="presParOf" srcId="{88851CD1-41E4-41D0-9480-E763C4A0A173}" destId="{F6C0A1EC-C853-4682-8946-8928E62BF5F1}" srcOrd="0" destOrd="0" presId="urn:microsoft.com/office/officeart/2005/8/layout/orgChart1"/>
    <dgm:cxn modelId="{76CBFF12-967D-44A2-AEA0-457E8DB7B119}" type="presParOf" srcId="{F6C0A1EC-C853-4682-8946-8928E62BF5F1}" destId="{5B81C2C4-5882-42BA-ACEA-0646EDF0A371}" srcOrd="0" destOrd="0" presId="urn:microsoft.com/office/officeart/2005/8/layout/orgChart1"/>
    <dgm:cxn modelId="{2FA3CD7F-35B3-409A-9F0B-1D69130118E4}" type="presParOf" srcId="{F6C0A1EC-C853-4682-8946-8928E62BF5F1}" destId="{413B91D1-E18D-4A73-8B2C-9F7DF121EF8A}" srcOrd="1" destOrd="0" presId="urn:microsoft.com/office/officeart/2005/8/layout/orgChart1"/>
    <dgm:cxn modelId="{510B6BD9-0ECD-4ACC-AC42-D30212A1787B}" type="presParOf" srcId="{88851CD1-41E4-41D0-9480-E763C4A0A173}" destId="{8298386F-8504-40FE-94B5-5B965E07B84F}" srcOrd="1" destOrd="0" presId="urn:microsoft.com/office/officeart/2005/8/layout/orgChart1"/>
    <dgm:cxn modelId="{696200C5-AF7A-40E7-B819-567C1DADAFA7}" type="presParOf" srcId="{88851CD1-41E4-41D0-9480-E763C4A0A173}" destId="{443EDC4F-20A3-4060-B4C2-1EDFA08BB13D}" srcOrd="2" destOrd="0" presId="urn:microsoft.com/office/officeart/2005/8/layout/orgChart1"/>
    <dgm:cxn modelId="{91D5B25C-AECE-4FE5-8038-E9162477575C}" type="presParOf" srcId="{7AE3F0E0-C530-493D-92F2-3F0924FFF4FC}" destId="{5A7CE911-6383-44B1-856B-670AC67EEE1D}" srcOrd="4" destOrd="0" presId="urn:microsoft.com/office/officeart/2005/8/layout/orgChart1"/>
    <dgm:cxn modelId="{738C2DBC-2328-4855-80DC-B29378A56F6D}" type="presParOf" srcId="{7AE3F0E0-C530-493D-92F2-3F0924FFF4FC}" destId="{DA68418D-87B4-45EF-8147-E3D3D07E6DEC}" srcOrd="5" destOrd="0" presId="urn:microsoft.com/office/officeart/2005/8/layout/orgChart1"/>
    <dgm:cxn modelId="{F737DFC3-34B9-4D74-A837-D36E0A2AC330}" type="presParOf" srcId="{DA68418D-87B4-45EF-8147-E3D3D07E6DEC}" destId="{C933B1EF-7A1E-41E6-8B6D-6CD17B4BE157}" srcOrd="0" destOrd="0" presId="urn:microsoft.com/office/officeart/2005/8/layout/orgChart1"/>
    <dgm:cxn modelId="{E16DB84A-DC6E-42BE-BB0D-070399084DDD}" type="presParOf" srcId="{C933B1EF-7A1E-41E6-8B6D-6CD17B4BE157}" destId="{C517C3AF-E0ED-4140-99B7-5A9B8F7E6368}" srcOrd="0" destOrd="0" presId="urn:microsoft.com/office/officeart/2005/8/layout/orgChart1"/>
    <dgm:cxn modelId="{61F9650E-C533-469F-84F7-FF72903757D7}" type="presParOf" srcId="{C933B1EF-7A1E-41E6-8B6D-6CD17B4BE157}" destId="{B3B01292-38D1-4EC2-BFDC-A246C8CD33A2}" srcOrd="1" destOrd="0" presId="urn:microsoft.com/office/officeart/2005/8/layout/orgChart1"/>
    <dgm:cxn modelId="{86B1BBB1-DDA2-45F9-8BC6-41983E2AF432}" type="presParOf" srcId="{DA68418D-87B4-45EF-8147-E3D3D07E6DEC}" destId="{430C2025-BB8A-49B1-A401-1294410803CA}" srcOrd="1" destOrd="0" presId="urn:microsoft.com/office/officeart/2005/8/layout/orgChart1"/>
    <dgm:cxn modelId="{A30FCE9B-246A-4A2A-A81E-3C981438AFB7}" type="presParOf" srcId="{DA68418D-87B4-45EF-8147-E3D3D07E6DEC}" destId="{1440341A-6BDC-4B6C-BA91-E96DAD03A779}" srcOrd="2" destOrd="0" presId="urn:microsoft.com/office/officeart/2005/8/layout/orgChart1"/>
    <dgm:cxn modelId="{983781C7-ADA6-4627-853F-DA5987206558}" type="presParOf" srcId="{D6DB91AE-BFF5-48BE-8687-94F12AD09D1F}" destId="{A90B1887-715C-4B59-81B3-3DBDD9EC08FC}" srcOrd="2" destOrd="0" presId="urn:microsoft.com/office/officeart/2005/8/layout/orgChart1"/>
    <dgm:cxn modelId="{69AA3672-E4F6-4553-A197-5DB37D567A1F}" type="presParOf" srcId="{34F536EE-2C9A-4642-ADEC-4F3D083EB527}" destId="{540D6163-BF05-40E7-889F-84FC5692D072}" srcOrd="2" destOrd="0" presId="urn:microsoft.com/office/officeart/2005/8/layout/orgChart1"/>
    <dgm:cxn modelId="{E4B93CCC-3288-4237-A172-0ADB42D2C09A}" type="presParOf" srcId="{AF41048F-4FDE-4434-9950-A3DC2BE5EE2C}" destId="{33E84550-657B-49CD-A140-165AAC975E14}" srcOrd="8" destOrd="0" presId="urn:microsoft.com/office/officeart/2005/8/layout/orgChart1"/>
    <dgm:cxn modelId="{E45942FF-918C-4F03-85B6-3A5BE1C48D11}" type="presParOf" srcId="{AF41048F-4FDE-4434-9950-A3DC2BE5EE2C}" destId="{89D311E3-CE02-420E-BBDD-B43FEFFD711A}" srcOrd="9" destOrd="0" presId="urn:microsoft.com/office/officeart/2005/8/layout/orgChart1"/>
    <dgm:cxn modelId="{89449CAE-586E-4F3F-8439-A28EEA563ABC}" type="presParOf" srcId="{89D311E3-CE02-420E-BBDD-B43FEFFD711A}" destId="{93DDF7A9-DA4C-41E6-8E79-FE95AF4D45F3}" srcOrd="0" destOrd="0" presId="urn:microsoft.com/office/officeart/2005/8/layout/orgChart1"/>
    <dgm:cxn modelId="{61998421-FCD0-417F-8699-CC310970EEC6}" type="presParOf" srcId="{93DDF7A9-DA4C-41E6-8E79-FE95AF4D45F3}" destId="{0E56FDAC-5686-4641-9789-F2051947FCC0}" srcOrd="0" destOrd="0" presId="urn:microsoft.com/office/officeart/2005/8/layout/orgChart1"/>
    <dgm:cxn modelId="{121DC4C0-7552-4F04-818C-3051024F17BC}" type="presParOf" srcId="{93DDF7A9-DA4C-41E6-8E79-FE95AF4D45F3}" destId="{CAFE8082-608B-4595-973F-2F2A373A2B50}" srcOrd="1" destOrd="0" presId="urn:microsoft.com/office/officeart/2005/8/layout/orgChart1"/>
    <dgm:cxn modelId="{9023766E-3C2B-438C-BBD5-28D28CBBF6A4}" type="presParOf" srcId="{89D311E3-CE02-420E-BBDD-B43FEFFD711A}" destId="{20FDCDC8-604C-4AF4-90A6-B0B4E45F773F}" srcOrd="1" destOrd="0" presId="urn:microsoft.com/office/officeart/2005/8/layout/orgChart1"/>
    <dgm:cxn modelId="{8C649AE1-9243-43BA-9CF0-AD4BE21E2227}" type="presParOf" srcId="{20FDCDC8-604C-4AF4-90A6-B0B4E45F773F}" destId="{5BE31FCC-CF7B-445A-A835-641E56FA89BC}" srcOrd="0" destOrd="0" presId="urn:microsoft.com/office/officeart/2005/8/layout/orgChart1"/>
    <dgm:cxn modelId="{A0EA593D-7FD7-4DA2-850E-EA90E8038EF1}" type="presParOf" srcId="{20FDCDC8-604C-4AF4-90A6-B0B4E45F773F}" destId="{CB6F4608-B2F2-4B03-A314-B5CAE832E284}" srcOrd="1" destOrd="0" presId="urn:microsoft.com/office/officeart/2005/8/layout/orgChart1"/>
    <dgm:cxn modelId="{B5B80385-888C-4924-86DE-6D6910728C0E}" type="presParOf" srcId="{CB6F4608-B2F2-4B03-A314-B5CAE832E284}" destId="{7B89571E-002C-4EB0-8A4F-3DB007CF54BF}" srcOrd="0" destOrd="0" presId="urn:microsoft.com/office/officeart/2005/8/layout/orgChart1"/>
    <dgm:cxn modelId="{9AE88382-D1E4-4D68-AAFD-AB5D1C0BC9E1}" type="presParOf" srcId="{7B89571E-002C-4EB0-8A4F-3DB007CF54BF}" destId="{E3D7B561-F5A5-4136-94BC-A307D45E9DE6}" srcOrd="0" destOrd="0" presId="urn:microsoft.com/office/officeart/2005/8/layout/orgChart1"/>
    <dgm:cxn modelId="{4C575ADF-8C3D-41C7-B16D-413D529CBA6D}" type="presParOf" srcId="{7B89571E-002C-4EB0-8A4F-3DB007CF54BF}" destId="{9705E365-7DAC-4438-8490-1AE6907B3804}" srcOrd="1" destOrd="0" presId="urn:microsoft.com/office/officeart/2005/8/layout/orgChart1"/>
    <dgm:cxn modelId="{DDDC67C4-4490-414D-9470-EC04168758FB}" type="presParOf" srcId="{CB6F4608-B2F2-4B03-A314-B5CAE832E284}" destId="{8599FD4F-8C69-4ACD-B01B-A510CCFBDF71}" srcOrd="1" destOrd="0" presId="urn:microsoft.com/office/officeart/2005/8/layout/orgChart1"/>
    <dgm:cxn modelId="{122B63F0-B3B6-45E5-BDB2-63FED4F20F5C}" type="presParOf" srcId="{8599FD4F-8C69-4ACD-B01B-A510CCFBDF71}" destId="{822C54D2-7ED6-4AD8-9D9E-E93807864AB8}" srcOrd="0" destOrd="0" presId="urn:microsoft.com/office/officeart/2005/8/layout/orgChart1"/>
    <dgm:cxn modelId="{7D6EECC0-F509-4E73-B9B1-1D5852C613CC}" type="presParOf" srcId="{8599FD4F-8C69-4ACD-B01B-A510CCFBDF71}" destId="{0AF1367C-7B3F-4C04-9F04-9C98F457507A}" srcOrd="1" destOrd="0" presId="urn:microsoft.com/office/officeart/2005/8/layout/orgChart1"/>
    <dgm:cxn modelId="{434A502E-EAF6-43F7-87BC-DA70BEA4A787}" type="presParOf" srcId="{0AF1367C-7B3F-4C04-9F04-9C98F457507A}" destId="{3A151A17-722F-43F4-8F43-B45A4355E758}" srcOrd="0" destOrd="0" presId="urn:microsoft.com/office/officeart/2005/8/layout/orgChart1"/>
    <dgm:cxn modelId="{F5429BCA-6FCA-43AD-8886-36A25B7D03F4}" type="presParOf" srcId="{3A151A17-722F-43F4-8F43-B45A4355E758}" destId="{79B1E6EB-E489-4850-8DBD-32A012CAF494}" srcOrd="0" destOrd="0" presId="urn:microsoft.com/office/officeart/2005/8/layout/orgChart1"/>
    <dgm:cxn modelId="{8245DFA9-3009-43F1-B329-5E291F699DA8}" type="presParOf" srcId="{3A151A17-722F-43F4-8F43-B45A4355E758}" destId="{9B6DF9CC-DB78-4F06-A6EC-13E5ECB05C98}" srcOrd="1" destOrd="0" presId="urn:microsoft.com/office/officeart/2005/8/layout/orgChart1"/>
    <dgm:cxn modelId="{BF026216-36F9-4EEC-AA1C-0661528BBE36}" type="presParOf" srcId="{0AF1367C-7B3F-4C04-9F04-9C98F457507A}" destId="{D78CF2D1-9274-4A9F-8390-8605E490C7EB}" srcOrd="1" destOrd="0" presId="urn:microsoft.com/office/officeart/2005/8/layout/orgChart1"/>
    <dgm:cxn modelId="{37D46266-4796-4BBC-BBE3-E27B1F536154}" type="presParOf" srcId="{0AF1367C-7B3F-4C04-9F04-9C98F457507A}" destId="{FAF90A80-48F8-4829-A607-4A35E70DA385}" srcOrd="2" destOrd="0" presId="urn:microsoft.com/office/officeart/2005/8/layout/orgChart1"/>
    <dgm:cxn modelId="{A245BDC7-FC42-40C7-860A-375785096568}" type="presParOf" srcId="{8599FD4F-8C69-4ACD-B01B-A510CCFBDF71}" destId="{B808AC4F-B324-4ACC-BFCB-B5EC5B7A8D31}" srcOrd="2" destOrd="0" presId="urn:microsoft.com/office/officeart/2005/8/layout/orgChart1"/>
    <dgm:cxn modelId="{342C0E26-D6B5-4D06-B0EF-5EFE2EC28E1A}" type="presParOf" srcId="{8599FD4F-8C69-4ACD-B01B-A510CCFBDF71}" destId="{5516D08E-1641-4752-8093-2078889DBA32}" srcOrd="3" destOrd="0" presId="urn:microsoft.com/office/officeart/2005/8/layout/orgChart1"/>
    <dgm:cxn modelId="{8BF67E47-A86C-42EB-B17A-F50702A26FDB}" type="presParOf" srcId="{5516D08E-1641-4752-8093-2078889DBA32}" destId="{4931D0B2-CF61-4617-BADE-53C62EF90BF3}" srcOrd="0" destOrd="0" presId="urn:microsoft.com/office/officeart/2005/8/layout/orgChart1"/>
    <dgm:cxn modelId="{5E5DEAFE-089F-45A5-BA6E-3D9C253F2AC2}" type="presParOf" srcId="{4931D0B2-CF61-4617-BADE-53C62EF90BF3}" destId="{CA4FA850-720A-4B4A-BEF0-B09C0861CF45}" srcOrd="0" destOrd="0" presId="urn:microsoft.com/office/officeart/2005/8/layout/orgChart1"/>
    <dgm:cxn modelId="{181F33A9-0BC0-4C3C-9094-1A95A89FDD8D}" type="presParOf" srcId="{4931D0B2-CF61-4617-BADE-53C62EF90BF3}" destId="{E752FEA2-A4F5-4432-83C3-1EFA702A39DA}" srcOrd="1" destOrd="0" presId="urn:microsoft.com/office/officeart/2005/8/layout/orgChart1"/>
    <dgm:cxn modelId="{5C02BE48-E5EB-4659-BC38-9D8B6671D2BA}" type="presParOf" srcId="{5516D08E-1641-4752-8093-2078889DBA32}" destId="{C9928DEF-AF02-4242-AE73-0EC4B5A20FEB}" srcOrd="1" destOrd="0" presId="urn:microsoft.com/office/officeart/2005/8/layout/orgChart1"/>
    <dgm:cxn modelId="{6FA33F20-F239-48A5-BEFA-F5448AE47C05}" type="presParOf" srcId="{5516D08E-1641-4752-8093-2078889DBA32}" destId="{D7965B11-F54D-40B4-96FB-80397E6AC46D}" srcOrd="2" destOrd="0" presId="urn:microsoft.com/office/officeart/2005/8/layout/orgChart1"/>
    <dgm:cxn modelId="{E6ECD605-83B4-482A-8384-E0B68E824673}" type="presParOf" srcId="{8599FD4F-8C69-4ACD-B01B-A510CCFBDF71}" destId="{0353976C-A87D-46CF-A854-F7A253410797}" srcOrd="4" destOrd="0" presId="urn:microsoft.com/office/officeart/2005/8/layout/orgChart1"/>
    <dgm:cxn modelId="{019E3FF5-358C-47A0-B400-39E9CEEE9D32}" type="presParOf" srcId="{8599FD4F-8C69-4ACD-B01B-A510CCFBDF71}" destId="{BD83D05A-93BE-4246-A0C7-21A65AD94384}" srcOrd="5" destOrd="0" presId="urn:microsoft.com/office/officeart/2005/8/layout/orgChart1"/>
    <dgm:cxn modelId="{B818AA55-0ACC-4C0A-9F8E-AEA0D06FCD6D}" type="presParOf" srcId="{BD83D05A-93BE-4246-A0C7-21A65AD94384}" destId="{E0A06B19-5619-4AEF-ACD7-CBA4A2360EA3}" srcOrd="0" destOrd="0" presId="urn:microsoft.com/office/officeart/2005/8/layout/orgChart1"/>
    <dgm:cxn modelId="{C7BF9FCA-5617-4A42-8D52-42C5F77B051B}" type="presParOf" srcId="{E0A06B19-5619-4AEF-ACD7-CBA4A2360EA3}" destId="{DB72AA9B-89C1-46AD-A7D9-F8CF9D7D6838}" srcOrd="0" destOrd="0" presId="urn:microsoft.com/office/officeart/2005/8/layout/orgChart1"/>
    <dgm:cxn modelId="{60B89257-BEB3-425E-AA08-153FB2A454FF}" type="presParOf" srcId="{E0A06B19-5619-4AEF-ACD7-CBA4A2360EA3}" destId="{E2C44C28-4671-4DDB-B629-55D8AFDAB9DF}" srcOrd="1" destOrd="0" presId="urn:microsoft.com/office/officeart/2005/8/layout/orgChart1"/>
    <dgm:cxn modelId="{650D54B5-2865-497C-A08D-5B4134F61403}" type="presParOf" srcId="{BD83D05A-93BE-4246-A0C7-21A65AD94384}" destId="{6B2E92E8-E635-4E6E-BA38-5AC71A8EEBF7}" srcOrd="1" destOrd="0" presId="urn:microsoft.com/office/officeart/2005/8/layout/orgChart1"/>
    <dgm:cxn modelId="{90EB5F88-CD8D-4648-AF9B-CA3FD034D8E6}" type="presParOf" srcId="{BD83D05A-93BE-4246-A0C7-21A65AD94384}" destId="{4D51519F-6A42-43FE-A915-A6BF8E475AC4}" srcOrd="2" destOrd="0" presId="urn:microsoft.com/office/officeart/2005/8/layout/orgChart1"/>
    <dgm:cxn modelId="{7E770A1D-D408-42C6-A259-87EFA2AD8B19}" type="presParOf" srcId="{CB6F4608-B2F2-4B03-A314-B5CAE832E284}" destId="{381C0D7D-93A3-40F4-BA3C-CC76A91D0E03}" srcOrd="2" destOrd="0" presId="urn:microsoft.com/office/officeart/2005/8/layout/orgChart1"/>
    <dgm:cxn modelId="{40A3BF04-91F6-4B27-A3AC-AB57DDEB34C2}" type="presParOf" srcId="{89D311E3-CE02-420E-BBDD-B43FEFFD711A}" destId="{E2439021-6E74-45E5-BDED-309E47506CAC}" srcOrd="2" destOrd="0" presId="urn:microsoft.com/office/officeart/2005/8/layout/orgChart1"/>
    <dgm:cxn modelId="{D0422C73-534B-4B26-9B8F-9A54E7DA72C5}" type="presParOf" srcId="{AF41048F-4FDE-4434-9950-A3DC2BE5EE2C}" destId="{A8B3056E-BDE8-41BF-91CE-8AA3A58D5028}" srcOrd="10" destOrd="0" presId="urn:microsoft.com/office/officeart/2005/8/layout/orgChart1"/>
    <dgm:cxn modelId="{A8A60B2D-7332-4D05-9E3E-A118BA295254}" type="presParOf" srcId="{AF41048F-4FDE-4434-9950-A3DC2BE5EE2C}" destId="{9CAAE2DF-06B1-4D98-A8F6-E41E6A0F4F79}" srcOrd="11" destOrd="0" presId="urn:microsoft.com/office/officeart/2005/8/layout/orgChart1"/>
    <dgm:cxn modelId="{CED3444C-BFB3-4A41-8523-93522A2C57E0}" type="presParOf" srcId="{9CAAE2DF-06B1-4D98-A8F6-E41E6A0F4F79}" destId="{6497FC07-F62C-4E17-948E-5D50689A7CCC}" srcOrd="0" destOrd="0" presId="urn:microsoft.com/office/officeart/2005/8/layout/orgChart1"/>
    <dgm:cxn modelId="{022C383B-5B0C-4A75-90EA-790B7A0A4AE5}" type="presParOf" srcId="{6497FC07-F62C-4E17-948E-5D50689A7CCC}" destId="{C1F7924E-639A-4A59-B1D0-5DDAA4F31CC8}" srcOrd="0" destOrd="0" presId="urn:microsoft.com/office/officeart/2005/8/layout/orgChart1"/>
    <dgm:cxn modelId="{81548AA3-4DAF-4594-9976-2DEFCE86ABEA}" type="presParOf" srcId="{6497FC07-F62C-4E17-948E-5D50689A7CCC}" destId="{99DAD5CF-544E-4544-8DEB-98125E40DBE6}" srcOrd="1" destOrd="0" presId="urn:microsoft.com/office/officeart/2005/8/layout/orgChart1"/>
    <dgm:cxn modelId="{6BD3F2D1-8C96-4599-8EE2-DA2220F35924}" type="presParOf" srcId="{9CAAE2DF-06B1-4D98-A8F6-E41E6A0F4F79}" destId="{9ECB98AB-DDAA-4FA9-AFE0-9D27F9FBCC5E}" srcOrd="1" destOrd="0" presId="urn:microsoft.com/office/officeart/2005/8/layout/orgChart1"/>
    <dgm:cxn modelId="{22AC7A6D-E2E0-4AF1-A6D6-390E5A9E62E7}" type="presParOf" srcId="{9ECB98AB-DDAA-4FA9-AFE0-9D27F9FBCC5E}" destId="{FB6051CE-6DFA-4603-9CFD-0C34F1B37E19}" srcOrd="0" destOrd="0" presId="urn:microsoft.com/office/officeart/2005/8/layout/orgChart1"/>
    <dgm:cxn modelId="{AE7FB28C-0A1B-450F-B8CD-8B4373649B09}" type="presParOf" srcId="{9ECB98AB-DDAA-4FA9-AFE0-9D27F9FBCC5E}" destId="{034F20A9-9433-4E72-8A82-1E3424334478}" srcOrd="1" destOrd="0" presId="urn:microsoft.com/office/officeart/2005/8/layout/orgChart1"/>
    <dgm:cxn modelId="{381DEDE4-CE99-40E9-B4F4-B49423C9660D}" type="presParOf" srcId="{034F20A9-9433-4E72-8A82-1E3424334478}" destId="{6E8D0181-67E1-4936-A64B-455FA3B21B0E}" srcOrd="0" destOrd="0" presId="urn:microsoft.com/office/officeart/2005/8/layout/orgChart1"/>
    <dgm:cxn modelId="{D675B947-A27A-4CDE-8594-9272D3BE81C8}" type="presParOf" srcId="{6E8D0181-67E1-4936-A64B-455FA3B21B0E}" destId="{DE7F3155-8BA3-4E33-8235-283828F2C102}" srcOrd="0" destOrd="0" presId="urn:microsoft.com/office/officeart/2005/8/layout/orgChart1"/>
    <dgm:cxn modelId="{C9AD33A1-E018-41D4-8002-3D1CE3F8573C}" type="presParOf" srcId="{6E8D0181-67E1-4936-A64B-455FA3B21B0E}" destId="{AAD01EE3-95F6-4E2E-86F7-88615B0DD762}" srcOrd="1" destOrd="0" presId="urn:microsoft.com/office/officeart/2005/8/layout/orgChart1"/>
    <dgm:cxn modelId="{61E93922-42B2-445A-9B85-ECCC00EACC54}" type="presParOf" srcId="{034F20A9-9433-4E72-8A82-1E3424334478}" destId="{1EBD56DE-B865-45CA-8D3C-FB1D5DF3FDDD}" srcOrd="1" destOrd="0" presId="urn:microsoft.com/office/officeart/2005/8/layout/orgChart1"/>
    <dgm:cxn modelId="{B2794629-DF2E-47F1-8A16-075404B9EFA2}" type="presParOf" srcId="{1EBD56DE-B865-45CA-8D3C-FB1D5DF3FDDD}" destId="{E5C4CDDF-AE2A-4294-A229-F17E46A34CB1}" srcOrd="0" destOrd="0" presId="urn:microsoft.com/office/officeart/2005/8/layout/orgChart1"/>
    <dgm:cxn modelId="{08C205CA-86AD-4180-BAA9-225A413DD3A6}" type="presParOf" srcId="{1EBD56DE-B865-45CA-8D3C-FB1D5DF3FDDD}" destId="{34EED0DA-94B3-4F0F-9597-8760E73618BA}" srcOrd="1" destOrd="0" presId="urn:microsoft.com/office/officeart/2005/8/layout/orgChart1"/>
    <dgm:cxn modelId="{600D0A11-4B2D-4718-AAD5-92A4B84E3E8A}" type="presParOf" srcId="{34EED0DA-94B3-4F0F-9597-8760E73618BA}" destId="{C8BE9375-E56B-4B49-A905-B1F430BBD54E}" srcOrd="0" destOrd="0" presId="urn:microsoft.com/office/officeart/2005/8/layout/orgChart1"/>
    <dgm:cxn modelId="{5C56C7C8-888D-4DFB-89A6-828EF95B7915}" type="presParOf" srcId="{C8BE9375-E56B-4B49-A905-B1F430BBD54E}" destId="{C6A78859-116D-406A-A57C-1711EE2B4AB4}" srcOrd="0" destOrd="0" presId="urn:microsoft.com/office/officeart/2005/8/layout/orgChart1"/>
    <dgm:cxn modelId="{1CF1F444-2753-4951-996A-067EF2A33DE8}" type="presParOf" srcId="{C8BE9375-E56B-4B49-A905-B1F430BBD54E}" destId="{B23E916C-553F-4EFD-AFBB-701849BBD832}" srcOrd="1" destOrd="0" presId="urn:microsoft.com/office/officeart/2005/8/layout/orgChart1"/>
    <dgm:cxn modelId="{4BF380F5-B74F-4DAC-BF8B-DD1C71B3A328}" type="presParOf" srcId="{34EED0DA-94B3-4F0F-9597-8760E73618BA}" destId="{5E7B0505-AFF8-4F39-B0BA-C01B5B843865}" srcOrd="1" destOrd="0" presId="urn:microsoft.com/office/officeart/2005/8/layout/orgChart1"/>
    <dgm:cxn modelId="{0F1E40C1-01D5-4995-9ECF-F80572EA0A65}" type="presParOf" srcId="{34EED0DA-94B3-4F0F-9597-8760E73618BA}" destId="{D3C0EEF0-B6A2-421F-A097-E807AAB76BFC}" srcOrd="2" destOrd="0" presId="urn:microsoft.com/office/officeart/2005/8/layout/orgChart1"/>
    <dgm:cxn modelId="{F41CAFC2-E026-453C-8D78-552C5CA4C900}" type="presParOf" srcId="{1EBD56DE-B865-45CA-8D3C-FB1D5DF3FDDD}" destId="{C4C1AE72-D1BF-440D-AA20-685FF9C7E827}" srcOrd="2" destOrd="0" presId="urn:microsoft.com/office/officeart/2005/8/layout/orgChart1"/>
    <dgm:cxn modelId="{1783CE06-0CEB-4841-BD13-E38914C046BE}" type="presParOf" srcId="{1EBD56DE-B865-45CA-8D3C-FB1D5DF3FDDD}" destId="{AEB487BA-7506-4177-B8BE-12AA2901A9F3}" srcOrd="3" destOrd="0" presId="urn:microsoft.com/office/officeart/2005/8/layout/orgChart1"/>
    <dgm:cxn modelId="{6A470138-7F80-4979-A149-708A55D4B3B8}" type="presParOf" srcId="{AEB487BA-7506-4177-B8BE-12AA2901A9F3}" destId="{96AE1D42-19BA-4498-A4AB-2C801FB40115}" srcOrd="0" destOrd="0" presId="urn:microsoft.com/office/officeart/2005/8/layout/orgChart1"/>
    <dgm:cxn modelId="{50A65B6C-A4C3-4851-8833-EF1BBFAA6687}" type="presParOf" srcId="{96AE1D42-19BA-4498-A4AB-2C801FB40115}" destId="{37CA9B65-9FC6-442D-8890-3E407A4EBFF4}" srcOrd="0" destOrd="0" presId="urn:microsoft.com/office/officeart/2005/8/layout/orgChart1"/>
    <dgm:cxn modelId="{ABBA70F4-FA4C-4023-9617-3CAE30E47489}" type="presParOf" srcId="{96AE1D42-19BA-4498-A4AB-2C801FB40115}" destId="{30F1C5EA-8CF3-4063-8917-0A4D670B395E}" srcOrd="1" destOrd="0" presId="urn:microsoft.com/office/officeart/2005/8/layout/orgChart1"/>
    <dgm:cxn modelId="{45CEFE61-1CA7-483E-8AF0-C9A75D294082}" type="presParOf" srcId="{AEB487BA-7506-4177-B8BE-12AA2901A9F3}" destId="{41D91D0B-4C75-4680-A648-586255C1B1D9}" srcOrd="1" destOrd="0" presId="urn:microsoft.com/office/officeart/2005/8/layout/orgChart1"/>
    <dgm:cxn modelId="{348281D8-787C-4CE9-9269-6C8EA45AB21A}" type="presParOf" srcId="{AEB487BA-7506-4177-B8BE-12AA2901A9F3}" destId="{E795759A-DAAF-4782-BCD6-10617E467D60}" srcOrd="2" destOrd="0" presId="urn:microsoft.com/office/officeart/2005/8/layout/orgChart1"/>
    <dgm:cxn modelId="{BB92557E-0B55-491D-BB39-C458F67934FD}" type="presParOf" srcId="{1EBD56DE-B865-45CA-8D3C-FB1D5DF3FDDD}" destId="{7A223CFB-9F42-463C-BA42-E77F3B49E324}" srcOrd="4" destOrd="0" presId="urn:microsoft.com/office/officeart/2005/8/layout/orgChart1"/>
    <dgm:cxn modelId="{02B46F46-A650-4F92-9AA8-1F82C333D273}" type="presParOf" srcId="{1EBD56DE-B865-45CA-8D3C-FB1D5DF3FDDD}" destId="{D2395AE0-A420-4C6D-9411-E4801A5B8CDC}" srcOrd="5" destOrd="0" presId="urn:microsoft.com/office/officeart/2005/8/layout/orgChart1"/>
    <dgm:cxn modelId="{CA3E6F84-E015-4905-9143-10C66D4C522A}" type="presParOf" srcId="{D2395AE0-A420-4C6D-9411-E4801A5B8CDC}" destId="{7149754D-8407-437B-8033-63F4C190EFC5}" srcOrd="0" destOrd="0" presId="urn:microsoft.com/office/officeart/2005/8/layout/orgChart1"/>
    <dgm:cxn modelId="{EAEF6144-6037-4ABC-B926-B4D836653261}" type="presParOf" srcId="{7149754D-8407-437B-8033-63F4C190EFC5}" destId="{B544484C-52A1-4B6A-A5DE-AB9EF81C5F24}" srcOrd="0" destOrd="0" presId="urn:microsoft.com/office/officeart/2005/8/layout/orgChart1"/>
    <dgm:cxn modelId="{5CF9D45C-9104-4BF4-9E28-CDB1A72104FD}" type="presParOf" srcId="{7149754D-8407-437B-8033-63F4C190EFC5}" destId="{0A29F96B-54C4-4A61-9D72-A11C2FD57C19}" srcOrd="1" destOrd="0" presId="urn:microsoft.com/office/officeart/2005/8/layout/orgChart1"/>
    <dgm:cxn modelId="{91D3D468-5560-4B69-8C8A-8F335B283046}" type="presParOf" srcId="{D2395AE0-A420-4C6D-9411-E4801A5B8CDC}" destId="{998E49FC-C811-4C99-AC48-74D3A20C293D}" srcOrd="1" destOrd="0" presId="urn:microsoft.com/office/officeart/2005/8/layout/orgChart1"/>
    <dgm:cxn modelId="{22CBC1CA-01CF-4457-AA82-B3989C0C7222}" type="presParOf" srcId="{D2395AE0-A420-4C6D-9411-E4801A5B8CDC}" destId="{3B74029C-757C-4B3F-8634-150469EC9C5D}" srcOrd="2" destOrd="0" presId="urn:microsoft.com/office/officeart/2005/8/layout/orgChart1"/>
    <dgm:cxn modelId="{374C2BC8-9AEF-49ED-972E-6F15FEE236E2}" type="presParOf" srcId="{034F20A9-9433-4E72-8A82-1E3424334478}" destId="{1B45CCC9-7BBA-49AE-B0CB-140D52016631}" srcOrd="2" destOrd="0" presId="urn:microsoft.com/office/officeart/2005/8/layout/orgChart1"/>
    <dgm:cxn modelId="{53C58EDC-36FC-4449-884D-0A0BE0085F36}" type="presParOf" srcId="{9CAAE2DF-06B1-4D98-A8F6-E41E6A0F4F79}" destId="{F7036795-3E30-4D5B-B574-F16A99730BCE}" srcOrd="2" destOrd="0" presId="urn:microsoft.com/office/officeart/2005/8/layout/orgChart1"/>
    <dgm:cxn modelId="{EA2D6512-3B88-4FE7-A0B7-1E5EA870B404}" type="presParOf" srcId="{AF41048F-4FDE-4434-9950-A3DC2BE5EE2C}" destId="{E97BB1FA-0905-4D04-88B8-0F19EB953CC7}" srcOrd="12" destOrd="0" presId="urn:microsoft.com/office/officeart/2005/8/layout/orgChart1"/>
    <dgm:cxn modelId="{1E122A4B-8136-47F2-8EE7-ECEC72CB7019}" type="presParOf" srcId="{AF41048F-4FDE-4434-9950-A3DC2BE5EE2C}" destId="{0A416CE7-8568-4BC3-9884-B8B0B7924316}" srcOrd="13" destOrd="0" presId="urn:microsoft.com/office/officeart/2005/8/layout/orgChart1"/>
    <dgm:cxn modelId="{463231AB-2A34-4E0D-A863-EAC46AE0D581}" type="presParOf" srcId="{0A416CE7-8568-4BC3-9884-B8B0B7924316}" destId="{CB13B12C-82FB-496C-877E-AFB37C05C471}" srcOrd="0" destOrd="0" presId="urn:microsoft.com/office/officeart/2005/8/layout/orgChart1"/>
    <dgm:cxn modelId="{DEEBC1F8-BF26-46BD-8FBB-8EBA0EC003EB}" type="presParOf" srcId="{CB13B12C-82FB-496C-877E-AFB37C05C471}" destId="{79BADCBD-1132-4F2F-8F52-1E051A2654F0}" srcOrd="0" destOrd="0" presId="urn:microsoft.com/office/officeart/2005/8/layout/orgChart1"/>
    <dgm:cxn modelId="{82B485F8-5B8B-4EC5-BDA9-A6A517810FAB}" type="presParOf" srcId="{CB13B12C-82FB-496C-877E-AFB37C05C471}" destId="{1AA0581B-BC28-45E4-BA10-4D0E46F84EA3}" srcOrd="1" destOrd="0" presId="urn:microsoft.com/office/officeart/2005/8/layout/orgChart1"/>
    <dgm:cxn modelId="{3FA13DB5-4B6E-4B10-8ADC-64CCA2962B09}" type="presParOf" srcId="{0A416CE7-8568-4BC3-9884-B8B0B7924316}" destId="{F6E8475E-CF99-4908-A852-5ADCF85612B4}" srcOrd="1" destOrd="0" presId="urn:microsoft.com/office/officeart/2005/8/layout/orgChart1"/>
    <dgm:cxn modelId="{9E93BEAD-E131-4DE4-AC12-E9E1A63E1DDC}" type="presParOf" srcId="{F6E8475E-CF99-4908-A852-5ADCF85612B4}" destId="{82780445-748B-4305-B73A-38D249A6418D}" srcOrd="0" destOrd="0" presId="urn:microsoft.com/office/officeart/2005/8/layout/orgChart1"/>
    <dgm:cxn modelId="{187CBF15-3C0F-431F-8C2E-FB64B2769468}" type="presParOf" srcId="{F6E8475E-CF99-4908-A852-5ADCF85612B4}" destId="{2A3EA7C2-BBB6-49E6-BE24-1703ABAF6428}" srcOrd="1" destOrd="0" presId="urn:microsoft.com/office/officeart/2005/8/layout/orgChart1"/>
    <dgm:cxn modelId="{88B14D19-AE10-438B-9997-60612845C91A}" type="presParOf" srcId="{2A3EA7C2-BBB6-49E6-BE24-1703ABAF6428}" destId="{B2A1D558-F758-4BB8-81FB-314F4262300B}" srcOrd="0" destOrd="0" presId="urn:microsoft.com/office/officeart/2005/8/layout/orgChart1"/>
    <dgm:cxn modelId="{C5423C09-EDE1-4F3F-9282-D8DD78D1368F}" type="presParOf" srcId="{B2A1D558-F758-4BB8-81FB-314F4262300B}" destId="{DB385FAA-CB0F-48B8-8F70-D20110F0B542}" srcOrd="0" destOrd="0" presId="urn:microsoft.com/office/officeart/2005/8/layout/orgChart1"/>
    <dgm:cxn modelId="{03E51153-27D4-4495-B4F3-6F7554EA4F66}" type="presParOf" srcId="{B2A1D558-F758-4BB8-81FB-314F4262300B}" destId="{4F507F07-B136-4092-8210-E3968C6D93E6}" srcOrd="1" destOrd="0" presId="urn:microsoft.com/office/officeart/2005/8/layout/orgChart1"/>
    <dgm:cxn modelId="{DBF8EB16-1E64-4022-B6F0-6F0141F947E0}" type="presParOf" srcId="{2A3EA7C2-BBB6-49E6-BE24-1703ABAF6428}" destId="{BC4C1A39-0233-4BE4-A436-A081E9F7AE47}" srcOrd="1" destOrd="0" presId="urn:microsoft.com/office/officeart/2005/8/layout/orgChart1"/>
    <dgm:cxn modelId="{ED650A07-1FA7-46FB-A07A-ED55E3B95C88}" type="presParOf" srcId="{BC4C1A39-0233-4BE4-A436-A081E9F7AE47}" destId="{155F9A92-69BE-4159-8168-5AE29CFA26ED}" srcOrd="0" destOrd="0" presId="urn:microsoft.com/office/officeart/2005/8/layout/orgChart1"/>
    <dgm:cxn modelId="{4CE16753-32EC-4710-ABC7-930992C50F8D}" type="presParOf" srcId="{BC4C1A39-0233-4BE4-A436-A081E9F7AE47}" destId="{CB9287FC-34C0-41C7-B295-26386E76127E}" srcOrd="1" destOrd="0" presId="urn:microsoft.com/office/officeart/2005/8/layout/orgChart1"/>
    <dgm:cxn modelId="{FA824E3F-11E0-4D0E-99B3-B322AF43595F}" type="presParOf" srcId="{CB9287FC-34C0-41C7-B295-26386E76127E}" destId="{3BF8C72A-1DC2-4F8E-A680-DBAF6FD0597B}" srcOrd="0" destOrd="0" presId="urn:microsoft.com/office/officeart/2005/8/layout/orgChart1"/>
    <dgm:cxn modelId="{E2FBA2B4-D2C8-4272-87AB-75E3B0344994}" type="presParOf" srcId="{3BF8C72A-1DC2-4F8E-A680-DBAF6FD0597B}" destId="{53255FBC-95FD-44CF-9E92-EA0CFED09335}" srcOrd="0" destOrd="0" presId="urn:microsoft.com/office/officeart/2005/8/layout/orgChart1"/>
    <dgm:cxn modelId="{592BF0C1-68AD-4F8B-B22A-17F43947B08A}" type="presParOf" srcId="{3BF8C72A-1DC2-4F8E-A680-DBAF6FD0597B}" destId="{4575E7C5-8BF4-4AFF-BE52-5E6A8AC8BC71}" srcOrd="1" destOrd="0" presId="urn:microsoft.com/office/officeart/2005/8/layout/orgChart1"/>
    <dgm:cxn modelId="{7C00D427-D16B-4A69-9E75-D9EA1811CE76}" type="presParOf" srcId="{CB9287FC-34C0-41C7-B295-26386E76127E}" destId="{BA4E7D89-0DAD-42C5-A78A-C7A7FDD07980}" srcOrd="1" destOrd="0" presId="urn:microsoft.com/office/officeart/2005/8/layout/orgChart1"/>
    <dgm:cxn modelId="{A15B43D2-E637-485C-8201-4D042F824E8F}" type="presParOf" srcId="{CB9287FC-34C0-41C7-B295-26386E76127E}" destId="{BEEAC8F4-353B-49A0-88C3-B76BA15B150C}" srcOrd="2" destOrd="0" presId="urn:microsoft.com/office/officeart/2005/8/layout/orgChart1"/>
    <dgm:cxn modelId="{93557E78-3CCA-48D6-889C-330717A504A6}" type="presParOf" srcId="{BC4C1A39-0233-4BE4-A436-A081E9F7AE47}" destId="{68E79818-DAB3-4C33-8B87-1E7AC792313A}" srcOrd="2" destOrd="0" presId="urn:microsoft.com/office/officeart/2005/8/layout/orgChart1"/>
    <dgm:cxn modelId="{3C0BE5DF-E701-46C0-BDCA-7C4F13079BA8}" type="presParOf" srcId="{BC4C1A39-0233-4BE4-A436-A081E9F7AE47}" destId="{13AE377B-C6C1-4E58-81C3-46CDEADC18C9}" srcOrd="3" destOrd="0" presId="urn:microsoft.com/office/officeart/2005/8/layout/orgChart1"/>
    <dgm:cxn modelId="{34C0C976-29F3-4151-B4BE-FA256FE4A0FB}" type="presParOf" srcId="{13AE377B-C6C1-4E58-81C3-46CDEADC18C9}" destId="{C72FF135-E0D5-4BFB-B981-4357906E9B44}" srcOrd="0" destOrd="0" presId="urn:microsoft.com/office/officeart/2005/8/layout/orgChart1"/>
    <dgm:cxn modelId="{35EAA4C5-B944-4F33-BD88-6D42CEAFAAC0}" type="presParOf" srcId="{C72FF135-E0D5-4BFB-B981-4357906E9B44}" destId="{92E43322-D47F-4A71-873F-2BBF193EBED2}" srcOrd="0" destOrd="0" presId="urn:microsoft.com/office/officeart/2005/8/layout/orgChart1"/>
    <dgm:cxn modelId="{19A9713D-7AA0-4FFA-A530-4EA43E99B437}" type="presParOf" srcId="{C72FF135-E0D5-4BFB-B981-4357906E9B44}" destId="{EE058B9C-5AF7-4077-9972-6B594EFA8D1B}" srcOrd="1" destOrd="0" presId="urn:microsoft.com/office/officeart/2005/8/layout/orgChart1"/>
    <dgm:cxn modelId="{82BC442D-5E13-49E0-BE0B-39D6D2BD2905}" type="presParOf" srcId="{13AE377B-C6C1-4E58-81C3-46CDEADC18C9}" destId="{AF21CC06-5049-478B-A0A8-7888E3AF01A2}" srcOrd="1" destOrd="0" presId="urn:microsoft.com/office/officeart/2005/8/layout/orgChart1"/>
    <dgm:cxn modelId="{B523DD9E-B0EB-447F-BA37-15D947B4BB6F}" type="presParOf" srcId="{13AE377B-C6C1-4E58-81C3-46CDEADC18C9}" destId="{16F9901F-FA25-40E0-99B1-3478FDBF28A7}" srcOrd="2" destOrd="0" presId="urn:microsoft.com/office/officeart/2005/8/layout/orgChart1"/>
    <dgm:cxn modelId="{513B30D4-AC70-4EA0-9CAF-C81F54847AD6}" type="presParOf" srcId="{BC4C1A39-0233-4BE4-A436-A081E9F7AE47}" destId="{F512EF12-EF60-4E35-BEE4-DB7C0EE1DA82}" srcOrd="4" destOrd="0" presId="urn:microsoft.com/office/officeart/2005/8/layout/orgChart1"/>
    <dgm:cxn modelId="{1AF9BAD7-AF8D-47DF-87DA-1BE36A6E33CE}" type="presParOf" srcId="{BC4C1A39-0233-4BE4-A436-A081E9F7AE47}" destId="{73D91678-5929-45A3-A952-B601B19EB0DF}" srcOrd="5" destOrd="0" presId="urn:microsoft.com/office/officeart/2005/8/layout/orgChart1"/>
    <dgm:cxn modelId="{7209524A-C6E8-49D2-881C-1557C81D309C}" type="presParOf" srcId="{73D91678-5929-45A3-A952-B601B19EB0DF}" destId="{27304140-F238-4D4A-B044-D43E2690CEF4}" srcOrd="0" destOrd="0" presId="urn:microsoft.com/office/officeart/2005/8/layout/orgChart1"/>
    <dgm:cxn modelId="{A7A6504C-AD8C-4C1D-96EF-BF3DE1F27A75}" type="presParOf" srcId="{27304140-F238-4D4A-B044-D43E2690CEF4}" destId="{F29C0446-2D34-44C4-9B61-C4EE9E16BFA6}" srcOrd="0" destOrd="0" presId="urn:microsoft.com/office/officeart/2005/8/layout/orgChart1"/>
    <dgm:cxn modelId="{199739EA-044B-46D1-B559-155A55878387}" type="presParOf" srcId="{27304140-F238-4D4A-B044-D43E2690CEF4}" destId="{AB4ED9A0-0D78-4EC5-BE05-930848D5F4A8}" srcOrd="1" destOrd="0" presId="urn:microsoft.com/office/officeart/2005/8/layout/orgChart1"/>
    <dgm:cxn modelId="{9936B182-C9F8-4B0D-B7AF-2414D8554BF8}" type="presParOf" srcId="{73D91678-5929-45A3-A952-B601B19EB0DF}" destId="{37A1ACB1-95D4-4B29-A3B2-EF6F3EDA4271}" srcOrd="1" destOrd="0" presId="urn:microsoft.com/office/officeart/2005/8/layout/orgChart1"/>
    <dgm:cxn modelId="{0EE3BA25-A729-4DB3-883F-DE0CBC32847E}" type="presParOf" srcId="{73D91678-5929-45A3-A952-B601B19EB0DF}" destId="{444136AE-EE39-4D5F-B446-21A8FF826B25}" srcOrd="2" destOrd="0" presId="urn:microsoft.com/office/officeart/2005/8/layout/orgChart1"/>
    <dgm:cxn modelId="{6B60CC3C-E222-437C-8B55-91CC2AB38854}" type="presParOf" srcId="{2A3EA7C2-BBB6-49E6-BE24-1703ABAF6428}" destId="{F716DE92-2C24-4501-A4EF-270AFD1504F2}" srcOrd="2" destOrd="0" presId="urn:microsoft.com/office/officeart/2005/8/layout/orgChart1"/>
    <dgm:cxn modelId="{97AACEF5-1888-4BBF-86C9-3F3752B05E17}" type="presParOf" srcId="{0A416CE7-8568-4BC3-9884-B8B0B7924316}" destId="{5CAF4737-448D-449C-83DA-52745A7BAE3D}" srcOrd="2" destOrd="0" presId="urn:microsoft.com/office/officeart/2005/8/layout/orgChart1"/>
    <dgm:cxn modelId="{53E03AF7-D63C-4F20-A6E1-AC5A754106C2}" type="presParOf" srcId="{3BDE53C4-E121-42F4-8473-6D216115EE56}" destId="{19A0C890-4260-4A1F-A9EF-3486EFFCD8F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0FE77D-1AB1-4DE8-BFE0-45C8495E4027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a-DK"/>
        </a:p>
      </dgm:t>
    </dgm:pt>
    <dgm:pt modelId="{F0A9EA9A-DE59-4033-BA4D-1291AC14E32A}">
      <dgm:prSet phldrT="[Tekst]"/>
      <dgm:spPr/>
      <dgm:t>
        <a:bodyPr/>
        <a:lstStyle/>
        <a:p>
          <a:r>
            <a:rPr lang="da-DK" dirty="0"/>
            <a:t>Kontaktperson IO2</a:t>
          </a:r>
        </a:p>
        <a:p>
          <a:r>
            <a:rPr lang="da-DK" dirty="0"/>
            <a:t> FGU-skolen Holstebro</a:t>
          </a:r>
        </a:p>
      </dgm:t>
    </dgm:pt>
    <dgm:pt modelId="{5665DBC8-8433-4483-97FE-A154B77E86C1}" type="parTrans" cxnId="{3A04FAC9-091A-4357-B9B5-C5BC867F5FAD}">
      <dgm:prSet/>
      <dgm:spPr/>
      <dgm:t>
        <a:bodyPr/>
        <a:lstStyle/>
        <a:p>
          <a:endParaRPr lang="da-DK"/>
        </a:p>
      </dgm:t>
    </dgm:pt>
    <dgm:pt modelId="{B9291535-9263-4A03-BCBF-8BF97D601F48}" type="sibTrans" cxnId="{3A04FAC9-091A-4357-B9B5-C5BC867F5FAD}">
      <dgm:prSet/>
      <dgm:spPr/>
      <dgm:t>
        <a:bodyPr/>
        <a:lstStyle/>
        <a:p>
          <a:endParaRPr lang="da-DK"/>
        </a:p>
      </dgm:t>
    </dgm:pt>
    <dgm:pt modelId="{3E1AD904-01A7-41FC-A187-1F3DFA93BE69}">
      <dgm:prSet phldrT="[Tekst]"/>
      <dgm:spPr/>
      <dgm:t>
        <a:bodyPr/>
        <a:lstStyle/>
        <a:p>
          <a:r>
            <a:rPr lang="da-DK" dirty="0"/>
            <a:t>Kontaktperson IO2 Holstebro Gymnasium og hf</a:t>
          </a:r>
        </a:p>
      </dgm:t>
    </dgm:pt>
    <dgm:pt modelId="{46D7DE8F-B833-488C-9561-FE25F76685B1}" type="parTrans" cxnId="{13306106-891C-417D-AAB6-23D5E8ABADD2}">
      <dgm:prSet/>
      <dgm:spPr/>
      <dgm:t>
        <a:bodyPr/>
        <a:lstStyle/>
        <a:p>
          <a:endParaRPr lang="da-DK"/>
        </a:p>
      </dgm:t>
    </dgm:pt>
    <dgm:pt modelId="{AEF0DB79-0B47-4263-918D-C6BC91FB85A8}" type="sibTrans" cxnId="{13306106-891C-417D-AAB6-23D5E8ABADD2}">
      <dgm:prSet/>
      <dgm:spPr/>
      <dgm:t>
        <a:bodyPr/>
        <a:lstStyle/>
        <a:p>
          <a:endParaRPr lang="da-DK"/>
        </a:p>
      </dgm:t>
    </dgm:pt>
    <dgm:pt modelId="{BCA2D145-E969-4DC2-8375-BA9E3DF4CC90}">
      <dgm:prSet/>
      <dgm:spPr/>
      <dgm:t>
        <a:bodyPr/>
        <a:lstStyle/>
        <a:p>
          <a:r>
            <a:rPr lang="da-DK" dirty="0"/>
            <a:t>Kontaktperson IO2 </a:t>
          </a:r>
        </a:p>
        <a:p>
          <a:r>
            <a:rPr lang="da-DK" dirty="0"/>
            <a:t>VUC HLS</a:t>
          </a:r>
        </a:p>
      </dgm:t>
    </dgm:pt>
    <dgm:pt modelId="{C87579DB-CC78-42A8-A9B8-4F33862275FB}" type="parTrans" cxnId="{3505B38C-7C1B-4898-BBDF-CCAB285F114B}">
      <dgm:prSet/>
      <dgm:spPr/>
      <dgm:t>
        <a:bodyPr/>
        <a:lstStyle/>
        <a:p>
          <a:endParaRPr lang="da-DK"/>
        </a:p>
      </dgm:t>
    </dgm:pt>
    <dgm:pt modelId="{C48DE12E-63B7-4C49-8AD0-6971E8827F2D}" type="sibTrans" cxnId="{3505B38C-7C1B-4898-BBDF-CCAB285F114B}">
      <dgm:prSet/>
      <dgm:spPr/>
      <dgm:t>
        <a:bodyPr/>
        <a:lstStyle/>
        <a:p>
          <a:endParaRPr lang="da-DK"/>
        </a:p>
      </dgm:t>
    </dgm:pt>
    <dgm:pt modelId="{30A74D4E-2F87-4B79-A5DA-E6759102081C}">
      <dgm:prSet/>
      <dgm:spPr/>
      <dgm:t>
        <a:bodyPr/>
        <a:lstStyle/>
        <a:p>
          <a:r>
            <a:rPr lang="da-DK" dirty="0"/>
            <a:t>Kontaktperson IO2 Step 10</a:t>
          </a:r>
        </a:p>
      </dgm:t>
    </dgm:pt>
    <dgm:pt modelId="{2EE67A65-E5A4-4F8F-87B9-2268CCF99513}" type="parTrans" cxnId="{7AD1FD0B-160D-45E8-8ADF-882C7E32167B}">
      <dgm:prSet/>
      <dgm:spPr/>
      <dgm:t>
        <a:bodyPr/>
        <a:lstStyle/>
        <a:p>
          <a:endParaRPr lang="da-DK"/>
        </a:p>
      </dgm:t>
    </dgm:pt>
    <dgm:pt modelId="{1E06EE4F-B946-4988-822E-0A9BB5C60CC7}" type="sibTrans" cxnId="{7AD1FD0B-160D-45E8-8ADF-882C7E32167B}">
      <dgm:prSet/>
      <dgm:spPr/>
      <dgm:t>
        <a:bodyPr/>
        <a:lstStyle/>
        <a:p>
          <a:endParaRPr lang="da-DK"/>
        </a:p>
      </dgm:t>
    </dgm:pt>
    <dgm:pt modelId="{57C30A58-65CB-4401-AE7B-676C766C6182}" type="asst">
      <dgm:prSet phldrT="[Tekst]"/>
      <dgm:spPr>
        <a:solidFill>
          <a:srgbClr val="92D050"/>
        </a:solidFill>
      </dgm:spPr>
      <dgm:t>
        <a:bodyPr/>
        <a:lstStyle/>
        <a:p>
          <a:r>
            <a:rPr lang="da-DK" dirty="0"/>
            <a:t>PL IO2</a:t>
          </a:r>
        </a:p>
        <a:p>
          <a:r>
            <a:rPr lang="da-DK" dirty="0"/>
            <a:t>Karin Spelling (LBF)</a:t>
          </a:r>
        </a:p>
      </dgm:t>
    </dgm:pt>
    <dgm:pt modelId="{6B691C6F-43B2-4321-AA04-F8014874E2E6}" type="sibTrans" cxnId="{432DD30A-F546-4A1D-8269-00600BEB5651}">
      <dgm:prSet/>
      <dgm:spPr/>
      <dgm:t>
        <a:bodyPr/>
        <a:lstStyle/>
        <a:p>
          <a:endParaRPr lang="da-DK"/>
        </a:p>
      </dgm:t>
    </dgm:pt>
    <dgm:pt modelId="{F4BBAF85-C6CE-4E82-9F9B-A75E317FFAA3}" type="parTrans" cxnId="{432DD30A-F546-4A1D-8269-00600BEB5651}">
      <dgm:prSet/>
      <dgm:spPr/>
      <dgm:t>
        <a:bodyPr/>
        <a:lstStyle/>
        <a:p>
          <a:endParaRPr lang="da-DK"/>
        </a:p>
      </dgm:t>
    </dgm:pt>
    <dgm:pt modelId="{C440FF43-FC86-4622-B510-408E794B5AE7}" type="asst">
      <dgm:prSet/>
      <dgm:spPr/>
      <dgm:t>
        <a:bodyPr/>
        <a:lstStyle/>
        <a:p>
          <a:r>
            <a:rPr lang="da-DK" dirty="0"/>
            <a:t>Styregruppe</a:t>
          </a:r>
        </a:p>
        <a:p>
          <a:r>
            <a:rPr lang="da-DK" dirty="0"/>
            <a:t>Kirsten Skov Bertelsen</a:t>
          </a:r>
        </a:p>
      </dgm:t>
    </dgm:pt>
    <dgm:pt modelId="{C2583733-3301-4AB4-A824-59C37404A9A7}" type="parTrans" cxnId="{012DD9F6-E104-4F7B-BD1D-FAB04F10C2B1}">
      <dgm:prSet/>
      <dgm:spPr/>
      <dgm:t>
        <a:bodyPr/>
        <a:lstStyle/>
        <a:p>
          <a:endParaRPr lang="da-DK"/>
        </a:p>
      </dgm:t>
    </dgm:pt>
    <dgm:pt modelId="{ABFDAEEC-60DF-4D18-9C0C-B5FDBBE4F873}" type="sibTrans" cxnId="{012DD9F6-E104-4F7B-BD1D-FAB04F10C2B1}">
      <dgm:prSet/>
      <dgm:spPr/>
      <dgm:t>
        <a:bodyPr/>
        <a:lstStyle/>
        <a:p>
          <a:endParaRPr lang="da-DK"/>
        </a:p>
      </dgm:t>
    </dgm:pt>
    <dgm:pt modelId="{191E56D4-6635-4723-963B-35D474D2B3ED}">
      <dgm:prSet phldrT="[Tekst]"/>
      <dgm:spPr/>
      <dgm:t>
        <a:bodyPr/>
        <a:lstStyle/>
        <a:p>
          <a:r>
            <a:rPr lang="da-DK" dirty="0"/>
            <a:t>Kontaktperson IO2 </a:t>
          </a:r>
        </a:p>
        <a:p>
          <a:r>
            <a:rPr lang="da-DK" dirty="0"/>
            <a:t>SoSu </a:t>
          </a:r>
          <a:r>
            <a:rPr lang="da-DK" dirty="0" err="1"/>
            <a:t>MidtVest</a:t>
          </a:r>
          <a:endParaRPr lang="da-DK" dirty="0"/>
        </a:p>
      </dgm:t>
    </dgm:pt>
    <dgm:pt modelId="{F308C462-74C3-4C38-B401-3A7C8ECC5815}" type="sibTrans" cxnId="{50B67764-5912-4516-B4F3-1EE760DF2A61}">
      <dgm:prSet/>
      <dgm:spPr/>
      <dgm:t>
        <a:bodyPr/>
        <a:lstStyle/>
        <a:p>
          <a:endParaRPr lang="da-DK"/>
        </a:p>
      </dgm:t>
    </dgm:pt>
    <dgm:pt modelId="{EF3E2F38-D798-457D-BA19-63D7E81101F6}" type="parTrans" cxnId="{50B67764-5912-4516-B4F3-1EE760DF2A61}">
      <dgm:prSet/>
      <dgm:spPr/>
      <dgm:t>
        <a:bodyPr/>
        <a:lstStyle/>
        <a:p>
          <a:endParaRPr lang="da-DK"/>
        </a:p>
      </dgm:t>
    </dgm:pt>
    <dgm:pt modelId="{F9B190A2-4CE6-462D-90C3-284E540491FA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a-DK" dirty="0"/>
            <a:t>Projektmedarbejdere </a:t>
          </a:r>
        </a:p>
      </dgm:t>
    </dgm:pt>
    <dgm:pt modelId="{5E953B3D-F985-4423-8979-10C0DAD9F3D8}" type="parTrans" cxnId="{662744DA-0418-4542-86B2-BD269F9278F1}">
      <dgm:prSet/>
      <dgm:spPr/>
      <dgm:t>
        <a:bodyPr/>
        <a:lstStyle/>
        <a:p>
          <a:endParaRPr lang="da-DK"/>
        </a:p>
      </dgm:t>
    </dgm:pt>
    <dgm:pt modelId="{7CB7E408-49C7-4FF7-942B-2EBD462846F9}" type="sibTrans" cxnId="{662744DA-0418-4542-86B2-BD269F9278F1}">
      <dgm:prSet/>
      <dgm:spPr/>
      <dgm:t>
        <a:bodyPr/>
        <a:lstStyle/>
        <a:p>
          <a:endParaRPr lang="da-DK"/>
        </a:p>
      </dgm:t>
    </dgm:pt>
    <dgm:pt modelId="{A7E8E16B-2174-4CD5-9EBD-5CDB91C4B79D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a-DK" dirty="0"/>
            <a:t>Projektmedarbejdere</a:t>
          </a:r>
        </a:p>
      </dgm:t>
    </dgm:pt>
    <dgm:pt modelId="{7B4B0E53-0937-4818-869A-877DA4CB2AC7}" type="parTrans" cxnId="{D8AEB9D3-CFF5-437A-BB47-A2784E3C417B}">
      <dgm:prSet/>
      <dgm:spPr/>
      <dgm:t>
        <a:bodyPr/>
        <a:lstStyle/>
        <a:p>
          <a:endParaRPr lang="da-DK"/>
        </a:p>
      </dgm:t>
    </dgm:pt>
    <dgm:pt modelId="{AE4BB2ED-EFE7-46C9-A8AD-8659054A2B07}" type="sibTrans" cxnId="{D8AEB9D3-CFF5-437A-BB47-A2784E3C417B}">
      <dgm:prSet/>
      <dgm:spPr/>
      <dgm:t>
        <a:bodyPr/>
        <a:lstStyle/>
        <a:p>
          <a:endParaRPr lang="da-DK"/>
        </a:p>
      </dgm:t>
    </dgm:pt>
    <dgm:pt modelId="{1E556128-C79E-492B-BDC3-1E90A4047497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a-DK" dirty="0"/>
            <a:t>Projektmedarbejdere</a:t>
          </a:r>
        </a:p>
      </dgm:t>
    </dgm:pt>
    <dgm:pt modelId="{DBEB3DA9-B912-4779-AA99-39CDB2A2F3BC}" type="parTrans" cxnId="{C56A0FAA-821A-46FC-B54C-6376E00E1CA9}">
      <dgm:prSet/>
      <dgm:spPr/>
      <dgm:t>
        <a:bodyPr/>
        <a:lstStyle/>
        <a:p>
          <a:endParaRPr lang="da-DK"/>
        </a:p>
      </dgm:t>
    </dgm:pt>
    <dgm:pt modelId="{D715D4E8-86F7-45AA-B692-2A47F3640959}" type="sibTrans" cxnId="{C56A0FAA-821A-46FC-B54C-6376E00E1CA9}">
      <dgm:prSet/>
      <dgm:spPr/>
      <dgm:t>
        <a:bodyPr/>
        <a:lstStyle/>
        <a:p>
          <a:endParaRPr lang="da-DK"/>
        </a:p>
      </dgm:t>
    </dgm:pt>
    <dgm:pt modelId="{1F59678D-7FB6-44FF-A1C1-8254B5032898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a-DK" dirty="0"/>
            <a:t>Projektmedarbejdere</a:t>
          </a:r>
        </a:p>
      </dgm:t>
    </dgm:pt>
    <dgm:pt modelId="{A590C5C3-96DB-4C5F-9534-A1A70EA4E515}" type="parTrans" cxnId="{C8E390BB-31A1-4188-BD87-38E6EDFDC9A8}">
      <dgm:prSet/>
      <dgm:spPr/>
      <dgm:t>
        <a:bodyPr/>
        <a:lstStyle/>
        <a:p>
          <a:endParaRPr lang="da-DK"/>
        </a:p>
      </dgm:t>
    </dgm:pt>
    <dgm:pt modelId="{935D24F0-271F-4A5F-9669-2F824B9C5240}" type="sibTrans" cxnId="{C8E390BB-31A1-4188-BD87-38E6EDFDC9A8}">
      <dgm:prSet/>
      <dgm:spPr/>
      <dgm:t>
        <a:bodyPr/>
        <a:lstStyle/>
        <a:p>
          <a:endParaRPr lang="da-DK"/>
        </a:p>
      </dgm:t>
    </dgm:pt>
    <dgm:pt modelId="{A17C4D40-8589-4B86-A495-543239F7C050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a-DK" dirty="0"/>
            <a:t>Projektmedarbejdere</a:t>
          </a:r>
        </a:p>
      </dgm:t>
    </dgm:pt>
    <dgm:pt modelId="{1C23A62C-6BE3-4FCC-BC09-4ED1C916101B}" type="parTrans" cxnId="{8BB9AE70-0C8C-464D-9602-062276B9E858}">
      <dgm:prSet/>
      <dgm:spPr/>
      <dgm:t>
        <a:bodyPr/>
        <a:lstStyle/>
        <a:p>
          <a:endParaRPr lang="da-DK"/>
        </a:p>
      </dgm:t>
    </dgm:pt>
    <dgm:pt modelId="{07DC848C-5609-43B4-8DFE-040742E7207B}" type="sibTrans" cxnId="{8BB9AE70-0C8C-464D-9602-062276B9E858}">
      <dgm:prSet/>
      <dgm:spPr/>
      <dgm:t>
        <a:bodyPr/>
        <a:lstStyle/>
        <a:p>
          <a:endParaRPr lang="da-DK"/>
        </a:p>
      </dgm:t>
    </dgm:pt>
    <dgm:pt modelId="{675D21CC-BD09-4AF1-B1F0-277A72361A32}" type="pres">
      <dgm:prSet presAssocID="{CB0FE77D-1AB1-4DE8-BFE0-45C8495E402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AEE1B4C-A6BD-4FF4-BE9A-5DAB7B61329B}" type="pres">
      <dgm:prSet presAssocID="{57C30A58-65CB-4401-AE7B-676C766C6182}" presName="hierRoot1" presStyleCnt="0">
        <dgm:presLayoutVars>
          <dgm:hierBranch val="init"/>
        </dgm:presLayoutVars>
      </dgm:prSet>
      <dgm:spPr/>
    </dgm:pt>
    <dgm:pt modelId="{21C71483-463E-4EF6-AFB4-415F2A8D53A0}" type="pres">
      <dgm:prSet presAssocID="{57C30A58-65CB-4401-AE7B-676C766C6182}" presName="rootComposite1" presStyleCnt="0"/>
      <dgm:spPr/>
    </dgm:pt>
    <dgm:pt modelId="{50778A10-AB4E-4847-B96D-AB28667575D3}" type="pres">
      <dgm:prSet presAssocID="{57C30A58-65CB-4401-AE7B-676C766C6182}" presName="rootText1" presStyleLbl="node0" presStyleIdx="0" presStyleCnt="1" custLinFactNeighborX="520" custLinFactNeighborY="84234">
        <dgm:presLayoutVars>
          <dgm:chPref val="3"/>
        </dgm:presLayoutVars>
      </dgm:prSet>
      <dgm:spPr/>
    </dgm:pt>
    <dgm:pt modelId="{EB299427-0373-4239-9441-0158349E3DF4}" type="pres">
      <dgm:prSet presAssocID="{57C30A58-65CB-4401-AE7B-676C766C6182}" presName="rootConnector1" presStyleLbl="asst0" presStyleIdx="0" presStyleCnt="1"/>
      <dgm:spPr/>
    </dgm:pt>
    <dgm:pt modelId="{48920AE6-FF62-4A2A-AF41-8EE9FE6131EC}" type="pres">
      <dgm:prSet presAssocID="{57C30A58-65CB-4401-AE7B-676C766C6182}" presName="hierChild2" presStyleCnt="0"/>
      <dgm:spPr/>
    </dgm:pt>
    <dgm:pt modelId="{4839D47E-98E3-48C8-A47A-6968FAAAEF82}" type="pres">
      <dgm:prSet presAssocID="{EF3E2F38-D798-457D-BA19-63D7E81101F6}" presName="Name37" presStyleLbl="parChTrans1D2" presStyleIdx="0" presStyleCnt="6"/>
      <dgm:spPr/>
    </dgm:pt>
    <dgm:pt modelId="{28E8CA79-A0F3-4B1C-A486-7BC28685C19D}" type="pres">
      <dgm:prSet presAssocID="{191E56D4-6635-4723-963B-35D474D2B3ED}" presName="hierRoot2" presStyleCnt="0">
        <dgm:presLayoutVars>
          <dgm:hierBranch val="init"/>
        </dgm:presLayoutVars>
      </dgm:prSet>
      <dgm:spPr/>
    </dgm:pt>
    <dgm:pt modelId="{F65638FE-3361-4AFD-98D7-8600BFF827A7}" type="pres">
      <dgm:prSet presAssocID="{191E56D4-6635-4723-963B-35D474D2B3ED}" presName="rootComposite" presStyleCnt="0"/>
      <dgm:spPr/>
    </dgm:pt>
    <dgm:pt modelId="{38D97E85-25D5-4D79-8525-6B56EF0EC3BC}" type="pres">
      <dgm:prSet presAssocID="{191E56D4-6635-4723-963B-35D474D2B3ED}" presName="rootText" presStyleLbl="node2" presStyleIdx="0" presStyleCnt="5" custScaleY="63136">
        <dgm:presLayoutVars>
          <dgm:chPref val="3"/>
        </dgm:presLayoutVars>
      </dgm:prSet>
      <dgm:spPr/>
    </dgm:pt>
    <dgm:pt modelId="{681C548E-0FE0-42F1-85CA-863FDCBA6B87}" type="pres">
      <dgm:prSet presAssocID="{191E56D4-6635-4723-963B-35D474D2B3ED}" presName="rootConnector" presStyleLbl="node2" presStyleIdx="0" presStyleCnt="5"/>
      <dgm:spPr/>
    </dgm:pt>
    <dgm:pt modelId="{05C85E85-0003-4ACE-8A49-666C99F3B857}" type="pres">
      <dgm:prSet presAssocID="{191E56D4-6635-4723-963B-35D474D2B3ED}" presName="hierChild4" presStyleCnt="0"/>
      <dgm:spPr/>
    </dgm:pt>
    <dgm:pt modelId="{95B631CE-E0B4-437B-A974-5D8DFD49EFB0}" type="pres">
      <dgm:prSet presAssocID="{5E953B3D-F985-4423-8979-10C0DAD9F3D8}" presName="Name37" presStyleLbl="parChTrans1D3" presStyleIdx="0" presStyleCnt="5"/>
      <dgm:spPr/>
    </dgm:pt>
    <dgm:pt modelId="{A5A86D4B-CC8A-4DFA-9958-E059712FF905}" type="pres">
      <dgm:prSet presAssocID="{F9B190A2-4CE6-462D-90C3-284E540491FA}" presName="hierRoot2" presStyleCnt="0">
        <dgm:presLayoutVars>
          <dgm:hierBranch val="init"/>
        </dgm:presLayoutVars>
      </dgm:prSet>
      <dgm:spPr/>
    </dgm:pt>
    <dgm:pt modelId="{B8500A0B-D880-4C99-9DAD-C99AD3AA71A4}" type="pres">
      <dgm:prSet presAssocID="{F9B190A2-4CE6-462D-90C3-284E540491FA}" presName="rootComposite" presStyleCnt="0"/>
      <dgm:spPr/>
    </dgm:pt>
    <dgm:pt modelId="{4B6D7905-1940-487D-867B-C6BCCD548A16}" type="pres">
      <dgm:prSet presAssocID="{F9B190A2-4CE6-462D-90C3-284E540491FA}" presName="rootText" presStyleLbl="node3" presStyleIdx="0" presStyleCnt="5" custScaleX="88958" custScaleY="49424">
        <dgm:presLayoutVars>
          <dgm:chPref val="3"/>
        </dgm:presLayoutVars>
      </dgm:prSet>
      <dgm:spPr/>
    </dgm:pt>
    <dgm:pt modelId="{3C84BA6E-CA57-4A1D-B999-75B6FF95518F}" type="pres">
      <dgm:prSet presAssocID="{F9B190A2-4CE6-462D-90C3-284E540491FA}" presName="rootConnector" presStyleLbl="node3" presStyleIdx="0" presStyleCnt="5"/>
      <dgm:spPr/>
    </dgm:pt>
    <dgm:pt modelId="{031B73D2-1D47-4159-B485-6EEC592CD3FA}" type="pres">
      <dgm:prSet presAssocID="{F9B190A2-4CE6-462D-90C3-284E540491FA}" presName="hierChild4" presStyleCnt="0"/>
      <dgm:spPr/>
    </dgm:pt>
    <dgm:pt modelId="{207F01D7-9F17-40BE-AED8-CE8C12CC3084}" type="pres">
      <dgm:prSet presAssocID="{F9B190A2-4CE6-462D-90C3-284E540491FA}" presName="hierChild5" presStyleCnt="0"/>
      <dgm:spPr/>
    </dgm:pt>
    <dgm:pt modelId="{600EEE04-670D-45E5-AD77-5477D4BE6116}" type="pres">
      <dgm:prSet presAssocID="{191E56D4-6635-4723-963B-35D474D2B3ED}" presName="hierChild5" presStyleCnt="0"/>
      <dgm:spPr/>
    </dgm:pt>
    <dgm:pt modelId="{36C6CF34-F4F5-429C-A8DF-D7BBA9B4654F}" type="pres">
      <dgm:prSet presAssocID="{5665DBC8-8433-4483-97FE-A154B77E86C1}" presName="Name37" presStyleLbl="parChTrans1D2" presStyleIdx="1" presStyleCnt="6"/>
      <dgm:spPr/>
    </dgm:pt>
    <dgm:pt modelId="{EC6B1630-6798-4AE5-B4C5-5147F9C51686}" type="pres">
      <dgm:prSet presAssocID="{F0A9EA9A-DE59-4033-BA4D-1291AC14E32A}" presName="hierRoot2" presStyleCnt="0">
        <dgm:presLayoutVars>
          <dgm:hierBranch val="init"/>
        </dgm:presLayoutVars>
      </dgm:prSet>
      <dgm:spPr/>
    </dgm:pt>
    <dgm:pt modelId="{22B5EBCD-66A7-4FA0-AD6E-968A7DAD030E}" type="pres">
      <dgm:prSet presAssocID="{F0A9EA9A-DE59-4033-BA4D-1291AC14E32A}" presName="rootComposite" presStyleCnt="0"/>
      <dgm:spPr/>
    </dgm:pt>
    <dgm:pt modelId="{00F56643-CBBD-4C1D-80D3-B9DABE277941}" type="pres">
      <dgm:prSet presAssocID="{F0A9EA9A-DE59-4033-BA4D-1291AC14E32A}" presName="rootText" presStyleLbl="node2" presStyleIdx="1" presStyleCnt="5" custScaleY="63136">
        <dgm:presLayoutVars>
          <dgm:chPref val="3"/>
        </dgm:presLayoutVars>
      </dgm:prSet>
      <dgm:spPr/>
    </dgm:pt>
    <dgm:pt modelId="{D7258572-C29C-400B-800A-5091C9DC77B1}" type="pres">
      <dgm:prSet presAssocID="{F0A9EA9A-DE59-4033-BA4D-1291AC14E32A}" presName="rootConnector" presStyleLbl="node2" presStyleIdx="1" presStyleCnt="5"/>
      <dgm:spPr/>
    </dgm:pt>
    <dgm:pt modelId="{BAA12053-B867-4068-BB98-F109379B43AC}" type="pres">
      <dgm:prSet presAssocID="{F0A9EA9A-DE59-4033-BA4D-1291AC14E32A}" presName="hierChild4" presStyleCnt="0"/>
      <dgm:spPr/>
    </dgm:pt>
    <dgm:pt modelId="{B03CD764-A50E-48E8-B995-EA131D6BD951}" type="pres">
      <dgm:prSet presAssocID="{7B4B0E53-0937-4818-869A-877DA4CB2AC7}" presName="Name37" presStyleLbl="parChTrans1D3" presStyleIdx="1" presStyleCnt="5"/>
      <dgm:spPr/>
    </dgm:pt>
    <dgm:pt modelId="{8937372B-1657-48C8-A13F-48265214FD94}" type="pres">
      <dgm:prSet presAssocID="{A7E8E16B-2174-4CD5-9EBD-5CDB91C4B79D}" presName="hierRoot2" presStyleCnt="0">
        <dgm:presLayoutVars>
          <dgm:hierBranch val="init"/>
        </dgm:presLayoutVars>
      </dgm:prSet>
      <dgm:spPr/>
    </dgm:pt>
    <dgm:pt modelId="{6BDEEEEE-D57C-4768-9E00-A750E211EEAE}" type="pres">
      <dgm:prSet presAssocID="{A7E8E16B-2174-4CD5-9EBD-5CDB91C4B79D}" presName="rootComposite" presStyleCnt="0"/>
      <dgm:spPr/>
    </dgm:pt>
    <dgm:pt modelId="{282AA17F-859F-4CB5-959E-BF48AFBFC289}" type="pres">
      <dgm:prSet presAssocID="{A7E8E16B-2174-4CD5-9EBD-5CDB91C4B79D}" presName="rootText" presStyleLbl="node3" presStyleIdx="1" presStyleCnt="5" custScaleX="86693" custScaleY="53538">
        <dgm:presLayoutVars>
          <dgm:chPref val="3"/>
        </dgm:presLayoutVars>
      </dgm:prSet>
      <dgm:spPr/>
    </dgm:pt>
    <dgm:pt modelId="{09C4225A-D23F-481D-8138-5931293E6CED}" type="pres">
      <dgm:prSet presAssocID="{A7E8E16B-2174-4CD5-9EBD-5CDB91C4B79D}" presName="rootConnector" presStyleLbl="node3" presStyleIdx="1" presStyleCnt="5"/>
      <dgm:spPr/>
    </dgm:pt>
    <dgm:pt modelId="{20234399-9D8A-4568-99A7-BEB1CE96B3C1}" type="pres">
      <dgm:prSet presAssocID="{A7E8E16B-2174-4CD5-9EBD-5CDB91C4B79D}" presName="hierChild4" presStyleCnt="0"/>
      <dgm:spPr/>
    </dgm:pt>
    <dgm:pt modelId="{6F5F9B0A-C10B-4D56-83E0-05E81DAB7AAD}" type="pres">
      <dgm:prSet presAssocID="{A7E8E16B-2174-4CD5-9EBD-5CDB91C4B79D}" presName="hierChild5" presStyleCnt="0"/>
      <dgm:spPr/>
    </dgm:pt>
    <dgm:pt modelId="{2264AB80-0EE9-452C-8A1E-C50E2219914E}" type="pres">
      <dgm:prSet presAssocID="{F0A9EA9A-DE59-4033-BA4D-1291AC14E32A}" presName="hierChild5" presStyleCnt="0"/>
      <dgm:spPr/>
    </dgm:pt>
    <dgm:pt modelId="{DC4B2FCA-EF93-42A0-AF31-36F4C77CC966}" type="pres">
      <dgm:prSet presAssocID="{46D7DE8F-B833-488C-9561-FE25F76685B1}" presName="Name37" presStyleLbl="parChTrans1D2" presStyleIdx="2" presStyleCnt="6"/>
      <dgm:spPr/>
    </dgm:pt>
    <dgm:pt modelId="{1CC89B1A-55ED-4EAA-9209-AED3BC1EB3F9}" type="pres">
      <dgm:prSet presAssocID="{3E1AD904-01A7-41FC-A187-1F3DFA93BE69}" presName="hierRoot2" presStyleCnt="0">
        <dgm:presLayoutVars>
          <dgm:hierBranch val="init"/>
        </dgm:presLayoutVars>
      </dgm:prSet>
      <dgm:spPr/>
    </dgm:pt>
    <dgm:pt modelId="{1C7554BC-9F15-4CFA-9A24-05D91D176C12}" type="pres">
      <dgm:prSet presAssocID="{3E1AD904-01A7-41FC-A187-1F3DFA93BE69}" presName="rootComposite" presStyleCnt="0"/>
      <dgm:spPr/>
    </dgm:pt>
    <dgm:pt modelId="{AB532EFB-7500-4036-AEF3-71CDEF8C30C9}" type="pres">
      <dgm:prSet presAssocID="{3E1AD904-01A7-41FC-A187-1F3DFA93BE69}" presName="rootText" presStyleLbl="node2" presStyleIdx="2" presStyleCnt="5" custScaleY="62773">
        <dgm:presLayoutVars>
          <dgm:chPref val="3"/>
        </dgm:presLayoutVars>
      </dgm:prSet>
      <dgm:spPr/>
    </dgm:pt>
    <dgm:pt modelId="{D4E52631-DC80-4D27-B27C-C683CCFE3A02}" type="pres">
      <dgm:prSet presAssocID="{3E1AD904-01A7-41FC-A187-1F3DFA93BE69}" presName="rootConnector" presStyleLbl="node2" presStyleIdx="2" presStyleCnt="5"/>
      <dgm:spPr/>
    </dgm:pt>
    <dgm:pt modelId="{00994E48-ED62-424F-B72D-7A4216BC5ACB}" type="pres">
      <dgm:prSet presAssocID="{3E1AD904-01A7-41FC-A187-1F3DFA93BE69}" presName="hierChild4" presStyleCnt="0"/>
      <dgm:spPr/>
    </dgm:pt>
    <dgm:pt modelId="{E3DAD7E1-EAB9-4F45-8E0B-05B690B9CE2B}" type="pres">
      <dgm:prSet presAssocID="{DBEB3DA9-B912-4779-AA99-39CDB2A2F3BC}" presName="Name37" presStyleLbl="parChTrans1D3" presStyleIdx="2" presStyleCnt="5"/>
      <dgm:spPr/>
    </dgm:pt>
    <dgm:pt modelId="{A1BB290F-0D35-4BAE-9DDA-A40DB905DD3A}" type="pres">
      <dgm:prSet presAssocID="{1E556128-C79E-492B-BDC3-1E90A4047497}" presName="hierRoot2" presStyleCnt="0">
        <dgm:presLayoutVars>
          <dgm:hierBranch val="init"/>
        </dgm:presLayoutVars>
      </dgm:prSet>
      <dgm:spPr/>
    </dgm:pt>
    <dgm:pt modelId="{6ADAD555-AE17-44B2-B76D-5E8E31DA05B3}" type="pres">
      <dgm:prSet presAssocID="{1E556128-C79E-492B-BDC3-1E90A4047497}" presName="rootComposite" presStyleCnt="0"/>
      <dgm:spPr/>
    </dgm:pt>
    <dgm:pt modelId="{237988E4-9564-424F-A9F5-47A32880AF96}" type="pres">
      <dgm:prSet presAssocID="{1E556128-C79E-492B-BDC3-1E90A4047497}" presName="rootText" presStyleLbl="node3" presStyleIdx="2" presStyleCnt="5" custScaleX="90523" custScaleY="59997">
        <dgm:presLayoutVars>
          <dgm:chPref val="3"/>
        </dgm:presLayoutVars>
      </dgm:prSet>
      <dgm:spPr/>
    </dgm:pt>
    <dgm:pt modelId="{8FA47FDB-C59D-4E61-875B-C9D339EECB65}" type="pres">
      <dgm:prSet presAssocID="{1E556128-C79E-492B-BDC3-1E90A4047497}" presName="rootConnector" presStyleLbl="node3" presStyleIdx="2" presStyleCnt="5"/>
      <dgm:spPr/>
    </dgm:pt>
    <dgm:pt modelId="{717ADCE7-549C-43A8-A255-C044A6B6D04C}" type="pres">
      <dgm:prSet presAssocID="{1E556128-C79E-492B-BDC3-1E90A4047497}" presName="hierChild4" presStyleCnt="0"/>
      <dgm:spPr/>
    </dgm:pt>
    <dgm:pt modelId="{91994571-F329-4B57-8952-08058D8A58D7}" type="pres">
      <dgm:prSet presAssocID="{1E556128-C79E-492B-BDC3-1E90A4047497}" presName="hierChild5" presStyleCnt="0"/>
      <dgm:spPr/>
    </dgm:pt>
    <dgm:pt modelId="{5EBEA478-8B3C-4CB8-BE53-8C6332408931}" type="pres">
      <dgm:prSet presAssocID="{3E1AD904-01A7-41FC-A187-1F3DFA93BE69}" presName="hierChild5" presStyleCnt="0"/>
      <dgm:spPr/>
    </dgm:pt>
    <dgm:pt modelId="{782124D5-2B26-4C6F-8215-9706747B7660}" type="pres">
      <dgm:prSet presAssocID="{C87579DB-CC78-42A8-A9B8-4F33862275FB}" presName="Name37" presStyleLbl="parChTrans1D2" presStyleIdx="3" presStyleCnt="6"/>
      <dgm:spPr/>
    </dgm:pt>
    <dgm:pt modelId="{448D76AC-0500-4066-B299-62A0C0BCF522}" type="pres">
      <dgm:prSet presAssocID="{BCA2D145-E969-4DC2-8375-BA9E3DF4CC90}" presName="hierRoot2" presStyleCnt="0">
        <dgm:presLayoutVars>
          <dgm:hierBranch val="init"/>
        </dgm:presLayoutVars>
      </dgm:prSet>
      <dgm:spPr/>
    </dgm:pt>
    <dgm:pt modelId="{BB6CD1D9-B56E-4C5C-837A-1CA425469914}" type="pres">
      <dgm:prSet presAssocID="{BCA2D145-E969-4DC2-8375-BA9E3DF4CC90}" presName="rootComposite" presStyleCnt="0"/>
      <dgm:spPr/>
    </dgm:pt>
    <dgm:pt modelId="{8FC50F82-51DB-4783-8B8C-36CAAE32F532}" type="pres">
      <dgm:prSet presAssocID="{BCA2D145-E969-4DC2-8375-BA9E3DF4CC90}" presName="rootText" presStyleLbl="node2" presStyleIdx="3" presStyleCnt="5" custScaleY="65020">
        <dgm:presLayoutVars>
          <dgm:chPref val="3"/>
        </dgm:presLayoutVars>
      </dgm:prSet>
      <dgm:spPr/>
    </dgm:pt>
    <dgm:pt modelId="{87725C64-C6A7-4F16-9ECA-53F0BC126E14}" type="pres">
      <dgm:prSet presAssocID="{BCA2D145-E969-4DC2-8375-BA9E3DF4CC90}" presName="rootConnector" presStyleLbl="node2" presStyleIdx="3" presStyleCnt="5"/>
      <dgm:spPr/>
    </dgm:pt>
    <dgm:pt modelId="{CCB3D6CB-FC77-4B6B-B0E8-65D9A9CE4A55}" type="pres">
      <dgm:prSet presAssocID="{BCA2D145-E969-4DC2-8375-BA9E3DF4CC90}" presName="hierChild4" presStyleCnt="0"/>
      <dgm:spPr/>
    </dgm:pt>
    <dgm:pt modelId="{6D1E56D3-F292-4209-B2A9-7CE3E2C81163}" type="pres">
      <dgm:prSet presAssocID="{A590C5C3-96DB-4C5F-9534-A1A70EA4E515}" presName="Name37" presStyleLbl="parChTrans1D3" presStyleIdx="3" presStyleCnt="5"/>
      <dgm:spPr/>
    </dgm:pt>
    <dgm:pt modelId="{BC4DB604-2C82-407A-9A01-4664CD2B5FDA}" type="pres">
      <dgm:prSet presAssocID="{1F59678D-7FB6-44FF-A1C1-8254B5032898}" presName="hierRoot2" presStyleCnt="0">
        <dgm:presLayoutVars>
          <dgm:hierBranch val="init"/>
        </dgm:presLayoutVars>
      </dgm:prSet>
      <dgm:spPr/>
    </dgm:pt>
    <dgm:pt modelId="{4EE90D01-A6C7-4209-840E-DC19C9F708F5}" type="pres">
      <dgm:prSet presAssocID="{1F59678D-7FB6-44FF-A1C1-8254B5032898}" presName="rootComposite" presStyleCnt="0"/>
      <dgm:spPr/>
    </dgm:pt>
    <dgm:pt modelId="{53F2D413-A7C1-4728-9BC5-CEA11DDB8512}" type="pres">
      <dgm:prSet presAssocID="{1F59678D-7FB6-44FF-A1C1-8254B5032898}" presName="rootText" presStyleLbl="node3" presStyleIdx="3" presStyleCnt="5" custScaleX="86226" custScaleY="61531">
        <dgm:presLayoutVars>
          <dgm:chPref val="3"/>
        </dgm:presLayoutVars>
      </dgm:prSet>
      <dgm:spPr/>
    </dgm:pt>
    <dgm:pt modelId="{21EC98AD-B582-41EE-B1F7-4742668A11E8}" type="pres">
      <dgm:prSet presAssocID="{1F59678D-7FB6-44FF-A1C1-8254B5032898}" presName="rootConnector" presStyleLbl="node3" presStyleIdx="3" presStyleCnt="5"/>
      <dgm:spPr/>
    </dgm:pt>
    <dgm:pt modelId="{B87E02E9-E5F6-43D7-AAE9-967FFC065017}" type="pres">
      <dgm:prSet presAssocID="{1F59678D-7FB6-44FF-A1C1-8254B5032898}" presName="hierChild4" presStyleCnt="0"/>
      <dgm:spPr/>
    </dgm:pt>
    <dgm:pt modelId="{2DBD2DDF-5B32-48A1-9B78-905C490911A8}" type="pres">
      <dgm:prSet presAssocID="{1F59678D-7FB6-44FF-A1C1-8254B5032898}" presName="hierChild5" presStyleCnt="0"/>
      <dgm:spPr/>
    </dgm:pt>
    <dgm:pt modelId="{FE02570A-272C-43C4-AB1B-BC3B91C66E40}" type="pres">
      <dgm:prSet presAssocID="{BCA2D145-E969-4DC2-8375-BA9E3DF4CC90}" presName="hierChild5" presStyleCnt="0"/>
      <dgm:spPr/>
    </dgm:pt>
    <dgm:pt modelId="{06B18BE3-EE6E-49E8-B14A-1A5E3033DE5B}" type="pres">
      <dgm:prSet presAssocID="{2EE67A65-E5A4-4F8F-87B9-2268CCF99513}" presName="Name37" presStyleLbl="parChTrans1D2" presStyleIdx="4" presStyleCnt="6"/>
      <dgm:spPr/>
    </dgm:pt>
    <dgm:pt modelId="{71163F96-92F6-4717-AE86-6A4E8884F10E}" type="pres">
      <dgm:prSet presAssocID="{30A74D4E-2F87-4B79-A5DA-E6759102081C}" presName="hierRoot2" presStyleCnt="0">
        <dgm:presLayoutVars>
          <dgm:hierBranch val="init"/>
        </dgm:presLayoutVars>
      </dgm:prSet>
      <dgm:spPr/>
    </dgm:pt>
    <dgm:pt modelId="{0C52E335-C2DD-4D20-8B88-0141B085E378}" type="pres">
      <dgm:prSet presAssocID="{30A74D4E-2F87-4B79-A5DA-E6759102081C}" presName="rootComposite" presStyleCnt="0"/>
      <dgm:spPr/>
    </dgm:pt>
    <dgm:pt modelId="{C0CA7C29-78FA-4336-9B17-6224E4006E4A}" type="pres">
      <dgm:prSet presAssocID="{30A74D4E-2F87-4B79-A5DA-E6759102081C}" presName="rootText" presStyleLbl="node2" presStyleIdx="4" presStyleCnt="5" custScaleY="65790">
        <dgm:presLayoutVars>
          <dgm:chPref val="3"/>
        </dgm:presLayoutVars>
      </dgm:prSet>
      <dgm:spPr/>
    </dgm:pt>
    <dgm:pt modelId="{E1F6213F-F137-4296-A72B-35EBE837D5C3}" type="pres">
      <dgm:prSet presAssocID="{30A74D4E-2F87-4B79-A5DA-E6759102081C}" presName="rootConnector" presStyleLbl="node2" presStyleIdx="4" presStyleCnt="5"/>
      <dgm:spPr/>
    </dgm:pt>
    <dgm:pt modelId="{DB5F8227-2506-4B86-9941-D8C5D3830727}" type="pres">
      <dgm:prSet presAssocID="{30A74D4E-2F87-4B79-A5DA-E6759102081C}" presName="hierChild4" presStyleCnt="0"/>
      <dgm:spPr/>
    </dgm:pt>
    <dgm:pt modelId="{C656B104-B2BE-4E34-9569-086272844546}" type="pres">
      <dgm:prSet presAssocID="{1C23A62C-6BE3-4FCC-BC09-4ED1C916101B}" presName="Name37" presStyleLbl="parChTrans1D3" presStyleIdx="4" presStyleCnt="5"/>
      <dgm:spPr/>
    </dgm:pt>
    <dgm:pt modelId="{ABE4AC29-3A83-4397-9711-FBB1FA44E763}" type="pres">
      <dgm:prSet presAssocID="{A17C4D40-8589-4B86-A495-543239F7C050}" presName="hierRoot2" presStyleCnt="0">
        <dgm:presLayoutVars>
          <dgm:hierBranch val="init"/>
        </dgm:presLayoutVars>
      </dgm:prSet>
      <dgm:spPr/>
    </dgm:pt>
    <dgm:pt modelId="{7C0B67F8-ADCD-4B5F-BF0A-B1382A86EDC3}" type="pres">
      <dgm:prSet presAssocID="{A17C4D40-8589-4B86-A495-543239F7C050}" presName="rootComposite" presStyleCnt="0"/>
      <dgm:spPr/>
    </dgm:pt>
    <dgm:pt modelId="{27BE68FE-1857-479B-B3AF-F945D008D853}" type="pres">
      <dgm:prSet presAssocID="{A17C4D40-8589-4B86-A495-543239F7C050}" presName="rootText" presStyleLbl="node3" presStyleIdx="4" presStyleCnt="5" custScaleX="88123" custScaleY="61110">
        <dgm:presLayoutVars>
          <dgm:chPref val="3"/>
        </dgm:presLayoutVars>
      </dgm:prSet>
      <dgm:spPr/>
    </dgm:pt>
    <dgm:pt modelId="{6111EE0D-0642-40BE-8F15-741888DD5DF4}" type="pres">
      <dgm:prSet presAssocID="{A17C4D40-8589-4B86-A495-543239F7C050}" presName="rootConnector" presStyleLbl="node3" presStyleIdx="4" presStyleCnt="5"/>
      <dgm:spPr/>
    </dgm:pt>
    <dgm:pt modelId="{C244CA87-7FDB-40D8-9116-DC1ACBD20F0C}" type="pres">
      <dgm:prSet presAssocID="{A17C4D40-8589-4B86-A495-543239F7C050}" presName="hierChild4" presStyleCnt="0"/>
      <dgm:spPr/>
    </dgm:pt>
    <dgm:pt modelId="{378AAFF9-72ED-424A-9318-1E9E849F77E2}" type="pres">
      <dgm:prSet presAssocID="{A17C4D40-8589-4B86-A495-543239F7C050}" presName="hierChild5" presStyleCnt="0"/>
      <dgm:spPr/>
    </dgm:pt>
    <dgm:pt modelId="{045E60FE-136C-46D6-AB19-BCAAD366903C}" type="pres">
      <dgm:prSet presAssocID="{30A74D4E-2F87-4B79-A5DA-E6759102081C}" presName="hierChild5" presStyleCnt="0"/>
      <dgm:spPr/>
    </dgm:pt>
    <dgm:pt modelId="{9AB58861-AD14-4C6E-97CA-12D16A378DC3}" type="pres">
      <dgm:prSet presAssocID="{57C30A58-65CB-4401-AE7B-676C766C6182}" presName="hierChild3" presStyleCnt="0"/>
      <dgm:spPr/>
    </dgm:pt>
    <dgm:pt modelId="{219087E3-DA83-49B3-AC9D-3CC3297834A9}" type="pres">
      <dgm:prSet presAssocID="{C2583733-3301-4AB4-A824-59C37404A9A7}" presName="Name111" presStyleLbl="parChTrans1D2" presStyleIdx="5" presStyleCnt="6"/>
      <dgm:spPr/>
    </dgm:pt>
    <dgm:pt modelId="{2146802B-3A6E-49D4-B46E-83247CACB8BE}" type="pres">
      <dgm:prSet presAssocID="{C440FF43-FC86-4622-B510-408E794B5AE7}" presName="hierRoot3" presStyleCnt="0">
        <dgm:presLayoutVars>
          <dgm:hierBranch val="init"/>
        </dgm:presLayoutVars>
      </dgm:prSet>
      <dgm:spPr/>
    </dgm:pt>
    <dgm:pt modelId="{7DB22676-E37B-4D16-8AFC-FC97EF62E038}" type="pres">
      <dgm:prSet presAssocID="{C440FF43-FC86-4622-B510-408E794B5AE7}" presName="rootComposite3" presStyleCnt="0"/>
      <dgm:spPr/>
    </dgm:pt>
    <dgm:pt modelId="{64ABF3C2-69FE-4E75-8090-2DBD7D10AFF1}" type="pres">
      <dgm:prSet presAssocID="{C440FF43-FC86-4622-B510-408E794B5AE7}" presName="rootText3" presStyleLbl="asst0" presStyleIdx="0" presStyleCnt="1" custLinFactY="-14107" custLinFactNeighborX="-66028" custLinFactNeighborY="-100000">
        <dgm:presLayoutVars>
          <dgm:chPref val="3"/>
        </dgm:presLayoutVars>
      </dgm:prSet>
      <dgm:spPr/>
    </dgm:pt>
    <dgm:pt modelId="{630A70BA-14EB-404E-8263-1AA9CDF4ECFE}" type="pres">
      <dgm:prSet presAssocID="{C440FF43-FC86-4622-B510-408E794B5AE7}" presName="rootConnector3" presStyleLbl="asst0" presStyleIdx="0" presStyleCnt="1"/>
      <dgm:spPr/>
    </dgm:pt>
    <dgm:pt modelId="{909B280F-E434-44FB-884C-1BF5F157EB84}" type="pres">
      <dgm:prSet presAssocID="{C440FF43-FC86-4622-B510-408E794B5AE7}" presName="hierChild6" presStyleCnt="0"/>
      <dgm:spPr/>
    </dgm:pt>
    <dgm:pt modelId="{A7E189F3-8D98-4273-B200-AB280D34B415}" type="pres">
      <dgm:prSet presAssocID="{C440FF43-FC86-4622-B510-408E794B5AE7}" presName="hierChild7" presStyleCnt="0"/>
      <dgm:spPr/>
    </dgm:pt>
  </dgm:ptLst>
  <dgm:cxnLst>
    <dgm:cxn modelId="{13306106-891C-417D-AAB6-23D5E8ABADD2}" srcId="{57C30A58-65CB-4401-AE7B-676C766C6182}" destId="{3E1AD904-01A7-41FC-A187-1F3DFA93BE69}" srcOrd="2" destOrd="0" parTransId="{46D7DE8F-B833-488C-9561-FE25F76685B1}" sibTransId="{AEF0DB79-0B47-4263-918D-C6BC91FB85A8}"/>
    <dgm:cxn modelId="{0978150A-B459-4E10-8C25-3E946F0DF39B}" type="presOf" srcId="{3E1AD904-01A7-41FC-A187-1F3DFA93BE69}" destId="{D4E52631-DC80-4D27-B27C-C683CCFE3A02}" srcOrd="1" destOrd="0" presId="urn:microsoft.com/office/officeart/2005/8/layout/orgChart1"/>
    <dgm:cxn modelId="{432DD30A-F546-4A1D-8269-00600BEB5651}" srcId="{CB0FE77D-1AB1-4DE8-BFE0-45C8495E4027}" destId="{57C30A58-65CB-4401-AE7B-676C766C6182}" srcOrd="0" destOrd="0" parTransId="{F4BBAF85-C6CE-4E82-9F9B-A75E317FFAA3}" sibTransId="{6B691C6F-43B2-4321-AA04-F8014874E2E6}"/>
    <dgm:cxn modelId="{7AD1FD0B-160D-45E8-8ADF-882C7E32167B}" srcId="{57C30A58-65CB-4401-AE7B-676C766C6182}" destId="{30A74D4E-2F87-4B79-A5DA-E6759102081C}" srcOrd="4" destOrd="0" parTransId="{2EE67A65-E5A4-4F8F-87B9-2268CCF99513}" sibTransId="{1E06EE4F-B946-4988-822E-0A9BB5C60CC7}"/>
    <dgm:cxn modelId="{6E87F415-513E-4BE0-A1F1-0D1A5E09F261}" type="presOf" srcId="{2EE67A65-E5A4-4F8F-87B9-2268CCF99513}" destId="{06B18BE3-EE6E-49E8-B14A-1A5E3033DE5B}" srcOrd="0" destOrd="0" presId="urn:microsoft.com/office/officeart/2005/8/layout/orgChart1"/>
    <dgm:cxn modelId="{00B41628-C784-4563-8AAA-EA6FDA1099E9}" type="presOf" srcId="{F9B190A2-4CE6-462D-90C3-284E540491FA}" destId="{3C84BA6E-CA57-4A1D-B999-75B6FF95518F}" srcOrd="1" destOrd="0" presId="urn:microsoft.com/office/officeart/2005/8/layout/orgChart1"/>
    <dgm:cxn modelId="{B18CCC2C-E4A2-4BF3-BB32-E25DE10A215A}" type="presOf" srcId="{5E953B3D-F985-4423-8979-10C0DAD9F3D8}" destId="{95B631CE-E0B4-437B-A974-5D8DFD49EFB0}" srcOrd="0" destOrd="0" presId="urn:microsoft.com/office/officeart/2005/8/layout/orgChart1"/>
    <dgm:cxn modelId="{98A61B37-357F-4696-A4BD-116D2BFA0670}" type="presOf" srcId="{C440FF43-FC86-4622-B510-408E794B5AE7}" destId="{64ABF3C2-69FE-4E75-8090-2DBD7D10AFF1}" srcOrd="0" destOrd="0" presId="urn:microsoft.com/office/officeart/2005/8/layout/orgChart1"/>
    <dgm:cxn modelId="{3814C637-5628-4810-A268-F84EE52AF20A}" type="presOf" srcId="{A7E8E16B-2174-4CD5-9EBD-5CDB91C4B79D}" destId="{09C4225A-D23F-481D-8138-5931293E6CED}" srcOrd="1" destOrd="0" presId="urn:microsoft.com/office/officeart/2005/8/layout/orgChart1"/>
    <dgm:cxn modelId="{9B2C353C-2F65-4AA5-97A1-8C2B16FB3FC2}" type="presOf" srcId="{46D7DE8F-B833-488C-9561-FE25F76685B1}" destId="{DC4B2FCA-EF93-42A0-AF31-36F4C77CC966}" srcOrd="0" destOrd="0" presId="urn:microsoft.com/office/officeart/2005/8/layout/orgChart1"/>
    <dgm:cxn modelId="{B0BF095D-9F56-4743-9284-423A0CAE10B6}" type="presOf" srcId="{F9B190A2-4CE6-462D-90C3-284E540491FA}" destId="{4B6D7905-1940-487D-867B-C6BCCD548A16}" srcOrd="0" destOrd="0" presId="urn:microsoft.com/office/officeart/2005/8/layout/orgChart1"/>
    <dgm:cxn modelId="{830D255D-F627-44E3-9DFD-B7AE4824DB89}" type="presOf" srcId="{EF3E2F38-D798-457D-BA19-63D7E81101F6}" destId="{4839D47E-98E3-48C8-A47A-6968FAAAEF82}" srcOrd="0" destOrd="0" presId="urn:microsoft.com/office/officeart/2005/8/layout/orgChart1"/>
    <dgm:cxn modelId="{EE21465D-2A8A-4CEE-979F-4272F23C06FD}" type="presOf" srcId="{BCA2D145-E969-4DC2-8375-BA9E3DF4CC90}" destId="{87725C64-C6A7-4F16-9ECA-53F0BC126E14}" srcOrd="1" destOrd="0" presId="urn:microsoft.com/office/officeart/2005/8/layout/orgChart1"/>
    <dgm:cxn modelId="{38624141-BFE7-4220-822D-BB7BA6CF6C75}" type="presOf" srcId="{191E56D4-6635-4723-963B-35D474D2B3ED}" destId="{681C548E-0FE0-42F1-85CA-863FDCBA6B87}" srcOrd="1" destOrd="0" presId="urn:microsoft.com/office/officeart/2005/8/layout/orgChart1"/>
    <dgm:cxn modelId="{FDF4CA63-F41A-48A5-9DB3-4232299DE7F4}" type="presOf" srcId="{A17C4D40-8589-4B86-A495-543239F7C050}" destId="{27BE68FE-1857-479B-B3AF-F945D008D853}" srcOrd="0" destOrd="0" presId="urn:microsoft.com/office/officeart/2005/8/layout/orgChart1"/>
    <dgm:cxn modelId="{50B67764-5912-4516-B4F3-1EE760DF2A61}" srcId="{57C30A58-65CB-4401-AE7B-676C766C6182}" destId="{191E56D4-6635-4723-963B-35D474D2B3ED}" srcOrd="0" destOrd="0" parTransId="{EF3E2F38-D798-457D-BA19-63D7E81101F6}" sibTransId="{F308C462-74C3-4C38-B401-3A7C8ECC5815}"/>
    <dgm:cxn modelId="{0D5F1C69-B6E7-43B5-9C3A-658E996DE608}" type="presOf" srcId="{F0A9EA9A-DE59-4033-BA4D-1291AC14E32A}" destId="{00F56643-CBBD-4C1D-80D3-B9DABE277941}" srcOrd="0" destOrd="0" presId="urn:microsoft.com/office/officeart/2005/8/layout/orgChart1"/>
    <dgm:cxn modelId="{7FFAE06A-10C0-458A-A6C9-B4A8A03F3546}" type="presOf" srcId="{BCA2D145-E969-4DC2-8375-BA9E3DF4CC90}" destId="{8FC50F82-51DB-4783-8B8C-36CAAE32F532}" srcOrd="0" destOrd="0" presId="urn:microsoft.com/office/officeart/2005/8/layout/orgChart1"/>
    <dgm:cxn modelId="{10F9964B-6EEF-449C-B0DA-44714C964C7D}" type="presOf" srcId="{5665DBC8-8433-4483-97FE-A154B77E86C1}" destId="{36C6CF34-F4F5-429C-A8DF-D7BBA9B4654F}" srcOrd="0" destOrd="0" presId="urn:microsoft.com/office/officeart/2005/8/layout/orgChart1"/>
    <dgm:cxn modelId="{BBAC2A6C-6EF0-4219-A541-397B6CE2A711}" type="presOf" srcId="{1F59678D-7FB6-44FF-A1C1-8254B5032898}" destId="{21EC98AD-B582-41EE-B1F7-4742668A11E8}" srcOrd="1" destOrd="0" presId="urn:microsoft.com/office/officeart/2005/8/layout/orgChart1"/>
    <dgm:cxn modelId="{770A9C4E-9203-4395-A83C-1DC9F3B3B6A4}" type="presOf" srcId="{F0A9EA9A-DE59-4033-BA4D-1291AC14E32A}" destId="{D7258572-C29C-400B-800A-5091C9DC77B1}" srcOrd="1" destOrd="0" presId="urn:microsoft.com/office/officeart/2005/8/layout/orgChart1"/>
    <dgm:cxn modelId="{8BB9AE70-0C8C-464D-9602-062276B9E858}" srcId="{30A74D4E-2F87-4B79-A5DA-E6759102081C}" destId="{A17C4D40-8589-4B86-A495-543239F7C050}" srcOrd="0" destOrd="0" parTransId="{1C23A62C-6BE3-4FCC-BC09-4ED1C916101B}" sibTransId="{07DC848C-5609-43B4-8DFE-040742E7207B}"/>
    <dgm:cxn modelId="{F15D8171-5AE9-4DB3-B46E-ADA682179DF2}" type="presOf" srcId="{A17C4D40-8589-4B86-A495-543239F7C050}" destId="{6111EE0D-0642-40BE-8F15-741888DD5DF4}" srcOrd="1" destOrd="0" presId="urn:microsoft.com/office/officeart/2005/8/layout/orgChart1"/>
    <dgm:cxn modelId="{DC4FB271-DEB4-4434-B20D-17678058E3D5}" type="presOf" srcId="{30A74D4E-2F87-4B79-A5DA-E6759102081C}" destId="{E1F6213F-F137-4296-A72B-35EBE837D5C3}" srcOrd="1" destOrd="0" presId="urn:microsoft.com/office/officeart/2005/8/layout/orgChart1"/>
    <dgm:cxn modelId="{E85A2357-E94B-489E-82A9-051F48ABD1A9}" type="presOf" srcId="{C87579DB-CC78-42A8-A9B8-4F33862275FB}" destId="{782124D5-2B26-4C6F-8215-9706747B7660}" srcOrd="0" destOrd="0" presId="urn:microsoft.com/office/officeart/2005/8/layout/orgChart1"/>
    <dgm:cxn modelId="{BF38308C-E8B7-4B83-9BD7-557E8C140648}" type="presOf" srcId="{1F59678D-7FB6-44FF-A1C1-8254B5032898}" destId="{53F2D413-A7C1-4728-9BC5-CEA11DDB8512}" srcOrd="0" destOrd="0" presId="urn:microsoft.com/office/officeart/2005/8/layout/orgChart1"/>
    <dgm:cxn modelId="{3505B38C-7C1B-4898-BBDF-CCAB285F114B}" srcId="{57C30A58-65CB-4401-AE7B-676C766C6182}" destId="{BCA2D145-E969-4DC2-8375-BA9E3DF4CC90}" srcOrd="3" destOrd="0" parTransId="{C87579DB-CC78-42A8-A9B8-4F33862275FB}" sibTransId="{C48DE12E-63B7-4C49-8AD0-6971E8827F2D}"/>
    <dgm:cxn modelId="{021C0D8E-D5C6-47CB-ACD5-E895968C1585}" type="presOf" srcId="{1C23A62C-6BE3-4FCC-BC09-4ED1C916101B}" destId="{C656B104-B2BE-4E34-9569-086272844546}" srcOrd="0" destOrd="0" presId="urn:microsoft.com/office/officeart/2005/8/layout/orgChart1"/>
    <dgm:cxn modelId="{7D379C93-6015-400F-9F66-756D8EA99AB6}" type="presOf" srcId="{C2583733-3301-4AB4-A824-59C37404A9A7}" destId="{219087E3-DA83-49B3-AC9D-3CC3297834A9}" srcOrd="0" destOrd="0" presId="urn:microsoft.com/office/officeart/2005/8/layout/orgChart1"/>
    <dgm:cxn modelId="{F9748D96-A90A-4FBE-9C1F-CD024C34A9DC}" type="presOf" srcId="{7B4B0E53-0937-4818-869A-877DA4CB2AC7}" destId="{B03CD764-A50E-48E8-B995-EA131D6BD951}" srcOrd="0" destOrd="0" presId="urn:microsoft.com/office/officeart/2005/8/layout/orgChart1"/>
    <dgm:cxn modelId="{006D099D-C97A-430C-B680-3833C620F38F}" type="presOf" srcId="{30A74D4E-2F87-4B79-A5DA-E6759102081C}" destId="{C0CA7C29-78FA-4336-9B17-6224E4006E4A}" srcOrd="0" destOrd="0" presId="urn:microsoft.com/office/officeart/2005/8/layout/orgChart1"/>
    <dgm:cxn modelId="{D70B53A3-D4A3-4C25-B6B0-3FF408187C53}" type="presOf" srcId="{57C30A58-65CB-4401-AE7B-676C766C6182}" destId="{50778A10-AB4E-4847-B96D-AB28667575D3}" srcOrd="0" destOrd="0" presId="urn:microsoft.com/office/officeart/2005/8/layout/orgChart1"/>
    <dgm:cxn modelId="{C56A0FAA-821A-46FC-B54C-6376E00E1CA9}" srcId="{3E1AD904-01A7-41FC-A187-1F3DFA93BE69}" destId="{1E556128-C79E-492B-BDC3-1E90A4047497}" srcOrd="0" destOrd="0" parTransId="{DBEB3DA9-B912-4779-AA99-39CDB2A2F3BC}" sibTransId="{D715D4E8-86F7-45AA-B692-2A47F3640959}"/>
    <dgm:cxn modelId="{85A2DEB4-DE0D-4298-AE78-C2A8D94F484C}" type="presOf" srcId="{CB0FE77D-1AB1-4DE8-BFE0-45C8495E4027}" destId="{675D21CC-BD09-4AF1-B1F0-277A72361A32}" srcOrd="0" destOrd="0" presId="urn:microsoft.com/office/officeart/2005/8/layout/orgChart1"/>
    <dgm:cxn modelId="{C8E390BB-31A1-4188-BD87-38E6EDFDC9A8}" srcId="{BCA2D145-E969-4DC2-8375-BA9E3DF4CC90}" destId="{1F59678D-7FB6-44FF-A1C1-8254B5032898}" srcOrd="0" destOrd="0" parTransId="{A590C5C3-96DB-4C5F-9534-A1A70EA4E515}" sibTransId="{935D24F0-271F-4A5F-9669-2F824B9C5240}"/>
    <dgm:cxn modelId="{5995F4C7-5554-41D4-BE2D-A0BCB927158D}" type="presOf" srcId="{DBEB3DA9-B912-4779-AA99-39CDB2A2F3BC}" destId="{E3DAD7E1-EAB9-4F45-8E0B-05B690B9CE2B}" srcOrd="0" destOrd="0" presId="urn:microsoft.com/office/officeart/2005/8/layout/orgChart1"/>
    <dgm:cxn modelId="{3A04FAC9-091A-4357-B9B5-C5BC867F5FAD}" srcId="{57C30A58-65CB-4401-AE7B-676C766C6182}" destId="{F0A9EA9A-DE59-4033-BA4D-1291AC14E32A}" srcOrd="1" destOrd="0" parTransId="{5665DBC8-8433-4483-97FE-A154B77E86C1}" sibTransId="{B9291535-9263-4A03-BCBF-8BF97D601F48}"/>
    <dgm:cxn modelId="{D0B923CF-8DA9-46AE-8D91-1CEF92EE283C}" type="presOf" srcId="{C440FF43-FC86-4622-B510-408E794B5AE7}" destId="{630A70BA-14EB-404E-8263-1AA9CDF4ECFE}" srcOrd="1" destOrd="0" presId="urn:microsoft.com/office/officeart/2005/8/layout/orgChart1"/>
    <dgm:cxn modelId="{A2FBE2D0-B89B-4489-9C9A-F35CE6C59483}" type="presOf" srcId="{1E556128-C79E-492B-BDC3-1E90A4047497}" destId="{237988E4-9564-424F-A9F5-47A32880AF96}" srcOrd="0" destOrd="0" presId="urn:microsoft.com/office/officeart/2005/8/layout/orgChart1"/>
    <dgm:cxn modelId="{D8AEB9D3-CFF5-437A-BB47-A2784E3C417B}" srcId="{F0A9EA9A-DE59-4033-BA4D-1291AC14E32A}" destId="{A7E8E16B-2174-4CD5-9EBD-5CDB91C4B79D}" srcOrd="0" destOrd="0" parTransId="{7B4B0E53-0937-4818-869A-877DA4CB2AC7}" sibTransId="{AE4BB2ED-EFE7-46C9-A8AD-8659054A2B07}"/>
    <dgm:cxn modelId="{87CB4FD9-798D-4B64-8B34-0CB9403A4E47}" type="presOf" srcId="{A7E8E16B-2174-4CD5-9EBD-5CDB91C4B79D}" destId="{282AA17F-859F-4CB5-959E-BF48AFBFC289}" srcOrd="0" destOrd="0" presId="urn:microsoft.com/office/officeart/2005/8/layout/orgChart1"/>
    <dgm:cxn modelId="{662744DA-0418-4542-86B2-BD269F9278F1}" srcId="{191E56D4-6635-4723-963B-35D474D2B3ED}" destId="{F9B190A2-4CE6-462D-90C3-284E540491FA}" srcOrd="0" destOrd="0" parTransId="{5E953B3D-F985-4423-8979-10C0DAD9F3D8}" sibTransId="{7CB7E408-49C7-4FF7-942B-2EBD462846F9}"/>
    <dgm:cxn modelId="{03BBC9E0-311C-49B8-87BB-5382CA438141}" type="presOf" srcId="{3E1AD904-01A7-41FC-A187-1F3DFA93BE69}" destId="{AB532EFB-7500-4036-AEF3-71CDEF8C30C9}" srcOrd="0" destOrd="0" presId="urn:microsoft.com/office/officeart/2005/8/layout/orgChart1"/>
    <dgm:cxn modelId="{049FBAE1-57EC-46D9-AE9B-EB64A7D6EBFE}" type="presOf" srcId="{A590C5C3-96DB-4C5F-9534-A1A70EA4E515}" destId="{6D1E56D3-F292-4209-B2A9-7CE3E2C81163}" srcOrd="0" destOrd="0" presId="urn:microsoft.com/office/officeart/2005/8/layout/orgChart1"/>
    <dgm:cxn modelId="{A6BA8FE8-526A-4156-A2A7-997BCB2A37BF}" type="presOf" srcId="{1E556128-C79E-492B-BDC3-1E90A4047497}" destId="{8FA47FDB-C59D-4E61-875B-C9D339EECB65}" srcOrd="1" destOrd="0" presId="urn:microsoft.com/office/officeart/2005/8/layout/orgChart1"/>
    <dgm:cxn modelId="{CFF5EEEB-AA7A-456A-A18D-245D67AE09CC}" type="presOf" srcId="{57C30A58-65CB-4401-AE7B-676C766C6182}" destId="{EB299427-0373-4239-9441-0158349E3DF4}" srcOrd="1" destOrd="0" presId="urn:microsoft.com/office/officeart/2005/8/layout/orgChart1"/>
    <dgm:cxn modelId="{012DD9F6-E104-4F7B-BD1D-FAB04F10C2B1}" srcId="{57C30A58-65CB-4401-AE7B-676C766C6182}" destId="{C440FF43-FC86-4622-B510-408E794B5AE7}" srcOrd="5" destOrd="0" parTransId="{C2583733-3301-4AB4-A824-59C37404A9A7}" sibTransId="{ABFDAEEC-60DF-4D18-9C0C-B5FDBBE4F873}"/>
    <dgm:cxn modelId="{366169FB-D012-419B-A292-8FA4EA11BC0D}" type="presOf" srcId="{191E56D4-6635-4723-963B-35D474D2B3ED}" destId="{38D97E85-25D5-4D79-8525-6B56EF0EC3BC}" srcOrd="0" destOrd="0" presId="urn:microsoft.com/office/officeart/2005/8/layout/orgChart1"/>
    <dgm:cxn modelId="{133CF913-9B62-464B-A32A-9E3A88FD8AF3}" type="presParOf" srcId="{675D21CC-BD09-4AF1-B1F0-277A72361A32}" destId="{CAEE1B4C-A6BD-4FF4-BE9A-5DAB7B61329B}" srcOrd="0" destOrd="0" presId="urn:microsoft.com/office/officeart/2005/8/layout/orgChart1"/>
    <dgm:cxn modelId="{F67578AD-4702-4ED0-B2C7-6449C65F2130}" type="presParOf" srcId="{CAEE1B4C-A6BD-4FF4-BE9A-5DAB7B61329B}" destId="{21C71483-463E-4EF6-AFB4-415F2A8D53A0}" srcOrd="0" destOrd="0" presId="urn:microsoft.com/office/officeart/2005/8/layout/orgChart1"/>
    <dgm:cxn modelId="{E2AD0F01-8BF4-4A13-9B4F-80732567E39F}" type="presParOf" srcId="{21C71483-463E-4EF6-AFB4-415F2A8D53A0}" destId="{50778A10-AB4E-4847-B96D-AB28667575D3}" srcOrd="0" destOrd="0" presId="urn:microsoft.com/office/officeart/2005/8/layout/orgChart1"/>
    <dgm:cxn modelId="{A5576515-D1E8-4E45-B832-BDBEE3EE9B4F}" type="presParOf" srcId="{21C71483-463E-4EF6-AFB4-415F2A8D53A0}" destId="{EB299427-0373-4239-9441-0158349E3DF4}" srcOrd="1" destOrd="0" presId="urn:microsoft.com/office/officeart/2005/8/layout/orgChart1"/>
    <dgm:cxn modelId="{8F46E6EA-A90D-40D8-AB46-364BA21EC47D}" type="presParOf" srcId="{CAEE1B4C-A6BD-4FF4-BE9A-5DAB7B61329B}" destId="{48920AE6-FF62-4A2A-AF41-8EE9FE6131EC}" srcOrd="1" destOrd="0" presId="urn:microsoft.com/office/officeart/2005/8/layout/orgChart1"/>
    <dgm:cxn modelId="{7A24CD0C-3716-4E44-9FEC-450D7BD3505A}" type="presParOf" srcId="{48920AE6-FF62-4A2A-AF41-8EE9FE6131EC}" destId="{4839D47E-98E3-48C8-A47A-6968FAAAEF82}" srcOrd="0" destOrd="0" presId="urn:microsoft.com/office/officeart/2005/8/layout/orgChart1"/>
    <dgm:cxn modelId="{AB7E32D5-47EA-4425-A148-DBE4E8E154D7}" type="presParOf" srcId="{48920AE6-FF62-4A2A-AF41-8EE9FE6131EC}" destId="{28E8CA79-A0F3-4B1C-A486-7BC28685C19D}" srcOrd="1" destOrd="0" presId="urn:microsoft.com/office/officeart/2005/8/layout/orgChart1"/>
    <dgm:cxn modelId="{EF117C9C-CA9A-4690-8A98-87DD98C756B8}" type="presParOf" srcId="{28E8CA79-A0F3-4B1C-A486-7BC28685C19D}" destId="{F65638FE-3361-4AFD-98D7-8600BFF827A7}" srcOrd="0" destOrd="0" presId="urn:microsoft.com/office/officeart/2005/8/layout/orgChart1"/>
    <dgm:cxn modelId="{F8EFDE7E-DC19-41CD-81DC-E56C4DDBD070}" type="presParOf" srcId="{F65638FE-3361-4AFD-98D7-8600BFF827A7}" destId="{38D97E85-25D5-4D79-8525-6B56EF0EC3BC}" srcOrd="0" destOrd="0" presId="urn:microsoft.com/office/officeart/2005/8/layout/orgChart1"/>
    <dgm:cxn modelId="{A02DA3E6-F532-4DDE-9116-068D78A75D67}" type="presParOf" srcId="{F65638FE-3361-4AFD-98D7-8600BFF827A7}" destId="{681C548E-0FE0-42F1-85CA-863FDCBA6B87}" srcOrd="1" destOrd="0" presId="urn:microsoft.com/office/officeart/2005/8/layout/orgChart1"/>
    <dgm:cxn modelId="{25D91A25-E975-4E4E-A423-9143D32E97E1}" type="presParOf" srcId="{28E8CA79-A0F3-4B1C-A486-7BC28685C19D}" destId="{05C85E85-0003-4ACE-8A49-666C99F3B857}" srcOrd="1" destOrd="0" presId="urn:microsoft.com/office/officeart/2005/8/layout/orgChart1"/>
    <dgm:cxn modelId="{0C42E151-DA24-4461-AA18-E5B7F30F9A83}" type="presParOf" srcId="{05C85E85-0003-4ACE-8A49-666C99F3B857}" destId="{95B631CE-E0B4-437B-A974-5D8DFD49EFB0}" srcOrd="0" destOrd="0" presId="urn:microsoft.com/office/officeart/2005/8/layout/orgChart1"/>
    <dgm:cxn modelId="{7FBCCBF3-67AC-4704-8D14-33DBA540F382}" type="presParOf" srcId="{05C85E85-0003-4ACE-8A49-666C99F3B857}" destId="{A5A86D4B-CC8A-4DFA-9958-E059712FF905}" srcOrd="1" destOrd="0" presId="urn:microsoft.com/office/officeart/2005/8/layout/orgChart1"/>
    <dgm:cxn modelId="{A6501003-1F47-4D6C-83ED-006D9988B3B6}" type="presParOf" srcId="{A5A86D4B-CC8A-4DFA-9958-E059712FF905}" destId="{B8500A0B-D880-4C99-9DAD-C99AD3AA71A4}" srcOrd="0" destOrd="0" presId="urn:microsoft.com/office/officeart/2005/8/layout/orgChart1"/>
    <dgm:cxn modelId="{3B9F9C0D-BE36-4573-8F67-6BF5FB712C1F}" type="presParOf" srcId="{B8500A0B-D880-4C99-9DAD-C99AD3AA71A4}" destId="{4B6D7905-1940-487D-867B-C6BCCD548A16}" srcOrd="0" destOrd="0" presId="urn:microsoft.com/office/officeart/2005/8/layout/orgChart1"/>
    <dgm:cxn modelId="{14FC176F-DCE5-4067-8F0B-F835F7BA8AC7}" type="presParOf" srcId="{B8500A0B-D880-4C99-9DAD-C99AD3AA71A4}" destId="{3C84BA6E-CA57-4A1D-B999-75B6FF95518F}" srcOrd="1" destOrd="0" presId="urn:microsoft.com/office/officeart/2005/8/layout/orgChart1"/>
    <dgm:cxn modelId="{CD1CC15B-A21C-40D8-BCC4-6698384BB824}" type="presParOf" srcId="{A5A86D4B-CC8A-4DFA-9958-E059712FF905}" destId="{031B73D2-1D47-4159-B485-6EEC592CD3FA}" srcOrd="1" destOrd="0" presId="urn:microsoft.com/office/officeart/2005/8/layout/orgChart1"/>
    <dgm:cxn modelId="{3A1FA350-C328-4EE8-B51F-302990C70C97}" type="presParOf" srcId="{A5A86D4B-CC8A-4DFA-9958-E059712FF905}" destId="{207F01D7-9F17-40BE-AED8-CE8C12CC3084}" srcOrd="2" destOrd="0" presId="urn:microsoft.com/office/officeart/2005/8/layout/orgChart1"/>
    <dgm:cxn modelId="{CE464ED2-EEF2-4C12-88E2-BEC032E56373}" type="presParOf" srcId="{28E8CA79-A0F3-4B1C-A486-7BC28685C19D}" destId="{600EEE04-670D-45E5-AD77-5477D4BE6116}" srcOrd="2" destOrd="0" presId="urn:microsoft.com/office/officeart/2005/8/layout/orgChart1"/>
    <dgm:cxn modelId="{63DA5219-1775-482B-8F54-77282B0F6191}" type="presParOf" srcId="{48920AE6-FF62-4A2A-AF41-8EE9FE6131EC}" destId="{36C6CF34-F4F5-429C-A8DF-D7BBA9B4654F}" srcOrd="2" destOrd="0" presId="urn:microsoft.com/office/officeart/2005/8/layout/orgChart1"/>
    <dgm:cxn modelId="{7D8BAFB1-C0E9-4BD8-9AF8-280F3652470A}" type="presParOf" srcId="{48920AE6-FF62-4A2A-AF41-8EE9FE6131EC}" destId="{EC6B1630-6798-4AE5-B4C5-5147F9C51686}" srcOrd="3" destOrd="0" presId="urn:microsoft.com/office/officeart/2005/8/layout/orgChart1"/>
    <dgm:cxn modelId="{3FE09A14-4DC5-402A-A5B8-00DD3213606B}" type="presParOf" srcId="{EC6B1630-6798-4AE5-B4C5-5147F9C51686}" destId="{22B5EBCD-66A7-4FA0-AD6E-968A7DAD030E}" srcOrd="0" destOrd="0" presId="urn:microsoft.com/office/officeart/2005/8/layout/orgChart1"/>
    <dgm:cxn modelId="{D3504774-4619-4186-9C9A-A17A4A4EEE7B}" type="presParOf" srcId="{22B5EBCD-66A7-4FA0-AD6E-968A7DAD030E}" destId="{00F56643-CBBD-4C1D-80D3-B9DABE277941}" srcOrd="0" destOrd="0" presId="urn:microsoft.com/office/officeart/2005/8/layout/orgChart1"/>
    <dgm:cxn modelId="{D51A0668-B4B7-4B87-B856-0DD217611F25}" type="presParOf" srcId="{22B5EBCD-66A7-4FA0-AD6E-968A7DAD030E}" destId="{D7258572-C29C-400B-800A-5091C9DC77B1}" srcOrd="1" destOrd="0" presId="urn:microsoft.com/office/officeart/2005/8/layout/orgChart1"/>
    <dgm:cxn modelId="{C965AD1C-25D7-4BCA-BF0C-43872A3328D0}" type="presParOf" srcId="{EC6B1630-6798-4AE5-B4C5-5147F9C51686}" destId="{BAA12053-B867-4068-BB98-F109379B43AC}" srcOrd="1" destOrd="0" presId="urn:microsoft.com/office/officeart/2005/8/layout/orgChart1"/>
    <dgm:cxn modelId="{23B2A09D-0C9D-4FE0-8F27-1CD5D1140B66}" type="presParOf" srcId="{BAA12053-B867-4068-BB98-F109379B43AC}" destId="{B03CD764-A50E-48E8-B995-EA131D6BD951}" srcOrd="0" destOrd="0" presId="urn:microsoft.com/office/officeart/2005/8/layout/orgChart1"/>
    <dgm:cxn modelId="{AC0F0D44-D729-4D40-BF41-91CF61BC793B}" type="presParOf" srcId="{BAA12053-B867-4068-BB98-F109379B43AC}" destId="{8937372B-1657-48C8-A13F-48265214FD94}" srcOrd="1" destOrd="0" presId="urn:microsoft.com/office/officeart/2005/8/layout/orgChart1"/>
    <dgm:cxn modelId="{A10E4E1C-8FE4-4D98-AF8D-480C47C7F108}" type="presParOf" srcId="{8937372B-1657-48C8-A13F-48265214FD94}" destId="{6BDEEEEE-D57C-4768-9E00-A750E211EEAE}" srcOrd="0" destOrd="0" presId="urn:microsoft.com/office/officeart/2005/8/layout/orgChart1"/>
    <dgm:cxn modelId="{4D58A77A-0DD8-454F-AF35-4F7505CF8249}" type="presParOf" srcId="{6BDEEEEE-D57C-4768-9E00-A750E211EEAE}" destId="{282AA17F-859F-4CB5-959E-BF48AFBFC289}" srcOrd="0" destOrd="0" presId="urn:microsoft.com/office/officeart/2005/8/layout/orgChart1"/>
    <dgm:cxn modelId="{AA0418EA-79F5-4A7E-BD78-C03D7B3823C3}" type="presParOf" srcId="{6BDEEEEE-D57C-4768-9E00-A750E211EEAE}" destId="{09C4225A-D23F-481D-8138-5931293E6CED}" srcOrd="1" destOrd="0" presId="urn:microsoft.com/office/officeart/2005/8/layout/orgChart1"/>
    <dgm:cxn modelId="{0AD7CFCD-893A-4F01-8834-E5CAB933BFCA}" type="presParOf" srcId="{8937372B-1657-48C8-A13F-48265214FD94}" destId="{20234399-9D8A-4568-99A7-BEB1CE96B3C1}" srcOrd="1" destOrd="0" presId="urn:microsoft.com/office/officeart/2005/8/layout/orgChart1"/>
    <dgm:cxn modelId="{190990F7-AB12-45D8-A445-BB9989242EE2}" type="presParOf" srcId="{8937372B-1657-48C8-A13F-48265214FD94}" destId="{6F5F9B0A-C10B-4D56-83E0-05E81DAB7AAD}" srcOrd="2" destOrd="0" presId="urn:microsoft.com/office/officeart/2005/8/layout/orgChart1"/>
    <dgm:cxn modelId="{8B85BA27-975E-4CAA-903C-E5E5A3349D04}" type="presParOf" srcId="{EC6B1630-6798-4AE5-B4C5-5147F9C51686}" destId="{2264AB80-0EE9-452C-8A1E-C50E2219914E}" srcOrd="2" destOrd="0" presId="urn:microsoft.com/office/officeart/2005/8/layout/orgChart1"/>
    <dgm:cxn modelId="{BD357CA3-31AB-4BB8-8882-A76A2609BB7D}" type="presParOf" srcId="{48920AE6-FF62-4A2A-AF41-8EE9FE6131EC}" destId="{DC4B2FCA-EF93-42A0-AF31-36F4C77CC966}" srcOrd="4" destOrd="0" presId="urn:microsoft.com/office/officeart/2005/8/layout/orgChart1"/>
    <dgm:cxn modelId="{E77EFC67-7D3F-42E3-ABFC-A8CCCC852F10}" type="presParOf" srcId="{48920AE6-FF62-4A2A-AF41-8EE9FE6131EC}" destId="{1CC89B1A-55ED-4EAA-9209-AED3BC1EB3F9}" srcOrd="5" destOrd="0" presId="urn:microsoft.com/office/officeart/2005/8/layout/orgChart1"/>
    <dgm:cxn modelId="{2333C2C5-4EAB-4CB8-838A-6C80F9B565EF}" type="presParOf" srcId="{1CC89B1A-55ED-4EAA-9209-AED3BC1EB3F9}" destId="{1C7554BC-9F15-4CFA-9A24-05D91D176C12}" srcOrd="0" destOrd="0" presId="urn:microsoft.com/office/officeart/2005/8/layout/orgChart1"/>
    <dgm:cxn modelId="{A1DF7F48-030E-4858-80D8-7B09851D8821}" type="presParOf" srcId="{1C7554BC-9F15-4CFA-9A24-05D91D176C12}" destId="{AB532EFB-7500-4036-AEF3-71CDEF8C30C9}" srcOrd="0" destOrd="0" presId="urn:microsoft.com/office/officeart/2005/8/layout/orgChart1"/>
    <dgm:cxn modelId="{ECAE380E-EEE0-45D2-9CD3-1C86B8636D3E}" type="presParOf" srcId="{1C7554BC-9F15-4CFA-9A24-05D91D176C12}" destId="{D4E52631-DC80-4D27-B27C-C683CCFE3A02}" srcOrd="1" destOrd="0" presId="urn:microsoft.com/office/officeart/2005/8/layout/orgChart1"/>
    <dgm:cxn modelId="{59D32022-7865-43AE-852F-8C839448B482}" type="presParOf" srcId="{1CC89B1A-55ED-4EAA-9209-AED3BC1EB3F9}" destId="{00994E48-ED62-424F-B72D-7A4216BC5ACB}" srcOrd="1" destOrd="0" presId="urn:microsoft.com/office/officeart/2005/8/layout/orgChart1"/>
    <dgm:cxn modelId="{84A37F51-CC8F-46C2-996E-B5ADA031BC66}" type="presParOf" srcId="{00994E48-ED62-424F-B72D-7A4216BC5ACB}" destId="{E3DAD7E1-EAB9-4F45-8E0B-05B690B9CE2B}" srcOrd="0" destOrd="0" presId="urn:microsoft.com/office/officeart/2005/8/layout/orgChart1"/>
    <dgm:cxn modelId="{A6CDD99B-C725-4428-B934-12B9821A69A5}" type="presParOf" srcId="{00994E48-ED62-424F-B72D-7A4216BC5ACB}" destId="{A1BB290F-0D35-4BAE-9DDA-A40DB905DD3A}" srcOrd="1" destOrd="0" presId="urn:microsoft.com/office/officeart/2005/8/layout/orgChart1"/>
    <dgm:cxn modelId="{DCE37CCA-9F2A-4775-9BAE-976CA4D32FAB}" type="presParOf" srcId="{A1BB290F-0D35-4BAE-9DDA-A40DB905DD3A}" destId="{6ADAD555-AE17-44B2-B76D-5E8E31DA05B3}" srcOrd="0" destOrd="0" presId="urn:microsoft.com/office/officeart/2005/8/layout/orgChart1"/>
    <dgm:cxn modelId="{89D240A4-9112-4190-88DE-A7209CFD0154}" type="presParOf" srcId="{6ADAD555-AE17-44B2-B76D-5E8E31DA05B3}" destId="{237988E4-9564-424F-A9F5-47A32880AF96}" srcOrd="0" destOrd="0" presId="urn:microsoft.com/office/officeart/2005/8/layout/orgChart1"/>
    <dgm:cxn modelId="{76D65A21-7937-40AF-99CC-13EE97693C4E}" type="presParOf" srcId="{6ADAD555-AE17-44B2-B76D-5E8E31DA05B3}" destId="{8FA47FDB-C59D-4E61-875B-C9D339EECB65}" srcOrd="1" destOrd="0" presId="urn:microsoft.com/office/officeart/2005/8/layout/orgChart1"/>
    <dgm:cxn modelId="{22903751-9372-4112-A075-3849F5692390}" type="presParOf" srcId="{A1BB290F-0D35-4BAE-9DDA-A40DB905DD3A}" destId="{717ADCE7-549C-43A8-A255-C044A6B6D04C}" srcOrd="1" destOrd="0" presId="urn:microsoft.com/office/officeart/2005/8/layout/orgChart1"/>
    <dgm:cxn modelId="{7D49F95D-605B-4D01-A0B6-A4EEF4F5CFA7}" type="presParOf" srcId="{A1BB290F-0D35-4BAE-9DDA-A40DB905DD3A}" destId="{91994571-F329-4B57-8952-08058D8A58D7}" srcOrd="2" destOrd="0" presId="urn:microsoft.com/office/officeart/2005/8/layout/orgChart1"/>
    <dgm:cxn modelId="{CAF5D71A-3862-41A0-8A93-9A252E0C2B00}" type="presParOf" srcId="{1CC89B1A-55ED-4EAA-9209-AED3BC1EB3F9}" destId="{5EBEA478-8B3C-4CB8-BE53-8C6332408931}" srcOrd="2" destOrd="0" presId="urn:microsoft.com/office/officeart/2005/8/layout/orgChart1"/>
    <dgm:cxn modelId="{5C3D0B29-FFD5-42C9-8251-4EE337AA28D2}" type="presParOf" srcId="{48920AE6-FF62-4A2A-AF41-8EE9FE6131EC}" destId="{782124D5-2B26-4C6F-8215-9706747B7660}" srcOrd="6" destOrd="0" presId="urn:microsoft.com/office/officeart/2005/8/layout/orgChart1"/>
    <dgm:cxn modelId="{D9AFBC98-F577-430D-869D-984E55931BA6}" type="presParOf" srcId="{48920AE6-FF62-4A2A-AF41-8EE9FE6131EC}" destId="{448D76AC-0500-4066-B299-62A0C0BCF522}" srcOrd="7" destOrd="0" presId="urn:microsoft.com/office/officeart/2005/8/layout/orgChart1"/>
    <dgm:cxn modelId="{7D6964E8-3940-41E5-9F1F-3067C229D8F6}" type="presParOf" srcId="{448D76AC-0500-4066-B299-62A0C0BCF522}" destId="{BB6CD1D9-B56E-4C5C-837A-1CA425469914}" srcOrd="0" destOrd="0" presId="urn:microsoft.com/office/officeart/2005/8/layout/orgChart1"/>
    <dgm:cxn modelId="{8A223287-7CE6-445C-9065-20C5135A831D}" type="presParOf" srcId="{BB6CD1D9-B56E-4C5C-837A-1CA425469914}" destId="{8FC50F82-51DB-4783-8B8C-36CAAE32F532}" srcOrd="0" destOrd="0" presId="urn:microsoft.com/office/officeart/2005/8/layout/orgChart1"/>
    <dgm:cxn modelId="{064B9D6F-CF95-451B-9E4F-F391B23F1E89}" type="presParOf" srcId="{BB6CD1D9-B56E-4C5C-837A-1CA425469914}" destId="{87725C64-C6A7-4F16-9ECA-53F0BC126E14}" srcOrd="1" destOrd="0" presId="urn:microsoft.com/office/officeart/2005/8/layout/orgChart1"/>
    <dgm:cxn modelId="{068654DC-3A5E-4C78-B529-DAC7ED7E04AD}" type="presParOf" srcId="{448D76AC-0500-4066-B299-62A0C0BCF522}" destId="{CCB3D6CB-FC77-4B6B-B0E8-65D9A9CE4A55}" srcOrd="1" destOrd="0" presId="urn:microsoft.com/office/officeart/2005/8/layout/orgChart1"/>
    <dgm:cxn modelId="{0E6C9E4C-CA5F-4770-810A-B35CF1415FC9}" type="presParOf" srcId="{CCB3D6CB-FC77-4B6B-B0E8-65D9A9CE4A55}" destId="{6D1E56D3-F292-4209-B2A9-7CE3E2C81163}" srcOrd="0" destOrd="0" presId="urn:microsoft.com/office/officeart/2005/8/layout/orgChart1"/>
    <dgm:cxn modelId="{28CCB7BD-58FA-4CA1-A24F-F33A08E9CA59}" type="presParOf" srcId="{CCB3D6CB-FC77-4B6B-B0E8-65D9A9CE4A55}" destId="{BC4DB604-2C82-407A-9A01-4664CD2B5FDA}" srcOrd="1" destOrd="0" presId="urn:microsoft.com/office/officeart/2005/8/layout/orgChart1"/>
    <dgm:cxn modelId="{1404D3E1-1CEF-4871-836B-8F5BE27C0F35}" type="presParOf" srcId="{BC4DB604-2C82-407A-9A01-4664CD2B5FDA}" destId="{4EE90D01-A6C7-4209-840E-DC19C9F708F5}" srcOrd="0" destOrd="0" presId="urn:microsoft.com/office/officeart/2005/8/layout/orgChart1"/>
    <dgm:cxn modelId="{F230FF55-305B-406C-85DE-43F32D8E6D76}" type="presParOf" srcId="{4EE90D01-A6C7-4209-840E-DC19C9F708F5}" destId="{53F2D413-A7C1-4728-9BC5-CEA11DDB8512}" srcOrd="0" destOrd="0" presId="urn:microsoft.com/office/officeart/2005/8/layout/orgChart1"/>
    <dgm:cxn modelId="{4603C0E8-1860-4B7A-963E-E746B84208F0}" type="presParOf" srcId="{4EE90D01-A6C7-4209-840E-DC19C9F708F5}" destId="{21EC98AD-B582-41EE-B1F7-4742668A11E8}" srcOrd="1" destOrd="0" presId="urn:microsoft.com/office/officeart/2005/8/layout/orgChart1"/>
    <dgm:cxn modelId="{B1861E4A-8EE2-4A23-BEA7-D4E782E9CEFB}" type="presParOf" srcId="{BC4DB604-2C82-407A-9A01-4664CD2B5FDA}" destId="{B87E02E9-E5F6-43D7-AAE9-967FFC065017}" srcOrd="1" destOrd="0" presId="urn:microsoft.com/office/officeart/2005/8/layout/orgChart1"/>
    <dgm:cxn modelId="{57170ECB-6BE6-42C7-ACDE-3EA4D1BF09A3}" type="presParOf" srcId="{BC4DB604-2C82-407A-9A01-4664CD2B5FDA}" destId="{2DBD2DDF-5B32-48A1-9B78-905C490911A8}" srcOrd="2" destOrd="0" presId="urn:microsoft.com/office/officeart/2005/8/layout/orgChart1"/>
    <dgm:cxn modelId="{EA40367E-3240-4243-BF03-A3E314204CDD}" type="presParOf" srcId="{448D76AC-0500-4066-B299-62A0C0BCF522}" destId="{FE02570A-272C-43C4-AB1B-BC3B91C66E40}" srcOrd="2" destOrd="0" presId="urn:microsoft.com/office/officeart/2005/8/layout/orgChart1"/>
    <dgm:cxn modelId="{DB99AFCB-6A48-4E2C-B4F5-306C9C545A99}" type="presParOf" srcId="{48920AE6-FF62-4A2A-AF41-8EE9FE6131EC}" destId="{06B18BE3-EE6E-49E8-B14A-1A5E3033DE5B}" srcOrd="8" destOrd="0" presId="urn:microsoft.com/office/officeart/2005/8/layout/orgChart1"/>
    <dgm:cxn modelId="{2DA814E3-B728-4BF7-AF9D-528815033E7B}" type="presParOf" srcId="{48920AE6-FF62-4A2A-AF41-8EE9FE6131EC}" destId="{71163F96-92F6-4717-AE86-6A4E8884F10E}" srcOrd="9" destOrd="0" presId="urn:microsoft.com/office/officeart/2005/8/layout/orgChart1"/>
    <dgm:cxn modelId="{4BE21420-2949-43CE-AA85-3E88273BFCF9}" type="presParOf" srcId="{71163F96-92F6-4717-AE86-6A4E8884F10E}" destId="{0C52E335-C2DD-4D20-8B88-0141B085E378}" srcOrd="0" destOrd="0" presId="urn:microsoft.com/office/officeart/2005/8/layout/orgChart1"/>
    <dgm:cxn modelId="{22EB2E8C-13B5-4736-A208-D6BC630A0ABB}" type="presParOf" srcId="{0C52E335-C2DD-4D20-8B88-0141B085E378}" destId="{C0CA7C29-78FA-4336-9B17-6224E4006E4A}" srcOrd="0" destOrd="0" presId="urn:microsoft.com/office/officeart/2005/8/layout/orgChart1"/>
    <dgm:cxn modelId="{0F1AF089-3865-4F9D-832C-64DDDFB3DA1E}" type="presParOf" srcId="{0C52E335-C2DD-4D20-8B88-0141B085E378}" destId="{E1F6213F-F137-4296-A72B-35EBE837D5C3}" srcOrd="1" destOrd="0" presId="urn:microsoft.com/office/officeart/2005/8/layout/orgChart1"/>
    <dgm:cxn modelId="{75BEB192-DAF4-432A-84C3-F2CD24E5BEE9}" type="presParOf" srcId="{71163F96-92F6-4717-AE86-6A4E8884F10E}" destId="{DB5F8227-2506-4B86-9941-D8C5D3830727}" srcOrd="1" destOrd="0" presId="urn:microsoft.com/office/officeart/2005/8/layout/orgChart1"/>
    <dgm:cxn modelId="{1F6582EA-6125-4471-9C3F-10E8FBAF6EFF}" type="presParOf" srcId="{DB5F8227-2506-4B86-9941-D8C5D3830727}" destId="{C656B104-B2BE-4E34-9569-086272844546}" srcOrd="0" destOrd="0" presId="urn:microsoft.com/office/officeart/2005/8/layout/orgChart1"/>
    <dgm:cxn modelId="{1BAA1EA4-F526-42A9-8FBB-81407A97BD68}" type="presParOf" srcId="{DB5F8227-2506-4B86-9941-D8C5D3830727}" destId="{ABE4AC29-3A83-4397-9711-FBB1FA44E763}" srcOrd="1" destOrd="0" presId="urn:microsoft.com/office/officeart/2005/8/layout/orgChart1"/>
    <dgm:cxn modelId="{A02979BA-8968-4027-B1F5-3782F4AC3089}" type="presParOf" srcId="{ABE4AC29-3A83-4397-9711-FBB1FA44E763}" destId="{7C0B67F8-ADCD-4B5F-BF0A-B1382A86EDC3}" srcOrd="0" destOrd="0" presId="urn:microsoft.com/office/officeart/2005/8/layout/orgChart1"/>
    <dgm:cxn modelId="{FE1F4B57-6A77-47C2-BECC-8FC67E38C453}" type="presParOf" srcId="{7C0B67F8-ADCD-4B5F-BF0A-B1382A86EDC3}" destId="{27BE68FE-1857-479B-B3AF-F945D008D853}" srcOrd="0" destOrd="0" presId="urn:microsoft.com/office/officeart/2005/8/layout/orgChart1"/>
    <dgm:cxn modelId="{CD9FD3CD-BECD-448A-8D7B-73BCED69CE81}" type="presParOf" srcId="{7C0B67F8-ADCD-4B5F-BF0A-B1382A86EDC3}" destId="{6111EE0D-0642-40BE-8F15-741888DD5DF4}" srcOrd="1" destOrd="0" presId="urn:microsoft.com/office/officeart/2005/8/layout/orgChart1"/>
    <dgm:cxn modelId="{E8C64C2D-3061-4167-B91B-46C385175B50}" type="presParOf" srcId="{ABE4AC29-3A83-4397-9711-FBB1FA44E763}" destId="{C244CA87-7FDB-40D8-9116-DC1ACBD20F0C}" srcOrd="1" destOrd="0" presId="urn:microsoft.com/office/officeart/2005/8/layout/orgChart1"/>
    <dgm:cxn modelId="{2B966B95-583F-4A75-A5CC-D623778D8306}" type="presParOf" srcId="{ABE4AC29-3A83-4397-9711-FBB1FA44E763}" destId="{378AAFF9-72ED-424A-9318-1E9E849F77E2}" srcOrd="2" destOrd="0" presId="urn:microsoft.com/office/officeart/2005/8/layout/orgChart1"/>
    <dgm:cxn modelId="{0F0D968A-79AA-4479-89DE-8BAF26C375C6}" type="presParOf" srcId="{71163F96-92F6-4717-AE86-6A4E8884F10E}" destId="{045E60FE-136C-46D6-AB19-BCAAD366903C}" srcOrd="2" destOrd="0" presId="urn:microsoft.com/office/officeart/2005/8/layout/orgChart1"/>
    <dgm:cxn modelId="{2A3A6E04-7821-45CB-BB82-4EBE74B28260}" type="presParOf" srcId="{CAEE1B4C-A6BD-4FF4-BE9A-5DAB7B61329B}" destId="{9AB58861-AD14-4C6E-97CA-12D16A378DC3}" srcOrd="2" destOrd="0" presId="urn:microsoft.com/office/officeart/2005/8/layout/orgChart1"/>
    <dgm:cxn modelId="{5C69EBC3-51AE-4BA1-8AA8-EE8CA9183D3F}" type="presParOf" srcId="{9AB58861-AD14-4C6E-97CA-12D16A378DC3}" destId="{219087E3-DA83-49B3-AC9D-3CC3297834A9}" srcOrd="0" destOrd="0" presId="urn:microsoft.com/office/officeart/2005/8/layout/orgChart1"/>
    <dgm:cxn modelId="{4057870C-2EC9-4BC6-A08B-18D1B0EB0A43}" type="presParOf" srcId="{9AB58861-AD14-4C6E-97CA-12D16A378DC3}" destId="{2146802B-3A6E-49D4-B46E-83247CACB8BE}" srcOrd="1" destOrd="0" presId="urn:microsoft.com/office/officeart/2005/8/layout/orgChart1"/>
    <dgm:cxn modelId="{9FFCAA8D-4A21-4534-8327-E405AD0FC4A8}" type="presParOf" srcId="{2146802B-3A6E-49D4-B46E-83247CACB8BE}" destId="{7DB22676-E37B-4D16-8AFC-FC97EF62E038}" srcOrd="0" destOrd="0" presId="urn:microsoft.com/office/officeart/2005/8/layout/orgChart1"/>
    <dgm:cxn modelId="{B589FE79-A9DE-46B3-B48C-E61A81B70600}" type="presParOf" srcId="{7DB22676-E37B-4D16-8AFC-FC97EF62E038}" destId="{64ABF3C2-69FE-4E75-8090-2DBD7D10AFF1}" srcOrd="0" destOrd="0" presId="urn:microsoft.com/office/officeart/2005/8/layout/orgChart1"/>
    <dgm:cxn modelId="{453400C2-13C4-4401-955A-8AA430EA03E2}" type="presParOf" srcId="{7DB22676-E37B-4D16-8AFC-FC97EF62E038}" destId="{630A70BA-14EB-404E-8263-1AA9CDF4ECFE}" srcOrd="1" destOrd="0" presId="urn:microsoft.com/office/officeart/2005/8/layout/orgChart1"/>
    <dgm:cxn modelId="{0BD9CFB3-A137-463B-A96D-B3CED53A37BF}" type="presParOf" srcId="{2146802B-3A6E-49D4-B46E-83247CACB8BE}" destId="{909B280F-E434-44FB-884C-1BF5F157EB84}" srcOrd="1" destOrd="0" presId="urn:microsoft.com/office/officeart/2005/8/layout/orgChart1"/>
    <dgm:cxn modelId="{FCE1F5BF-338B-44C5-9BCC-F6BC7E2DD1D8}" type="presParOf" srcId="{2146802B-3A6E-49D4-B46E-83247CACB8BE}" destId="{A7E189F3-8D98-4273-B200-AB280D34B41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0FE77D-1AB1-4DE8-BFE0-45C8495E4027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a-DK"/>
        </a:p>
      </dgm:t>
    </dgm:pt>
    <dgm:pt modelId="{F0A9EA9A-DE59-4033-BA4D-1291AC14E32A}">
      <dgm:prSet phldrT="[Tekst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Kontaktpersoner IO3</a:t>
          </a:r>
        </a:p>
        <a:p>
          <a:r>
            <a:rPr lang="da-DK" dirty="0">
              <a:solidFill>
                <a:schemeClr val="tx1"/>
              </a:solidFill>
            </a:rPr>
            <a:t> FGU-skolen Holstebro</a:t>
          </a:r>
        </a:p>
      </dgm:t>
    </dgm:pt>
    <dgm:pt modelId="{5665DBC8-8433-4483-97FE-A154B77E86C1}" type="parTrans" cxnId="{3A04FAC9-091A-4357-B9B5-C5BC867F5FAD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B9291535-9263-4A03-BCBF-8BF97D601F48}" type="sibTrans" cxnId="{3A04FAC9-091A-4357-B9B5-C5BC867F5FAD}">
      <dgm:prSet/>
      <dgm:spPr/>
      <dgm:t>
        <a:bodyPr/>
        <a:lstStyle/>
        <a:p>
          <a:endParaRPr lang="da-DK"/>
        </a:p>
      </dgm:t>
    </dgm:pt>
    <dgm:pt modelId="{3E1AD904-01A7-41FC-A187-1F3DFA93BE69}">
      <dgm:prSet phldrT="[Tekst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Kontaktpersoner IO3 Holstebro Gymnasium og hf</a:t>
          </a:r>
        </a:p>
      </dgm:t>
    </dgm:pt>
    <dgm:pt modelId="{46D7DE8F-B833-488C-9561-FE25F76685B1}" type="parTrans" cxnId="{13306106-891C-417D-AAB6-23D5E8ABADD2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AEF0DB79-0B47-4263-918D-C6BC91FB85A8}" type="sibTrans" cxnId="{13306106-891C-417D-AAB6-23D5E8ABADD2}">
      <dgm:prSet/>
      <dgm:spPr/>
      <dgm:t>
        <a:bodyPr/>
        <a:lstStyle/>
        <a:p>
          <a:endParaRPr lang="da-DK"/>
        </a:p>
      </dgm:t>
    </dgm:pt>
    <dgm:pt modelId="{BCA2D145-E969-4DC2-8375-BA9E3DF4CC90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Kontaktpersoner IO3 </a:t>
          </a:r>
        </a:p>
        <a:p>
          <a:r>
            <a:rPr lang="da-DK" dirty="0">
              <a:solidFill>
                <a:schemeClr val="tx1"/>
              </a:solidFill>
            </a:rPr>
            <a:t>VUC HLS</a:t>
          </a:r>
        </a:p>
      </dgm:t>
    </dgm:pt>
    <dgm:pt modelId="{C87579DB-CC78-42A8-A9B8-4F33862275FB}" type="parTrans" cxnId="{3505B38C-7C1B-4898-BBDF-CCAB285F114B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C48DE12E-63B7-4C49-8AD0-6971E8827F2D}" type="sibTrans" cxnId="{3505B38C-7C1B-4898-BBDF-CCAB285F114B}">
      <dgm:prSet/>
      <dgm:spPr/>
      <dgm:t>
        <a:bodyPr/>
        <a:lstStyle/>
        <a:p>
          <a:endParaRPr lang="da-DK"/>
        </a:p>
      </dgm:t>
    </dgm:pt>
    <dgm:pt modelId="{30A74D4E-2F87-4B79-A5DA-E6759102081C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Kontaktpersoner IO3</a:t>
          </a:r>
        </a:p>
        <a:p>
          <a:r>
            <a:rPr lang="da-DK" dirty="0">
              <a:solidFill>
                <a:schemeClr val="tx1"/>
              </a:solidFill>
            </a:rPr>
            <a:t> Step 10</a:t>
          </a:r>
        </a:p>
      </dgm:t>
    </dgm:pt>
    <dgm:pt modelId="{2EE67A65-E5A4-4F8F-87B9-2268CCF99513}" type="parTrans" cxnId="{7AD1FD0B-160D-45E8-8ADF-882C7E32167B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1E06EE4F-B946-4988-822E-0A9BB5C60CC7}" type="sibTrans" cxnId="{7AD1FD0B-160D-45E8-8ADF-882C7E32167B}">
      <dgm:prSet/>
      <dgm:spPr/>
      <dgm:t>
        <a:bodyPr/>
        <a:lstStyle/>
        <a:p>
          <a:endParaRPr lang="da-DK"/>
        </a:p>
      </dgm:t>
    </dgm:pt>
    <dgm:pt modelId="{57C30A58-65CB-4401-AE7B-676C766C6182}" type="asst">
      <dgm:prSet phldrT="[Tekst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PL IO3</a:t>
          </a:r>
        </a:p>
        <a:p>
          <a:r>
            <a:rPr lang="da-DK" dirty="0">
              <a:solidFill>
                <a:schemeClr val="tx1"/>
              </a:solidFill>
            </a:rPr>
            <a:t>Karin Spelling (LBF)</a:t>
          </a:r>
        </a:p>
      </dgm:t>
    </dgm:pt>
    <dgm:pt modelId="{6B691C6F-43B2-4321-AA04-F8014874E2E6}" type="sibTrans" cxnId="{432DD30A-F546-4A1D-8269-00600BEB5651}">
      <dgm:prSet/>
      <dgm:spPr/>
      <dgm:t>
        <a:bodyPr/>
        <a:lstStyle/>
        <a:p>
          <a:endParaRPr lang="da-DK"/>
        </a:p>
      </dgm:t>
    </dgm:pt>
    <dgm:pt modelId="{F4BBAF85-C6CE-4E82-9F9B-A75E317FFAA3}" type="parTrans" cxnId="{432DD30A-F546-4A1D-8269-00600BEB5651}">
      <dgm:prSet/>
      <dgm:spPr/>
      <dgm:t>
        <a:bodyPr/>
        <a:lstStyle/>
        <a:p>
          <a:endParaRPr lang="da-DK"/>
        </a:p>
      </dgm:t>
    </dgm:pt>
    <dgm:pt modelId="{191E56D4-6635-4723-963B-35D474D2B3ED}">
      <dgm:prSet phldrT="[Tekst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Kontaktpersoner  IO3 </a:t>
          </a:r>
        </a:p>
        <a:p>
          <a:r>
            <a:rPr lang="da-DK" dirty="0">
              <a:solidFill>
                <a:schemeClr val="tx1"/>
              </a:solidFill>
            </a:rPr>
            <a:t>SoSu </a:t>
          </a:r>
          <a:r>
            <a:rPr lang="da-DK" dirty="0" err="1">
              <a:solidFill>
                <a:schemeClr val="tx1"/>
              </a:solidFill>
            </a:rPr>
            <a:t>MidtVest</a:t>
          </a:r>
          <a:endParaRPr lang="da-DK" dirty="0">
            <a:solidFill>
              <a:schemeClr val="tx1"/>
            </a:solidFill>
          </a:endParaRPr>
        </a:p>
      </dgm:t>
    </dgm:pt>
    <dgm:pt modelId="{F308C462-74C3-4C38-B401-3A7C8ECC5815}" type="sibTrans" cxnId="{50B67764-5912-4516-B4F3-1EE760DF2A61}">
      <dgm:prSet/>
      <dgm:spPr/>
      <dgm:t>
        <a:bodyPr/>
        <a:lstStyle/>
        <a:p>
          <a:endParaRPr lang="da-DK"/>
        </a:p>
      </dgm:t>
    </dgm:pt>
    <dgm:pt modelId="{EF3E2F38-D798-457D-BA19-63D7E81101F6}" type="parTrans" cxnId="{50B67764-5912-4516-B4F3-1EE760DF2A61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115477C5-60E1-4173-95C0-5EF2A56EFBCA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Kontaktpersoner  IO3</a:t>
          </a:r>
        </a:p>
        <a:p>
          <a:r>
            <a:rPr lang="da-DK" dirty="0">
              <a:solidFill>
                <a:schemeClr val="tx1"/>
              </a:solidFill>
            </a:rPr>
            <a:t>UCH</a:t>
          </a:r>
        </a:p>
      </dgm:t>
    </dgm:pt>
    <dgm:pt modelId="{CD2DE3F6-078E-48E1-AC5C-D370CEA73BBA}" type="parTrans" cxnId="{B44669EB-506D-4EFE-A81E-EA62924251C8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4F93D940-3629-4A0E-8902-457ED0A3698B}" type="sibTrans" cxnId="{B44669EB-506D-4EFE-A81E-EA62924251C8}">
      <dgm:prSet/>
      <dgm:spPr/>
      <dgm:t>
        <a:bodyPr/>
        <a:lstStyle/>
        <a:p>
          <a:endParaRPr lang="da-DK"/>
        </a:p>
      </dgm:t>
    </dgm:pt>
    <dgm:pt modelId="{675D21CC-BD09-4AF1-B1F0-277A72361A32}" type="pres">
      <dgm:prSet presAssocID="{CB0FE77D-1AB1-4DE8-BFE0-45C8495E402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AEE1B4C-A6BD-4FF4-BE9A-5DAB7B61329B}" type="pres">
      <dgm:prSet presAssocID="{57C30A58-65CB-4401-AE7B-676C766C6182}" presName="hierRoot1" presStyleCnt="0">
        <dgm:presLayoutVars>
          <dgm:hierBranch val="init"/>
        </dgm:presLayoutVars>
      </dgm:prSet>
      <dgm:spPr/>
    </dgm:pt>
    <dgm:pt modelId="{21C71483-463E-4EF6-AFB4-415F2A8D53A0}" type="pres">
      <dgm:prSet presAssocID="{57C30A58-65CB-4401-AE7B-676C766C6182}" presName="rootComposite1" presStyleCnt="0"/>
      <dgm:spPr/>
    </dgm:pt>
    <dgm:pt modelId="{50778A10-AB4E-4847-B96D-AB28667575D3}" type="pres">
      <dgm:prSet presAssocID="{57C30A58-65CB-4401-AE7B-676C766C6182}" presName="rootText1" presStyleLbl="node0" presStyleIdx="0" presStyleCnt="1" custLinFactY="100000" custLinFactNeighborY="164529">
        <dgm:presLayoutVars>
          <dgm:chPref val="3"/>
        </dgm:presLayoutVars>
      </dgm:prSet>
      <dgm:spPr/>
    </dgm:pt>
    <dgm:pt modelId="{EB299427-0373-4239-9441-0158349E3DF4}" type="pres">
      <dgm:prSet presAssocID="{57C30A58-65CB-4401-AE7B-676C766C6182}" presName="rootConnector1" presStyleLbl="asst0" presStyleIdx="0" presStyleCnt="0"/>
      <dgm:spPr/>
    </dgm:pt>
    <dgm:pt modelId="{48920AE6-FF62-4A2A-AF41-8EE9FE6131EC}" type="pres">
      <dgm:prSet presAssocID="{57C30A58-65CB-4401-AE7B-676C766C6182}" presName="hierChild2" presStyleCnt="0"/>
      <dgm:spPr/>
    </dgm:pt>
    <dgm:pt modelId="{4839D47E-98E3-48C8-A47A-6968FAAAEF82}" type="pres">
      <dgm:prSet presAssocID="{EF3E2F38-D798-457D-BA19-63D7E81101F6}" presName="Name37" presStyleLbl="parChTrans1D2" presStyleIdx="0" presStyleCnt="6"/>
      <dgm:spPr/>
    </dgm:pt>
    <dgm:pt modelId="{28E8CA79-A0F3-4B1C-A486-7BC28685C19D}" type="pres">
      <dgm:prSet presAssocID="{191E56D4-6635-4723-963B-35D474D2B3ED}" presName="hierRoot2" presStyleCnt="0">
        <dgm:presLayoutVars>
          <dgm:hierBranch val="init"/>
        </dgm:presLayoutVars>
      </dgm:prSet>
      <dgm:spPr/>
    </dgm:pt>
    <dgm:pt modelId="{F65638FE-3361-4AFD-98D7-8600BFF827A7}" type="pres">
      <dgm:prSet presAssocID="{191E56D4-6635-4723-963B-35D474D2B3ED}" presName="rootComposite" presStyleCnt="0"/>
      <dgm:spPr/>
    </dgm:pt>
    <dgm:pt modelId="{38D97E85-25D5-4D79-8525-6B56EF0EC3BC}" type="pres">
      <dgm:prSet presAssocID="{191E56D4-6635-4723-963B-35D474D2B3ED}" presName="rootText" presStyleLbl="node2" presStyleIdx="0" presStyleCnt="6" custScaleY="63136">
        <dgm:presLayoutVars>
          <dgm:chPref val="3"/>
        </dgm:presLayoutVars>
      </dgm:prSet>
      <dgm:spPr/>
    </dgm:pt>
    <dgm:pt modelId="{681C548E-0FE0-42F1-85CA-863FDCBA6B87}" type="pres">
      <dgm:prSet presAssocID="{191E56D4-6635-4723-963B-35D474D2B3ED}" presName="rootConnector" presStyleLbl="node2" presStyleIdx="0" presStyleCnt="6"/>
      <dgm:spPr/>
    </dgm:pt>
    <dgm:pt modelId="{05C85E85-0003-4ACE-8A49-666C99F3B857}" type="pres">
      <dgm:prSet presAssocID="{191E56D4-6635-4723-963B-35D474D2B3ED}" presName="hierChild4" presStyleCnt="0"/>
      <dgm:spPr/>
    </dgm:pt>
    <dgm:pt modelId="{600EEE04-670D-45E5-AD77-5477D4BE6116}" type="pres">
      <dgm:prSet presAssocID="{191E56D4-6635-4723-963B-35D474D2B3ED}" presName="hierChild5" presStyleCnt="0"/>
      <dgm:spPr/>
    </dgm:pt>
    <dgm:pt modelId="{36C6CF34-F4F5-429C-A8DF-D7BBA9B4654F}" type="pres">
      <dgm:prSet presAssocID="{5665DBC8-8433-4483-97FE-A154B77E86C1}" presName="Name37" presStyleLbl="parChTrans1D2" presStyleIdx="1" presStyleCnt="6"/>
      <dgm:spPr/>
    </dgm:pt>
    <dgm:pt modelId="{EC6B1630-6798-4AE5-B4C5-5147F9C51686}" type="pres">
      <dgm:prSet presAssocID="{F0A9EA9A-DE59-4033-BA4D-1291AC14E32A}" presName="hierRoot2" presStyleCnt="0">
        <dgm:presLayoutVars>
          <dgm:hierBranch val="init"/>
        </dgm:presLayoutVars>
      </dgm:prSet>
      <dgm:spPr/>
    </dgm:pt>
    <dgm:pt modelId="{22B5EBCD-66A7-4FA0-AD6E-968A7DAD030E}" type="pres">
      <dgm:prSet presAssocID="{F0A9EA9A-DE59-4033-BA4D-1291AC14E32A}" presName="rootComposite" presStyleCnt="0"/>
      <dgm:spPr/>
    </dgm:pt>
    <dgm:pt modelId="{00F56643-CBBD-4C1D-80D3-B9DABE277941}" type="pres">
      <dgm:prSet presAssocID="{F0A9EA9A-DE59-4033-BA4D-1291AC14E32A}" presName="rootText" presStyleLbl="node2" presStyleIdx="1" presStyleCnt="6" custScaleY="63136">
        <dgm:presLayoutVars>
          <dgm:chPref val="3"/>
        </dgm:presLayoutVars>
      </dgm:prSet>
      <dgm:spPr/>
    </dgm:pt>
    <dgm:pt modelId="{D7258572-C29C-400B-800A-5091C9DC77B1}" type="pres">
      <dgm:prSet presAssocID="{F0A9EA9A-DE59-4033-BA4D-1291AC14E32A}" presName="rootConnector" presStyleLbl="node2" presStyleIdx="1" presStyleCnt="6"/>
      <dgm:spPr/>
    </dgm:pt>
    <dgm:pt modelId="{BAA12053-B867-4068-BB98-F109379B43AC}" type="pres">
      <dgm:prSet presAssocID="{F0A9EA9A-DE59-4033-BA4D-1291AC14E32A}" presName="hierChild4" presStyleCnt="0"/>
      <dgm:spPr/>
    </dgm:pt>
    <dgm:pt modelId="{2264AB80-0EE9-452C-8A1E-C50E2219914E}" type="pres">
      <dgm:prSet presAssocID="{F0A9EA9A-DE59-4033-BA4D-1291AC14E32A}" presName="hierChild5" presStyleCnt="0"/>
      <dgm:spPr/>
    </dgm:pt>
    <dgm:pt modelId="{DC4B2FCA-EF93-42A0-AF31-36F4C77CC966}" type="pres">
      <dgm:prSet presAssocID="{46D7DE8F-B833-488C-9561-FE25F76685B1}" presName="Name37" presStyleLbl="parChTrans1D2" presStyleIdx="2" presStyleCnt="6"/>
      <dgm:spPr/>
    </dgm:pt>
    <dgm:pt modelId="{1CC89B1A-55ED-4EAA-9209-AED3BC1EB3F9}" type="pres">
      <dgm:prSet presAssocID="{3E1AD904-01A7-41FC-A187-1F3DFA93BE69}" presName="hierRoot2" presStyleCnt="0">
        <dgm:presLayoutVars>
          <dgm:hierBranch val="init"/>
        </dgm:presLayoutVars>
      </dgm:prSet>
      <dgm:spPr/>
    </dgm:pt>
    <dgm:pt modelId="{1C7554BC-9F15-4CFA-9A24-05D91D176C12}" type="pres">
      <dgm:prSet presAssocID="{3E1AD904-01A7-41FC-A187-1F3DFA93BE69}" presName="rootComposite" presStyleCnt="0"/>
      <dgm:spPr/>
    </dgm:pt>
    <dgm:pt modelId="{AB532EFB-7500-4036-AEF3-71CDEF8C30C9}" type="pres">
      <dgm:prSet presAssocID="{3E1AD904-01A7-41FC-A187-1F3DFA93BE69}" presName="rootText" presStyleLbl="node2" presStyleIdx="2" presStyleCnt="6" custScaleY="62773">
        <dgm:presLayoutVars>
          <dgm:chPref val="3"/>
        </dgm:presLayoutVars>
      </dgm:prSet>
      <dgm:spPr/>
    </dgm:pt>
    <dgm:pt modelId="{D4E52631-DC80-4D27-B27C-C683CCFE3A02}" type="pres">
      <dgm:prSet presAssocID="{3E1AD904-01A7-41FC-A187-1F3DFA93BE69}" presName="rootConnector" presStyleLbl="node2" presStyleIdx="2" presStyleCnt="6"/>
      <dgm:spPr/>
    </dgm:pt>
    <dgm:pt modelId="{00994E48-ED62-424F-B72D-7A4216BC5ACB}" type="pres">
      <dgm:prSet presAssocID="{3E1AD904-01A7-41FC-A187-1F3DFA93BE69}" presName="hierChild4" presStyleCnt="0"/>
      <dgm:spPr/>
    </dgm:pt>
    <dgm:pt modelId="{5EBEA478-8B3C-4CB8-BE53-8C6332408931}" type="pres">
      <dgm:prSet presAssocID="{3E1AD904-01A7-41FC-A187-1F3DFA93BE69}" presName="hierChild5" presStyleCnt="0"/>
      <dgm:spPr/>
    </dgm:pt>
    <dgm:pt modelId="{782124D5-2B26-4C6F-8215-9706747B7660}" type="pres">
      <dgm:prSet presAssocID="{C87579DB-CC78-42A8-A9B8-4F33862275FB}" presName="Name37" presStyleLbl="parChTrans1D2" presStyleIdx="3" presStyleCnt="6"/>
      <dgm:spPr/>
    </dgm:pt>
    <dgm:pt modelId="{448D76AC-0500-4066-B299-62A0C0BCF522}" type="pres">
      <dgm:prSet presAssocID="{BCA2D145-E969-4DC2-8375-BA9E3DF4CC90}" presName="hierRoot2" presStyleCnt="0">
        <dgm:presLayoutVars>
          <dgm:hierBranch val="init"/>
        </dgm:presLayoutVars>
      </dgm:prSet>
      <dgm:spPr/>
    </dgm:pt>
    <dgm:pt modelId="{BB6CD1D9-B56E-4C5C-837A-1CA425469914}" type="pres">
      <dgm:prSet presAssocID="{BCA2D145-E969-4DC2-8375-BA9E3DF4CC90}" presName="rootComposite" presStyleCnt="0"/>
      <dgm:spPr/>
    </dgm:pt>
    <dgm:pt modelId="{8FC50F82-51DB-4783-8B8C-36CAAE32F532}" type="pres">
      <dgm:prSet presAssocID="{BCA2D145-E969-4DC2-8375-BA9E3DF4CC90}" presName="rootText" presStyleLbl="node2" presStyleIdx="3" presStyleCnt="6" custScaleY="65020">
        <dgm:presLayoutVars>
          <dgm:chPref val="3"/>
        </dgm:presLayoutVars>
      </dgm:prSet>
      <dgm:spPr/>
    </dgm:pt>
    <dgm:pt modelId="{87725C64-C6A7-4F16-9ECA-53F0BC126E14}" type="pres">
      <dgm:prSet presAssocID="{BCA2D145-E969-4DC2-8375-BA9E3DF4CC90}" presName="rootConnector" presStyleLbl="node2" presStyleIdx="3" presStyleCnt="6"/>
      <dgm:spPr/>
    </dgm:pt>
    <dgm:pt modelId="{CCB3D6CB-FC77-4B6B-B0E8-65D9A9CE4A55}" type="pres">
      <dgm:prSet presAssocID="{BCA2D145-E969-4DC2-8375-BA9E3DF4CC90}" presName="hierChild4" presStyleCnt="0"/>
      <dgm:spPr/>
    </dgm:pt>
    <dgm:pt modelId="{FE02570A-272C-43C4-AB1B-BC3B91C66E40}" type="pres">
      <dgm:prSet presAssocID="{BCA2D145-E969-4DC2-8375-BA9E3DF4CC90}" presName="hierChild5" presStyleCnt="0"/>
      <dgm:spPr/>
    </dgm:pt>
    <dgm:pt modelId="{06B18BE3-EE6E-49E8-B14A-1A5E3033DE5B}" type="pres">
      <dgm:prSet presAssocID="{2EE67A65-E5A4-4F8F-87B9-2268CCF99513}" presName="Name37" presStyleLbl="parChTrans1D2" presStyleIdx="4" presStyleCnt="6"/>
      <dgm:spPr/>
    </dgm:pt>
    <dgm:pt modelId="{71163F96-92F6-4717-AE86-6A4E8884F10E}" type="pres">
      <dgm:prSet presAssocID="{30A74D4E-2F87-4B79-A5DA-E6759102081C}" presName="hierRoot2" presStyleCnt="0">
        <dgm:presLayoutVars>
          <dgm:hierBranch val="init"/>
        </dgm:presLayoutVars>
      </dgm:prSet>
      <dgm:spPr/>
    </dgm:pt>
    <dgm:pt modelId="{0C52E335-C2DD-4D20-8B88-0141B085E378}" type="pres">
      <dgm:prSet presAssocID="{30A74D4E-2F87-4B79-A5DA-E6759102081C}" presName="rootComposite" presStyleCnt="0"/>
      <dgm:spPr/>
    </dgm:pt>
    <dgm:pt modelId="{C0CA7C29-78FA-4336-9B17-6224E4006E4A}" type="pres">
      <dgm:prSet presAssocID="{30A74D4E-2F87-4B79-A5DA-E6759102081C}" presName="rootText" presStyleLbl="node2" presStyleIdx="4" presStyleCnt="6" custScaleY="65790">
        <dgm:presLayoutVars>
          <dgm:chPref val="3"/>
        </dgm:presLayoutVars>
      </dgm:prSet>
      <dgm:spPr/>
    </dgm:pt>
    <dgm:pt modelId="{E1F6213F-F137-4296-A72B-35EBE837D5C3}" type="pres">
      <dgm:prSet presAssocID="{30A74D4E-2F87-4B79-A5DA-E6759102081C}" presName="rootConnector" presStyleLbl="node2" presStyleIdx="4" presStyleCnt="6"/>
      <dgm:spPr/>
    </dgm:pt>
    <dgm:pt modelId="{DB5F8227-2506-4B86-9941-D8C5D3830727}" type="pres">
      <dgm:prSet presAssocID="{30A74D4E-2F87-4B79-A5DA-E6759102081C}" presName="hierChild4" presStyleCnt="0"/>
      <dgm:spPr/>
    </dgm:pt>
    <dgm:pt modelId="{045E60FE-136C-46D6-AB19-BCAAD366903C}" type="pres">
      <dgm:prSet presAssocID="{30A74D4E-2F87-4B79-A5DA-E6759102081C}" presName="hierChild5" presStyleCnt="0"/>
      <dgm:spPr/>
    </dgm:pt>
    <dgm:pt modelId="{60B24C6B-CB43-4CBE-BF88-F299B19A33F7}" type="pres">
      <dgm:prSet presAssocID="{CD2DE3F6-078E-48E1-AC5C-D370CEA73BBA}" presName="Name37" presStyleLbl="parChTrans1D2" presStyleIdx="5" presStyleCnt="6"/>
      <dgm:spPr/>
    </dgm:pt>
    <dgm:pt modelId="{F3943F27-EFD6-4CC4-9B9C-5F159F911DD8}" type="pres">
      <dgm:prSet presAssocID="{115477C5-60E1-4173-95C0-5EF2A56EFBCA}" presName="hierRoot2" presStyleCnt="0">
        <dgm:presLayoutVars>
          <dgm:hierBranch val="init"/>
        </dgm:presLayoutVars>
      </dgm:prSet>
      <dgm:spPr/>
    </dgm:pt>
    <dgm:pt modelId="{AE5B9C5E-E35B-43A3-86E6-42573E2B184D}" type="pres">
      <dgm:prSet presAssocID="{115477C5-60E1-4173-95C0-5EF2A56EFBCA}" presName="rootComposite" presStyleCnt="0"/>
      <dgm:spPr/>
    </dgm:pt>
    <dgm:pt modelId="{1B9F8443-7D5C-452C-95AE-0D659FF0BB43}" type="pres">
      <dgm:prSet presAssocID="{115477C5-60E1-4173-95C0-5EF2A56EFBCA}" presName="rootText" presStyleLbl="node2" presStyleIdx="5" presStyleCnt="6" custScaleX="103404" custScaleY="65962">
        <dgm:presLayoutVars>
          <dgm:chPref val="3"/>
        </dgm:presLayoutVars>
      </dgm:prSet>
      <dgm:spPr/>
    </dgm:pt>
    <dgm:pt modelId="{3FB79353-DCA8-4FFC-A389-7D8B02620D6F}" type="pres">
      <dgm:prSet presAssocID="{115477C5-60E1-4173-95C0-5EF2A56EFBCA}" presName="rootConnector" presStyleLbl="node2" presStyleIdx="5" presStyleCnt="6"/>
      <dgm:spPr/>
    </dgm:pt>
    <dgm:pt modelId="{77B2C6A2-2D69-4AB6-80FE-F270ABF0545F}" type="pres">
      <dgm:prSet presAssocID="{115477C5-60E1-4173-95C0-5EF2A56EFBCA}" presName="hierChild4" presStyleCnt="0"/>
      <dgm:spPr/>
    </dgm:pt>
    <dgm:pt modelId="{FEA8F983-181C-444A-B87F-392C3F20D892}" type="pres">
      <dgm:prSet presAssocID="{115477C5-60E1-4173-95C0-5EF2A56EFBCA}" presName="hierChild5" presStyleCnt="0"/>
      <dgm:spPr/>
    </dgm:pt>
    <dgm:pt modelId="{9AB58861-AD14-4C6E-97CA-12D16A378DC3}" type="pres">
      <dgm:prSet presAssocID="{57C30A58-65CB-4401-AE7B-676C766C6182}" presName="hierChild3" presStyleCnt="0"/>
      <dgm:spPr/>
    </dgm:pt>
  </dgm:ptLst>
  <dgm:cxnLst>
    <dgm:cxn modelId="{13306106-891C-417D-AAB6-23D5E8ABADD2}" srcId="{57C30A58-65CB-4401-AE7B-676C766C6182}" destId="{3E1AD904-01A7-41FC-A187-1F3DFA93BE69}" srcOrd="2" destOrd="0" parTransId="{46D7DE8F-B833-488C-9561-FE25F76685B1}" sibTransId="{AEF0DB79-0B47-4263-918D-C6BC91FB85A8}"/>
    <dgm:cxn modelId="{0978150A-B459-4E10-8C25-3E946F0DF39B}" type="presOf" srcId="{3E1AD904-01A7-41FC-A187-1F3DFA93BE69}" destId="{D4E52631-DC80-4D27-B27C-C683CCFE3A02}" srcOrd="1" destOrd="0" presId="urn:microsoft.com/office/officeart/2005/8/layout/orgChart1"/>
    <dgm:cxn modelId="{432DD30A-F546-4A1D-8269-00600BEB5651}" srcId="{CB0FE77D-1AB1-4DE8-BFE0-45C8495E4027}" destId="{57C30A58-65CB-4401-AE7B-676C766C6182}" srcOrd="0" destOrd="0" parTransId="{F4BBAF85-C6CE-4E82-9F9B-A75E317FFAA3}" sibTransId="{6B691C6F-43B2-4321-AA04-F8014874E2E6}"/>
    <dgm:cxn modelId="{7AD1FD0B-160D-45E8-8ADF-882C7E32167B}" srcId="{57C30A58-65CB-4401-AE7B-676C766C6182}" destId="{30A74D4E-2F87-4B79-A5DA-E6759102081C}" srcOrd="4" destOrd="0" parTransId="{2EE67A65-E5A4-4F8F-87B9-2268CCF99513}" sibTransId="{1E06EE4F-B946-4988-822E-0A9BB5C60CC7}"/>
    <dgm:cxn modelId="{6E87F415-513E-4BE0-A1F1-0D1A5E09F261}" type="presOf" srcId="{2EE67A65-E5A4-4F8F-87B9-2268CCF99513}" destId="{06B18BE3-EE6E-49E8-B14A-1A5E3033DE5B}" srcOrd="0" destOrd="0" presId="urn:microsoft.com/office/officeart/2005/8/layout/orgChart1"/>
    <dgm:cxn modelId="{FB86671A-34A6-47F9-8235-0345E6C02878}" type="presOf" srcId="{115477C5-60E1-4173-95C0-5EF2A56EFBCA}" destId="{1B9F8443-7D5C-452C-95AE-0D659FF0BB43}" srcOrd="0" destOrd="0" presId="urn:microsoft.com/office/officeart/2005/8/layout/orgChart1"/>
    <dgm:cxn modelId="{9B2C353C-2F65-4AA5-97A1-8C2B16FB3FC2}" type="presOf" srcId="{46D7DE8F-B833-488C-9561-FE25F76685B1}" destId="{DC4B2FCA-EF93-42A0-AF31-36F4C77CC966}" srcOrd="0" destOrd="0" presId="urn:microsoft.com/office/officeart/2005/8/layout/orgChart1"/>
    <dgm:cxn modelId="{830D255D-F627-44E3-9DFD-B7AE4824DB89}" type="presOf" srcId="{EF3E2F38-D798-457D-BA19-63D7E81101F6}" destId="{4839D47E-98E3-48C8-A47A-6968FAAAEF82}" srcOrd="0" destOrd="0" presId="urn:microsoft.com/office/officeart/2005/8/layout/orgChart1"/>
    <dgm:cxn modelId="{EE21465D-2A8A-4CEE-979F-4272F23C06FD}" type="presOf" srcId="{BCA2D145-E969-4DC2-8375-BA9E3DF4CC90}" destId="{87725C64-C6A7-4F16-9ECA-53F0BC126E14}" srcOrd="1" destOrd="0" presId="urn:microsoft.com/office/officeart/2005/8/layout/orgChart1"/>
    <dgm:cxn modelId="{38624141-BFE7-4220-822D-BB7BA6CF6C75}" type="presOf" srcId="{191E56D4-6635-4723-963B-35D474D2B3ED}" destId="{681C548E-0FE0-42F1-85CA-863FDCBA6B87}" srcOrd="1" destOrd="0" presId="urn:microsoft.com/office/officeart/2005/8/layout/orgChart1"/>
    <dgm:cxn modelId="{50B67764-5912-4516-B4F3-1EE760DF2A61}" srcId="{57C30A58-65CB-4401-AE7B-676C766C6182}" destId="{191E56D4-6635-4723-963B-35D474D2B3ED}" srcOrd="0" destOrd="0" parTransId="{EF3E2F38-D798-457D-BA19-63D7E81101F6}" sibTransId="{F308C462-74C3-4C38-B401-3A7C8ECC5815}"/>
    <dgm:cxn modelId="{0D5F1C69-B6E7-43B5-9C3A-658E996DE608}" type="presOf" srcId="{F0A9EA9A-DE59-4033-BA4D-1291AC14E32A}" destId="{00F56643-CBBD-4C1D-80D3-B9DABE277941}" srcOrd="0" destOrd="0" presId="urn:microsoft.com/office/officeart/2005/8/layout/orgChart1"/>
    <dgm:cxn modelId="{0AAE6769-E264-4468-8E85-D4FFBB2E1EB0}" type="presOf" srcId="{CD2DE3F6-078E-48E1-AC5C-D370CEA73BBA}" destId="{60B24C6B-CB43-4CBE-BF88-F299B19A33F7}" srcOrd="0" destOrd="0" presId="urn:microsoft.com/office/officeart/2005/8/layout/orgChart1"/>
    <dgm:cxn modelId="{7FFAE06A-10C0-458A-A6C9-B4A8A03F3546}" type="presOf" srcId="{BCA2D145-E969-4DC2-8375-BA9E3DF4CC90}" destId="{8FC50F82-51DB-4783-8B8C-36CAAE32F532}" srcOrd="0" destOrd="0" presId="urn:microsoft.com/office/officeart/2005/8/layout/orgChart1"/>
    <dgm:cxn modelId="{10F9964B-6EEF-449C-B0DA-44714C964C7D}" type="presOf" srcId="{5665DBC8-8433-4483-97FE-A154B77E86C1}" destId="{36C6CF34-F4F5-429C-A8DF-D7BBA9B4654F}" srcOrd="0" destOrd="0" presId="urn:microsoft.com/office/officeart/2005/8/layout/orgChart1"/>
    <dgm:cxn modelId="{7CE1724E-6A54-4ACD-972F-6737DF8276C9}" type="presOf" srcId="{115477C5-60E1-4173-95C0-5EF2A56EFBCA}" destId="{3FB79353-DCA8-4FFC-A389-7D8B02620D6F}" srcOrd="1" destOrd="0" presId="urn:microsoft.com/office/officeart/2005/8/layout/orgChart1"/>
    <dgm:cxn modelId="{770A9C4E-9203-4395-A83C-1DC9F3B3B6A4}" type="presOf" srcId="{F0A9EA9A-DE59-4033-BA4D-1291AC14E32A}" destId="{D7258572-C29C-400B-800A-5091C9DC77B1}" srcOrd="1" destOrd="0" presId="urn:microsoft.com/office/officeart/2005/8/layout/orgChart1"/>
    <dgm:cxn modelId="{DC4FB271-DEB4-4434-B20D-17678058E3D5}" type="presOf" srcId="{30A74D4E-2F87-4B79-A5DA-E6759102081C}" destId="{E1F6213F-F137-4296-A72B-35EBE837D5C3}" srcOrd="1" destOrd="0" presId="urn:microsoft.com/office/officeart/2005/8/layout/orgChart1"/>
    <dgm:cxn modelId="{E85A2357-E94B-489E-82A9-051F48ABD1A9}" type="presOf" srcId="{C87579DB-CC78-42A8-A9B8-4F33862275FB}" destId="{782124D5-2B26-4C6F-8215-9706747B7660}" srcOrd="0" destOrd="0" presId="urn:microsoft.com/office/officeart/2005/8/layout/orgChart1"/>
    <dgm:cxn modelId="{3505B38C-7C1B-4898-BBDF-CCAB285F114B}" srcId="{57C30A58-65CB-4401-AE7B-676C766C6182}" destId="{BCA2D145-E969-4DC2-8375-BA9E3DF4CC90}" srcOrd="3" destOrd="0" parTransId="{C87579DB-CC78-42A8-A9B8-4F33862275FB}" sibTransId="{C48DE12E-63B7-4C49-8AD0-6971E8827F2D}"/>
    <dgm:cxn modelId="{006D099D-C97A-430C-B680-3833C620F38F}" type="presOf" srcId="{30A74D4E-2F87-4B79-A5DA-E6759102081C}" destId="{C0CA7C29-78FA-4336-9B17-6224E4006E4A}" srcOrd="0" destOrd="0" presId="urn:microsoft.com/office/officeart/2005/8/layout/orgChart1"/>
    <dgm:cxn modelId="{D70B53A3-D4A3-4C25-B6B0-3FF408187C53}" type="presOf" srcId="{57C30A58-65CB-4401-AE7B-676C766C6182}" destId="{50778A10-AB4E-4847-B96D-AB28667575D3}" srcOrd="0" destOrd="0" presId="urn:microsoft.com/office/officeart/2005/8/layout/orgChart1"/>
    <dgm:cxn modelId="{85A2DEB4-DE0D-4298-AE78-C2A8D94F484C}" type="presOf" srcId="{CB0FE77D-1AB1-4DE8-BFE0-45C8495E4027}" destId="{675D21CC-BD09-4AF1-B1F0-277A72361A32}" srcOrd="0" destOrd="0" presId="urn:microsoft.com/office/officeart/2005/8/layout/orgChart1"/>
    <dgm:cxn modelId="{3A04FAC9-091A-4357-B9B5-C5BC867F5FAD}" srcId="{57C30A58-65CB-4401-AE7B-676C766C6182}" destId="{F0A9EA9A-DE59-4033-BA4D-1291AC14E32A}" srcOrd="1" destOrd="0" parTransId="{5665DBC8-8433-4483-97FE-A154B77E86C1}" sibTransId="{B9291535-9263-4A03-BCBF-8BF97D601F48}"/>
    <dgm:cxn modelId="{03BBC9E0-311C-49B8-87BB-5382CA438141}" type="presOf" srcId="{3E1AD904-01A7-41FC-A187-1F3DFA93BE69}" destId="{AB532EFB-7500-4036-AEF3-71CDEF8C30C9}" srcOrd="0" destOrd="0" presId="urn:microsoft.com/office/officeart/2005/8/layout/orgChart1"/>
    <dgm:cxn modelId="{B44669EB-506D-4EFE-A81E-EA62924251C8}" srcId="{57C30A58-65CB-4401-AE7B-676C766C6182}" destId="{115477C5-60E1-4173-95C0-5EF2A56EFBCA}" srcOrd="5" destOrd="0" parTransId="{CD2DE3F6-078E-48E1-AC5C-D370CEA73BBA}" sibTransId="{4F93D940-3629-4A0E-8902-457ED0A3698B}"/>
    <dgm:cxn modelId="{CFF5EEEB-AA7A-456A-A18D-245D67AE09CC}" type="presOf" srcId="{57C30A58-65CB-4401-AE7B-676C766C6182}" destId="{EB299427-0373-4239-9441-0158349E3DF4}" srcOrd="1" destOrd="0" presId="urn:microsoft.com/office/officeart/2005/8/layout/orgChart1"/>
    <dgm:cxn modelId="{366169FB-D012-419B-A292-8FA4EA11BC0D}" type="presOf" srcId="{191E56D4-6635-4723-963B-35D474D2B3ED}" destId="{38D97E85-25D5-4D79-8525-6B56EF0EC3BC}" srcOrd="0" destOrd="0" presId="urn:microsoft.com/office/officeart/2005/8/layout/orgChart1"/>
    <dgm:cxn modelId="{133CF913-9B62-464B-A32A-9E3A88FD8AF3}" type="presParOf" srcId="{675D21CC-BD09-4AF1-B1F0-277A72361A32}" destId="{CAEE1B4C-A6BD-4FF4-BE9A-5DAB7B61329B}" srcOrd="0" destOrd="0" presId="urn:microsoft.com/office/officeart/2005/8/layout/orgChart1"/>
    <dgm:cxn modelId="{F67578AD-4702-4ED0-B2C7-6449C65F2130}" type="presParOf" srcId="{CAEE1B4C-A6BD-4FF4-BE9A-5DAB7B61329B}" destId="{21C71483-463E-4EF6-AFB4-415F2A8D53A0}" srcOrd="0" destOrd="0" presId="urn:microsoft.com/office/officeart/2005/8/layout/orgChart1"/>
    <dgm:cxn modelId="{E2AD0F01-8BF4-4A13-9B4F-80732567E39F}" type="presParOf" srcId="{21C71483-463E-4EF6-AFB4-415F2A8D53A0}" destId="{50778A10-AB4E-4847-B96D-AB28667575D3}" srcOrd="0" destOrd="0" presId="urn:microsoft.com/office/officeart/2005/8/layout/orgChart1"/>
    <dgm:cxn modelId="{A5576515-D1E8-4E45-B832-BDBEE3EE9B4F}" type="presParOf" srcId="{21C71483-463E-4EF6-AFB4-415F2A8D53A0}" destId="{EB299427-0373-4239-9441-0158349E3DF4}" srcOrd="1" destOrd="0" presId="urn:microsoft.com/office/officeart/2005/8/layout/orgChart1"/>
    <dgm:cxn modelId="{8F46E6EA-A90D-40D8-AB46-364BA21EC47D}" type="presParOf" srcId="{CAEE1B4C-A6BD-4FF4-BE9A-5DAB7B61329B}" destId="{48920AE6-FF62-4A2A-AF41-8EE9FE6131EC}" srcOrd="1" destOrd="0" presId="urn:microsoft.com/office/officeart/2005/8/layout/orgChart1"/>
    <dgm:cxn modelId="{7A24CD0C-3716-4E44-9FEC-450D7BD3505A}" type="presParOf" srcId="{48920AE6-FF62-4A2A-AF41-8EE9FE6131EC}" destId="{4839D47E-98E3-48C8-A47A-6968FAAAEF82}" srcOrd="0" destOrd="0" presId="urn:microsoft.com/office/officeart/2005/8/layout/orgChart1"/>
    <dgm:cxn modelId="{AB7E32D5-47EA-4425-A148-DBE4E8E154D7}" type="presParOf" srcId="{48920AE6-FF62-4A2A-AF41-8EE9FE6131EC}" destId="{28E8CA79-A0F3-4B1C-A486-7BC28685C19D}" srcOrd="1" destOrd="0" presId="urn:microsoft.com/office/officeart/2005/8/layout/orgChart1"/>
    <dgm:cxn modelId="{EF117C9C-CA9A-4690-8A98-87DD98C756B8}" type="presParOf" srcId="{28E8CA79-A0F3-4B1C-A486-7BC28685C19D}" destId="{F65638FE-3361-4AFD-98D7-8600BFF827A7}" srcOrd="0" destOrd="0" presId="urn:microsoft.com/office/officeart/2005/8/layout/orgChart1"/>
    <dgm:cxn modelId="{F8EFDE7E-DC19-41CD-81DC-E56C4DDBD070}" type="presParOf" srcId="{F65638FE-3361-4AFD-98D7-8600BFF827A7}" destId="{38D97E85-25D5-4D79-8525-6B56EF0EC3BC}" srcOrd="0" destOrd="0" presId="urn:microsoft.com/office/officeart/2005/8/layout/orgChart1"/>
    <dgm:cxn modelId="{A02DA3E6-F532-4DDE-9116-068D78A75D67}" type="presParOf" srcId="{F65638FE-3361-4AFD-98D7-8600BFF827A7}" destId="{681C548E-0FE0-42F1-85CA-863FDCBA6B87}" srcOrd="1" destOrd="0" presId="urn:microsoft.com/office/officeart/2005/8/layout/orgChart1"/>
    <dgm:cxn modelId="{25D91A25-E975-4E4E-A423-9143D32E97E1}" type="presParOf" srcId="{28E8CA79-A0F3-4B1C-A486-7BC28685C19D}" destId="{05C85E85-0003-4ACE-8A49-666C99F3B857}" srcOrd="1" destOrd="0" presId="urn:microsoft.com/office/officeart/2005/8/layout/orgChart1"/>
    <dgm:cxn modelId="{CE464ED2-EEF2-4C12-88E2-BEC032E56373}" type="presParOf" srcId="{28E8CA79-A0F3-4B1C-A486-7BC28685C19D}" destId="{600EEE04-670D-45E5-AD77-5477D4BE6116}" srcOrd="2" destOrd="0" presId="urn:microsoft.com/office/officeart/2005/8/layout/orgChart1"/>
    <dgm:cxn modelId="{63DA5219-1775-482B-8F54-77282B0F6191}" type="presParOf" srcId="{48920AE6-FF62-4A2A-AF41-8EE9FE6131EC}" destId="{36C6CF34-F4F5-429C-A8DF-D7BBA9B4654F}" srcOrd="2" destOrd="0" presId="urn:microsoft.com/office/officeart/2005/8/layout/orgChart1"/>
    <dgm:cxn modelId="{7D8BAFB1-C0E9-4BD8-9AF8-280F3652470A}" type="presParOf" srcId="{48920AE6-FF62-4A2A-AF41-8EE9FE6131EC}" destId="{EC6B1630-6798-4AE5-B4C5-5147F9C51686}" srcOrd="3" destOrd="0" presId="urn:microsoft.com/office/officeart/2005/8/layout/orgChart1"/>
    <dgm:cxn modelId="{3FE09A14-4DC5-402A-A5B8-00DD3213606B}" type="presParOf" srcId="{EC6B1630-6798-4AE5-B4C5-5147F9C51686}" destId="{22B5EBCD-66A7-4FA0-AD6E-968A7DAD030E}" srcOrd="0" destOrd="0" presId="urn:microsoft.com/office/officeart/2005/8/layout/orgChart1"/>
    <dgm:cxn modelId="{D3504774-4619-4186-9C9A-A17A4A4EEE7B}" type="presParOf" srcId="{22B5EBCD-66A7-4FA0-AD6E-968A7DAD030E}" destId="{00F56643-CBBD-4C1D-80D3-B9DABE277941}" srcOrd="0" destOrd="0" presId="urn:microsoft.com/office/officeart/2005/8/layout/orgChart1"/>
    <dgm:cxn modelId="{D51A0668-B4B7-4B87-B856-0DD217611F25}" type="presParOf" srcId="{22B5EBCD-66A7-4FA0-AD6E-968A7DAD030E}" destId="{D7258572-C29C-400B-800A-5091C9DC77B1}" srcOrd="1" destOrd="0" presId="urn:microsoft.com/office/officeart/2005/8/layout/orgChart1"/>
    <dgm:cxn modelId="{C965AD1C-25D7-4BCA-BF0C-43872A3328D0}" type="presParOf" srcId="{EC6B1630-6798-4AE5-B4C5-5147F9C51686}" destId="{BAA12053-B867-4068-BB98-F109379B43AC}" srcOrd="1" destOrd="0" presId="urn:microsoft.com/office/officeart/2005/8/layout/orgChart1"/>
    <dgm:cxn modelId="{8B85BA27-975E-4CAA-903C-E5E5A3349D04}" type="presParOf" srcId="{EC6B1630-6798-4AE5-B4C5-5147F9C51686}" destId="{2264AB80-0EE9-452C-8A1E-C50E2219914E}" srcOrd="2" destOrd="0" presId="urn:microsoft.com/office/officeart/2005/8/layout/orgChart1"/>
    <dgm:cxn modelId="{BD357CA3-31AB-4BB8-8882-A76A2609BB7D}" type="presParOf" srcId="{48920AE6-FF62-4A2A-AF41-8EE9FE6131EC}" destId="{DC4B2FCA-EF93-42A0-AF31-36F4C77CC966}" srcOrd="4" destOrd="0" presId="urn:microsoft.com/office/officeart/2005/8/layout/orgChart1"/>
    <dgm:cxn modelId="{E77EFC67-7D3F-42E3-ABFC-A8CCCC852F10}" type="presParOf" srcId="{48920AE6-FF62-4A2A-AF41-8EE9FE6131EC}" destId="{1CC89B1A-55ED-4EAA-9209-AED3BC1EB3F9}" srcOrd="5" destOrd="0" presId="urn:microsoft.com/office/officeart/2005/8/layout/orgChart1"/>
    <dgm:cxn modelId="{2333C2C5-4EAB-4CB8-838A-6C80F9B565EF}" type="presParOf" srcId="{1CC89B1A-55ED-4EAA-9209-AED3BC1EB3F9}" destId="{1C7554BC-9F15-4CFA-9A24-05D91D176C12}" srcOrd="0" destOrd="0" presId="urn:microsoft.com/office/officeart/2005/8/layout/orgChart1"/>
    <dgm:cxn modelId="{A1DF7F48-030E-4858-80D8-7B09851D8821}" type="presParOf" srcId="{1C7554BC-9F15-4CFA-9A24-05D91D176C12}" destId="{AB532EFB-7500-4036-AEF3-71CDEF8C30C9}" srcOrd="0" destOrd="0" presId="urn:microsoft.com/office/officeart/2005/8/layout/orgChart1"/>
    <dgm:cxn modelId="{ECAE380E-EEE0-45D2-9CD3-1C86B8636D3E}" type="presParOf" srcId="{1C7554BC-9F15-4CFA-9A24-05D91D176C12}" destId="{D4E52631-DC80-4D27-B27C-C683CCFE3A02}" srcOrd="1" destOrd="0" presId="urn:microsoft.com/office/officeart/2005/8/layout/orgChart1"/>
    <dgm:cxn modelId="{59D32022-7865-43AE-852F-8C839448B482}" type="presParOf" srcId="{1CC89B1A-55ED-4EAA-9209-AED3BC1EB3F9}" destId="{00994E48-ED62-424F-B72D-7A4216BC5ACB}" srcOrd="1" destOrd="0" presId="urn:microsoft.com/office/officeart/2005/8/layout/orgChart1"/>
    <dgm:cxn modelId="{CAF5D71A-3862-41A0-8A93-9A252E0C2B00}" type="presParOf" srcId="{1CC89B1A-55ED-4EAA-9209-AED3BC1EB3F9}" destId="{5EBEA478-8B3C-4CB8-BE53-8C6332408931}" srcOrd="2" destOrd="0" presId="urn:microsoft.com/office/officeart/2005/8/layout/orgChart1"/>
    <dgm:cxn modelId="{5C3D0B29-FFD5-42C9-8251-4EE337AA28D2}" type="presParOf" srcId="{48920AE6-FF62-4A2A-AF41-8EE9FE6131EC}" destId="{782124D5-2B26-4C6F-8215-9706747B7660}" srcOrd="6" destOrd="0" presId="urn:microsoft.com/office/officeart/2005/8/layout/orgChart1"/>
    <dgm:cxn modelId="{D9AFBC98-F577-430D-869D-984E55931BA6}" type="presParOf" srcId="{48920AE6-FF62-4A2A-AF41-8EE9FE6131EC}" destId="{448D76AC-0500-4066-B299-62A0C0BCF522}" srcOrd="7" destOrd="0" presId="urn:microsoft.com/office/officeart/2005/8/layout/orgChart1"/>
    <dgm:cxn modelId="{7D6964E8-3940-41E5-9F1F-3067C229D8F6}" type="presParOf" srcId="{448D76AC-0500-4066-B299-62A0C0BCF522}" destId="{BB6CD1D9-B56E-4C5C-837A-1CA425469914}" srcOrd="0" destOrd="0" presId="urn:microsoft.com/office/officeart/2005/8/layout/orgChart1"/>
    <dgm:cxn modelId="{8A223287-7CE6-445C-9065-20C5135A831D}" type="presParOf" srcId="{BB6CD1D9-B56E-4C5C-837A-1CA425469914}" destId="{8FC50F82-51DB-4783-8B8C-36CAAE32F532}" srcOrd="0" destOrd="0" presId="urn:microsoft.com/office/officeart/2005/8/layout/orgChart1"/>
    <dgm:cxn modelId="{064B9D6F-CF95-451B-9E4F-F391B23F1E89}" type="presParOf" srcId="{BB6CD1D9-B56E-4C5C-837A-1CA425469914}" destId="{87725C64-C6A7-4F16-9ECA-53F0BC126E14}" srcOrd="1" destOrd="0" presId="urn:microsoft.com/office/officeart/2005/8/layout/orgChart1"/>
    <dgm:cxn modelId="{068654DC-3A5E-4C78-B529-DAC7ED7E04AD}" type="presParOf" srcId="{448D76AC-0500-4066-B299-62A0C0BCF522}" destId="{CCB3D6CB-FC77-4B6B-B0E8-65D9A9CE4A55}" srcOrd="1" destOrd="0" presId="urn:microsoft.com/office/officeart/2005/8/layout/orgChart1"/>
    <dgm:cxn modelId="{EA40367E-3240-4243-BF03-A3E314204CDD}" type="presParOf" srcId="{448D76AC-0500-4066-B299-62A0C0BCF522}" destId="{FE02570A-272C-43C4-AB1B-BC3B91C66E40}" srcOrd="2" destOrd="0" presId="urn:microsoft.com/office/officeart/2005/8/layout/orgChart1"/>
    <dgm:cxn modelId="{DB99AFCB-6A48-4E2C-B4F5-306C9C545A99}" type="presParOf" srcId="{48920AE6-FF62-4A2A-AF41-8EE9FE6131EC}" destId="{06B18BE3-EE6E-49E8-B14A-1A5E3033DE5B}" srcOrd="8" destOrd="0" presId="urn:microsoft.com/office/officeart/2005/8/layout/orgChart1"/>
    <dgm:cxn modelId="{2DA814E3-B728-4BF7-AF9D-528815033E7B}" type="presParOf" srcId="{48920AE6-FF62-4A2A-AF41-8EE9FE6131EC}" destId="{71163F96-92F6-4717-AE86-6A4E8884F10E}" srcOrd="9" destOrd="0" presId="urn:microsoft.com/office/officeart/2005/8/layout/orgChart1"/>
    <dgm:cxn modelId="{4BE21420-2949-43CE-AA85-3E88273BFCF9}" type="presParOf" srcId="{71163F96-92F6-4717-AE86-6A4E8884F10E}" destId="{0C52E335-C2DD-4D20-8B88-0141B085E378}" srcOrd="0" destOrd="0" presId="urn:microsoft.com/office/officeart/2005/8/layout/orgChart1"/>
    <dgm:cxn modelId="{22EB2E8C-13B5-4736-A208-D6BC630A0ABB}" type="presParOf" srcId="{0C52E335-C2DD-4D20-8B88-0141B085E378}" destId="{C0CA7C29-78FA-4336-9B17-6224E4006E4A}" srcOrd="0" destOrd="0" presId="urn:microsoft.com/office/officeart/2005/8/layout/orgChart1"/>
    <dgm:cxn modelId="{0F1AF089-3865-4F9D-832C-64DDDFB3DA1E}" type="presParOf" srcId="{0C52E335-C2DD-4D20-8B88-0141B085E378}" destId="{E1F6213F-F137-4296-A72B-35EBE837D5C3}" srcOrd="1" destOrd="0" presId="urn:microsoft.com/office/officeart/2005/8/layout/orgChart1"/>
    <dgm:cxn modelId="{75BEB192-DAF4-432A-84C3-F2CD24E5BEE9}" type="presParOf" srcId="{71163F96-92F6-4717-AE86-6A4E8884F10E}" destId="{DB5F8227-2506-4B86-9941-D8C5D3830727}" srcOrd="1" destOrd="0" presId="urn:microsoft.com/office/officeart/2005/8/layout/orgChart1"/>
    <dgm:cxn modelId="{0F0D968A-79AA-4479-89DE-8BAF26C375C6}" type="presParOf" srcId="{71163F96-92F6-4717-AE86-6A4E8884F10E}" destId="{045E60FE-136C-46D6-AB19-BCAAD366903C}" srcOrd="2" destOrd="0" presId="urn:microsoft.com/office/officeart/2005/8/layout/orgChart1"/>
    <dgm:cxn modelId="{67F97DCD-EE2A-43A0-8802-985DE144554A}" type="presParOf" srcId="{48920AE6-FF62-4A2A-AF41-8EE9FE6131EC}" destId="{60B24C6B-CB43-4CBE-BF88-F299B19A33F7}" srcOrd="10" destOrd="0" presId="urn:microsoft.com/office/officeart/2005/8/layout/orgChart1"/>
    <dgm:cxn modelId="{B634754A-246A-4E4F-A4B8-7DED75E98C66}" type="presParOf" srcId="{48920AE6-FF62-4A2A-AF41-8EE9FE6131EC}" destId="{F3943F27-EFD6-4CC4-9B9C-5F159F911DD8}" srcOrd="11" destOrd="0" presId="urn:microsoft.com/office/officeart/2005/8/layout/orgChart1"/>
    <dgm:cxn modelId="{791D273C-4FFA-4B15-BAD5-99737EF603EC}" type="presParOf" srcId="{F3943F27-EFD6-4CC4-9B9C-5F159F911DD8}" destId="{AE5B9C5E-E35B-43A3-86E6-42573E2B184D}" srcOrd="0" destOrd="0" presId="urn:microsoft.com/office/officeart/2005/8/layout/orgChart1"/>
    <dgm:cxn modelId="{C6C7AAC7-76C6-42DB-A1DD-0C031BE8401E}" type="presParOf" srcId="{AE5B9C5E-E35B-43A3-86E6-42573E2B184D}" destId="{1B9F8443-7D5C-452C-95AE-0D659FF0BB43}" srcOrd="0" destOrd="0" presId="urn:microsoft.com/office/officeart/2005/8/layout/orgChart1"/>
    <dgm:cxn modelId="{7A29F5F9-441B-49C8-877A-5D51AD830160}" type="presParOf" srcId="{AE5B9C5E-E35B-43A3-86E6-42573E2B184D}" destId="{3FB79353-DCA8-4FFC-A389-7D8B02620D6F}" srcOrd="1" destOrd="0" presId="urn:microsoft.com/office/officeart/2005/8/layout/orgChart1"/>
    <dgm:cxn modelId="{FAADB904-5AA5-41C4-94CB-C77E32894A54}" type="presParOf" srcId="{F3943F27-EFD6-4CC4-9B9C-5F159F911DD8}" destId="{77B2C6A2-2D69-4AB6-80FE-F270ABF0545F}" srcOrd="1" destOrd="0" presId="urn:microsoft.com/office/officeart/2005/8/layout/orgChart1"/>
    <dgm:cxn modelId="{47893070-5A78-40BE-9649-56649C31ADE6}" type="presParOf" srcId="{F3943F27-EFD6-4CC4-9B9C-5F159F911DD8}" destId="{FEA8F983-181C-444A-B87F-392C3F20D892}" srcOrd="2" destOrd="0" presId="urn:microsoft.com/office/officeart/2005/8/layout/orgChart1"/>
    <dgm:cxn modelId="{2A3A6E04-7821-45CB-BB82-4EBE74B28260}" type="presParOf" srcId="{CAEE1B4C-A6BD-4FF4-BE9A-5DAB7B61329B}" destId="{9AB58861-AD14-4C6E-97CA-12D16A378DC3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87216B-FEEF-4F1A-A833-7C2D9C60ECE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E842035-1E8A-4915-BA13-1C1D26C318AC}">
      <dgm:prSet/>
      <dgm:spPr/>
      <dgm:t>
        <a:bodyPr/>
        <a:lstStyle/>
        <a:p>
          <a:pPr>
            <a:defRPr cap="all"/>
          </a:pPr>
          <a:r>
            <a:rPr lang="da-DK"/>
            <a:t>Samling i lokal projektgruppe 3 -lokalt ansvar</a:t>
          </a:r>
          <a:endParaRPr lang="en-US"/>
        </a:p>
      </dgm:t>
    </dgm:pt>
    <dgm:pt modelId="{BC02E087-2186-40B5-A290-C88D11BC11DE}" type="parTrans" cxnId="{1EE06C2F-D877-44AE-BB41-E7E4B86E9BF2}">
      <dgm:prSet/>
      <dgm:spPr/>
      <dgm:t>
        <a:bodyPr/>
        <a:lstStyle/>
        <a:p>
          <a:endParaRPr lang="en-US"/>
        </a:p>
      </dgm:t>
    </dgm:pt>
    <dgm:pt modelId="{D915A58A-3DB9-435F-921E-503A224EAA6E}" type="sibTrans" cxnId="{1EE06C2F-D877-44AE-BB41-E7E4B86E9BF2}">
      <dgm:prSet/>
      <dgm:spPr/>
      <dgm:t>
        <a:bodyPr/>
        <a:lstStyle/>
        <a:p>
          <a:endParaRPr lang="en-US"/>
        </a:p>
      </dgm:t>
    </dgm:pt>
    <dgm:pt modelId="{0B4DE5E1-9BF1-4735-B272-C25BF87318C7}">
      <dgm:prSet/>
      <dgm:spPr/>
      <dgm:t>
        <a:bodyPr/>
        <a:lstStyle/>
        <a:p>
          <a:pPr>
            <a:defRPr cap="all"/>
          </a:pPr>
          <a:r>
            <a:rPr lang="da-DK"/>
            <a:t>Opstart projektkommissorie</a:t>
          </a:r>
          <a:endParaRPr lang="en-US"/>
        </a:p>
      </dgm:t>
    </dgm:pt>
    <dgm:pt modelId="{066EF74D-CC4C-4EF3-9C80-B61ABFCC9A17}" type="parTrans" cxnId="{EEAA673C-321F-4FE8-A3AA-ACDD0FA7234D}">
      <dgm:prSet/>
      <dgm:spPr/>
      <dgm:t>
        <a:bodyPr/>
        <a:lstStyle/>
        <a:p>
          <a:endParaRPr lang="en-US"/>
        </a:p>
      </dgm:t>
    </dgm:pt>
    <dgm:pt modelId="{25185F8C-5FC2-4E66-994C-EE74D4B90F42}" type="sibTrans" cxnId="{EEAA673C-321F-4FE8-A3AA-ACDD0FA7234D}">
      <dgm:prSet/>
      <dgm:spPr/>
      <dgm:t>
        <a:bodyPr/>
        <a:lstStyle/>
        <a:p>
          <a:endParaRPr lang="en-US"/>
        </a:p>
      </dgm:t>
    </dgm:pt>
    <dgm:pt modelId="{CB994316-6F8B-46D4-A128-0C24F2B87FB1}">
      <dgm:prSet/>
      <dgm:spPr/>
      <dgm:t>
        <a:bodyPr/>
        <a:lstStyle/>
        <a:p>
          <a:pPr>
            <a:defRPr cap="all"/>
          </a:pPr>
          <a:r>
            <a:rPr lang="da-DK"/>
            <a:t>Forventningsafstemning lokalt i forhold til samarbejde om aktiviteter</a:t>
          </a:r>
          <a:endParaRPr lang="en-US"/>
        </a:p>
      </dgm:t>
    </dgm:pt>
    <dgm:pt modelId="{198E55F2-DE79-49AE-AA75-C548E2DFCAED}" type="parTrans" cxnId="{55FF883E-C533-44AA-981C-1E1BD5DB1F8C}">
      <dgm:prSet/>
      <dgm:spPr/>
      <dgm:t>
        <a:bodyPr/>
        <a:lstStyle/>
        <a:p>
          <a:endParaRPr lang="en-US"/>
        </a:p>
      </dgm:t>
    </dgm:pt>
    <dgm:pt modelId="{8436F211-03B6-4ACE-BB11-3ECEBA9B0B73}" type="sibTrans" cxnId="{55FF883E-C533-44AA-981C-1E1BD5DB1F8C}">
      <dgm:prSet/>
      <dgm:spPr/>
      <dgm:t>
        <a:bodyPr/>
        <a:lstStyle/>
        <a:p>
          <a:endParaRPr lang="en-US"/>
        </a:p>
      </dgm:t>
    </dgm:pt>
    <dgm:pt modelId="{1A67D90A-8C25-4DC7-BAEC-FEB9F9EC623D}" type="pres">
      <dgm:prSet presAssocID="{F187216B-FEEF-4F1A-A833-7C2D9C60ECED}" presName="root" presStyleCnt="0">
        <dgm:presLayoutVars>
          <dgm:dir/>
          <dgm:resizeHandles val="exact"/>
        </dgm:presLayoutVars>
      </dgm:prSet>
      <dgm:spPr/>
    </dgm:pt>
    <dgm:pt modelId="{3318E9AA-019F-452A-9549-F69D68AE22F8}" type="pres">
      <dgm:prSet presAssocID="{EE842035-1E8A-4915-BA13-1C1D26C318AC}" presName="compNode" presStyleCnt="0"/>
      <dgm:spPr/>
    </dgm:pt>
    <dgm:pt modelId="{0E71B775-1B34-4879-AB2A-88C2910B1F77}" type="pres">
      <dgm:prSet presAssocID="{EE842035-1E8A-4915-BA13-1C1D26C318AC}" presName="iconBgRect" presStyleLbl="bgShp" presStyleIdx="0" presStyleCnt="3"/>
      <dgm:spPr/>
    </dgm:pt>
    <dgm:pt modelId="{1702CB24-A8BD-40EE-BD1C-860190139390}" type="pres">
      <dgm:prSet presAssocID="{EE842035-1E8A-4915-BA13-1C1D26C318A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krutteringshåndtering"/>
        </a:ext>
      </dgm:extLst>
    </dgm:pt>
    <dgm:pt modelId="{0BD1D4FE-0FC6-4E8A-8D63-35A2DFE8B7BF}" type="pres">
      <dgm:prSet presAssocID="{EE842035-1E8A-4915-BA13-1C1D26C318AC}" presName="spaceRect" presStyleCnt="0"/>
      <dgm:spPr/>
    </dgm:pt>
    <dgm:pt modelId="{DDF7CAAD-9363-405F-8A04-2EA4798FF2F7}" type="pres">
      <dgm:prSet presAssocID="{EE842035-1E8A-4915-BA13-1C1D26C318AC}" presName="textRect" presStyleLbl="revTx" presStyleIdx="0" presStyleCnt="3">
        <dgm:presLayoutVars>
          <dgm:chMax val="1"/>
          <dgm:chPref val="1"/>
        </dgm:presLayoutVars>
      </dgm:prSet>
      <dgm:spPr/>
    </dgm:pt>
    <dgm:pt modelId="{20081D42-F2E8-44EF-8AF1-8D1913DC0BAC}" type="pres">
      <dgm:prSet presAssocID="{D915A58A-3DB9-435F-921E-503A224EAA6E}" presName="sibTrans" presStyleCnt="0"/>
      <dgm:spPr/>
    </dgm:pt>
    <dgm:pt modelId="{BEEB51E6-1452-4D5A-BA5B-D97C0FA04467}" type="pres">
      <dgm:prSet presAssocID="{0B4DE5E1-9BF1-4735-B272-C25BF87318C7}" presName="compNode" presStyleCnt="0"/>
      <dgm:spPr/>
    </dgm:pt>
    <dgm:pt modelId="{FFF4F4CF-54D6-47CB-85FB-23130CD0A5DC}" type="pres">
      <dgm:prSet presAssocID="{0B4DE5E1-9BF1-4735-B272-C25BF87318C7}" presName="iconBgRect" presStyleLbl="bgShp" presStyleIdx="1" presStyleCnt="3"/>
      <dgm:spPr/>
    </dgm:pt>
    <dgm:pt modelId="{691D4C4D-47EC-4D05-8895-26208993E125}" type="pres">
      <dgm:prSet presAssocID="{0B4DE5E1-9BF1-4735-B272-C25BF87318C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ddannelse"/>
        </a:ext>
      </dgm:extLst>
    </dgm:pt>
    <dgm:pt modelId="{18FB7793-536B-4E3F-B909-1F5B57C1C6A6}" type="pres">
      <dgm:prSet presAssocID="{0B4DE5E1-9BF1-4735-B272-C25BF87318C7}" presName="spaceRect" presStyleCnt="0"/>
      <dgm:spPr/>
    </dgm:pt>
    <dgm:pt modelId="{61FD8E51-ABE7-4BE6-A165-14E7BA0B2FC3}" type="pres">
      <dgm:prSet presAssocID="{0B4DE5E1-9BF1-4735-B272-C25BF87318C7}" presName="textRect" presStyleLbl="revTx" presStyleIdx="1" presStyleCnt="3">
        <dgm:presLayoutVars>
          <dgm:chMax val="1"/>
          <dgm:chPref val="1"/>
        </dgm:presLayoutVars>
      </dgm:prSet>
      <dgm:spPr/>
    </dgm:pt>
    <dgm:pt modelId="{FCE2BD73-95AA-418D-8714-3C082A75F5CB}" type="pres">
      <dgm:prSet presAssocID="{25185F8C-5FC2-4E66-994C-EE74D4B90F42}" presName="sibTrans" presStyleCnt="0"/>
      <dgm:spPr/>
    </dgm:pt>
    <dgm:pt modelId="{C76B77EE-CB2F-4E48-AA1D-30F92A9C15F9}" type="pres">
      <dgm:prSet presAssocID="{CB994316-6F8B-46D4-A128-0C24F2B87FB1}" presName="compNode" presStyleCnt="0"/>
      <dgm:spPr/>
    </dgm:pt>
    <dgm:pt modelId="{200C8EC1-91C6-4D71-A700-237950B4D7EF}" type="pres">
      <dgm:prSet presAssocID="{CB994316-6F8B-46D4-A128-0C24F2B87FB1}" presName="iconBgRect" presStyleLbl="bgShp" presStyleIdx="2" presStyleCnt="3"/>
      <dgm:spPr/>
    </dgm:pt>
    <dgm:pt modelId="{6A29628B-66DE-48B7-8589-7A6CD8DD8E48}" type="pres">
      <dgm:prSet presAssocID="{CB994316-6F8B-46D4-A128-0C24F2B87FB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lation"/>
        </a:ext>
      </dgm:extLst>
    </dgm:pt>
    <dgm:pt modelId="{4EE26728-B708-43FC-A22B-CF33F738A99C}" type="pres">
      <dgm:prSet presAssocID="{CB994316-6F8B-46D4-A128-0C24F2B87FB1}" presName="spaceRect" presStyleCnt="0"/>
      <dgm:spPr/>
    </dgm:pt>
    <dgm:pt modelId="{04D9CBD9-9AD1-49A3-B89C-4E12AC7CBE00}" type="pres">
      <dgm:prSet presAssocID="{CB994316-6F8B-46D4-A128-0C24F2B87FB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BE53900-0475-4620-811B-E37AD41674D7}" type="presOf" srcId="{EE842035-1E8A-4915-BA13-1C1D26C318AC}" destId="{DDF7CAAD-9363-405F-8A04-2EA4798FF2F7}" srcOrd="0" destOrd="0" presId="urn:microsoft.com/office/officeart/2018/5/layout/IconCircleLabelList"/>
    <dgm:cxn modelId="{1EE06C2F-D877-44AE-BB41-E7E4B86E9BF2}" srcId="{F187216B-FEEF-4F1A-A833-7C2D9C60ECED}" destId="{EE842035-1E8A-4915-BA13-1C1D26C318AC}" srcOrd="0" destOrd="0" parTransId="{BC02E087-2186-40B5-A290-C88D11BC11DE}" sibTransId="{D915A58A-3DB9-435F-921E-503A224EAA6E}"/>
    <dgm:cxn modelId="{EEAA673C-321F-4FE8-A3AA-ACDD0FA7234D}" srcId="{F187216B-FEEF-4F1A-A833-7C2D9C60ECED}" destId="{0B4DE5E1-9BF1-4735-B272-C25BF87318C7}" srcOrd="1" destOrd="0" parTransId="{066EF74D-CC4C-4EF3-9C80-B61ABFCC9A17}" sibTransId="{25185F8C-5FC2-4E66-994C-EE74D4B90F42}"/>
    <dgm:cxn modelId="{55FF883E-C533-44AA-981C-1E1BD5DB1F8C}" srcId="{F187216B-FEEF-4F1A-A833-7C2D9C60ECED}" destId="{CB994316-6F8B-46D4-A128-0C24F2B87FB1}" srcOrd="2" destOrd="0" parTransId="{198E55F2-DE79-49AE-AA75-C548E2DFCAED}" sibTransId="{8436F211-03B6-4ACE-BB11-3ECEBA9B0B73}"/>
    <dgm:cxn modelId="{45B83C79-624F-4ECA-AD39-0EF615E0687B}" type="presOf" srcId="{F187216B-FEEF-4F1A-A833-7C2D9C60ECED}" destId="{1A67D90A-8C25-4DC7-BAEC-FEB9F9EC623D}" srcOrd="0" destOrd="0" presId="urn:microsoft.com/office/officeart/2018/5/layout/IconCircleLabelList"/>
    <dgm:cxn modelId="{BFDD5EB0-359D-4E3C-BF5F-7B686D588227}" type="presOf" srcId="{CB994316-6F8B-46D4-A128-0C24F2B87FB1}" destId="{04D9CBD9-9AD1-49A3-B89C-4E12AC7CBE00}" srcOrd="0" destOrd="0" presId="urn:microsoft.com/office/officeart/2018/5/layout/IconCircleLabelList"/>
    <dgm:cxn modelId="{22F17BB8-4256-4ACE-A8CB-8594CE88356A}" type="presOf" srcId="{0B4DE5E1-9BF1-4735-B272-C25BF87318C7}" destId="{61FD8E51-ABE7-4BE6-A165-14E7BA0B2FC3}" srcOrd="0" destOrd="0" presId="urn:microsoft.com/office/officeart/2018/5/layout/IconCircleLabelList"/>
    <dgm:cxn modelId="{C5CDC4EA-8410-4532-B2B6-46A95329FD46}" type="presParOf" srcId="{1A67D90A-8C25-4DC7-BAEC-FEB9F9EC623D}" destId="{3318E9AA-019F-452A-9549-F69D68AE22F8}" srcOrd="0" destOrd="0" presId="urn:microsoft.com/office/officeart/2018/5/layout/IconCircleLabelList"/>
    <dgm:cxn modelId="{FC11CACB-F35D-41C8-ADC1-5ACF7112BF83}" type="presParOf" srcId="{3318E9AA-019F-452A-9549-F69D68AE22F8}" destId="{0E71B775-1B34-4879-AB2A-88C2910B1F77}" srcOrd="0" destOrd="0" presId="urn:microsoft.com/office/officeart/2018/5/layout/IconCircleLabelList"/>
    <dgm:cxn modelId="{AA80F232-6A06-4E6A-AF07-5239A2610814}" type="presParOf" srcId="{3318E9AA-019F-452A-9549-F69D68AE22F8}" destId="{1702CB24-A8BD-40EE-BD1C-860190139390}" srcOrd="1" destOrd="0" presId="urn:microsoft.com/office/officeart/2018/5/layout/IconCircleLabelList"/>
    <dgm:cxn modelId="{1CE6219E-1E2C-439F-8D5D-27949B105F18}" type="presParOf" srcId="{3318E9AA-019F-452A-9549-F69D68AE22F8}" destId="{0BD1D4FE-0FC6-4E8A-8D63-35A2DFE8B7BF}" srcOrd="2" destOrd="0" presId="urn:microsoft.com/office/officeart/2018/5/layout/IconCircleLabelList"/>
    <dgm:cxn modelId="{6BE2DBBD-F9BC-463E-8B4F-C145FB323512}" type="presParOf" srcId="{3318E9AA-019F-452A-9549-F69D68AE22F8}" destId="{DDF7CAAD-9363-405F-8A04-2EA4798FF2F7}" srcOrd="3" destOrd="0" presId="urn:microsoft.com/office/officeart/2018/5/layout/IconCircleLabelList"/>
    <dgm:cxn modelId="{2269B965-25A5-4341-8DFA-6336B183E3F9}" type="presParOf" srcId="{1A67D90A-8C25-4DC7-BAEC-FEB9F9EC623D}" destId="{20081D42-F2E8-44EF-8AF1-8D1913DC0BAC}" srcOrd="1" destOrd="0" presId="urn:microsoft.com/office/officeart/2018/5/layout/IconCircleLabelList"/>
    <dgm:cxn modelId="{55976841-E8F8-4D86-9F4A-DE95D7570C8B}" type="presParOf" srcId="{1A67D90A-8C25-4DC7-BAEC-FEB9F9EC623D}" destId="{BEEB51E6-1452-4D5A-BA5B-D97C0FA04467}" srcOrd="2" destOrd="0" presId="urn:microsoft.com/office/officeart/2018/5/layout/IconCircleLabelList"/>
    <dgm:cxn modelId="{3F4EE2F4-0700-4322-9EAA-830DDAAFA02E}" type="presParOf" srcId="{BEEB51E6-1452-4D5A-BA5B-D97C0FA04467}" destId="{FFF4F4CF-54D6-47CB-85FB-23130CD0A5DC}" srcOrd="0" destOrd="0" presId="urn:microsoft.com/office/officeart/2018/5/layout/IconCircleLabelList"/>
    <dgm:cxn modelId="{C3455753-1A83-446B-ABB9-A7C12EF67843}" type="presParOf" srcId="{BEEB51E6-1452-4D5A-BA5B-D97C0FA04467}" destId="{691D4C4D-47EC-4D05-8895-26208993E125}" srcOrd="1" destOrd="0" presId="urn:microsoft.com/office/officeart/2018/5/layout/IconCircleLabelList"/>
    <dgm:cxn modelId="{7A61D057-4341-449C-BBFF-D09BA0E2D8BC}" type="presParOf" srcId="{BEEB51E6-1452-4D5A-BA5B-D97C0FA04467}" destId="{18FB7793-536B-4E3F-B909-1F5B57C1C6A6}" srcOrd="2" destOrd="0" presId="urn:microsoft.com/office/officeart/2018/5/layout/IconCircleLabelList"/>
    <dgm:cxn modelId="{CCF87E50-AA88-4D56-81B7-D2ABBDABCFF8}" type="presParOf" srcId="{BEEB51E6-1452-4D5A-BA5B-D97C0FA04467}" destId="{61FD8E51-ABE7-4BE6-A165-14E7BA0B2FC3}" srcOrd="3" destOrd="0" presId="urn:microsoft.com/office/officeart/2018/5/layout/IconCircleLabelList"/>
    <dgm:cxn modelId="{E7C83A28-EADA-482A-B637-C76158E10BD7}" type="presParOf" srcId="{1A67D90A-8C25-4DC7-BAEC-FEB9F9EC623D}" destId="{FCE2BD73-95AA-418D-8714-3C082A75F5CB}" srcOrd="3" destOrd="0" presId="urn:microsoft.com/office/officeart/2018/5/layout/IconCircleLabelList"/>
    <dgm:cxn modelId="{52253B04-DE55-4EFB-A1F3-D2115A925940}" type="presParOf" srcId="{1A67D90A-8C25-4DC7-BAEC-FEB9F9EC623D}" destId="{C76B77EE-CB2F-4E48-AA1D-30F92A9C15F9}" srcOrd="4" destOrd="0" presId="urn:microsoft.com/office/officeart/2018/5/layout/IconCircleLabelList"/>
    <dgm:cxn modelId="{DA09961B-DBF0-46CB-9C65-95070D681BB8}" type="presParOf" srcId="{C76B77EE-CB2F-4E48-AA1D-30F92A9C15F9}" destId="{200C8EC1-91C6-4D71-A700-237950B4D7EF}" srcOrd="0" destOrd="0" presId="urn:microsoft.com/office/officeart/2018/5/layout/IconCircleLabelList"/>
    <dgm:cxn modelId="{61B11235-1775-4E4A-B376-DC74380E4809}" type="presParOf" srcId="{C76B77EE-CB2F-4E48-AA1D-30F92A9C15F9}" destId="{6A29628B-66DE-48B7-8589-7A6CD8DD8E48}" srcOrd="1" destOrd="0" presId="urn:microsoft.com/office/officeart/2018/5/layout/IconCircleLabelList"/>
    <dgm:cxn modelId="{969BE30C-424E-4DA5-9B39-EC649CC3E585}" type="presParOf" srcId="{C76B77EE-CB2F-4E48-AA1D-30F92A9C15F9}" destId="{4EE26728-B708-43FC-A22B-CF33F738A99C}" srcOrd="2" destOrd="0" presId="urn:microsoft.com/office/officeart/2018/5/layout/IconCircleLabelList"/>
    <dgm:cxn modelId="{F9FFAE1E-7758-4AA3-A666-7932CCB911F4}" type="presParOf" srcId="{C76B77EE-CB2F-4E48-AA1D-30F92A9C15F9}" destId="{04D9CBD9-9AD1-49A3-B89C-4E12AC7CBE0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0FE77D-1AB1-4DE8-BFE0-45C8495E4027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a-DK"/>
        </a:p>
      </dgm:t>
    </dgm:pt>
    <dgm:pt modelId="{F0A9EA9A-DE59-4033-BA4D-1291AC14E32A}">
      <dgm:prSet phldrT="[Tekst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 IO3</a:t>
          </a:r>
        </a:p>
        <a:p>
          <a:r>
            <a:rPr lang="da-DK" dirty="0">
              <a:solidFill>
                <a:schemeClr val="tx1"/>
              </a:solidFill>
            </a:rPr>
            <a:t> FGU-skolen Holstebro</a:t>
          </a:r>
        </a:p>
      </dgm:t>
    </dgm:pt>
    <dgm:pt modelId="{5665DBC8-8433-4483-97FE-A154B77E86C1}" type="parTrans" cxnId="{3A04FAC9-091A-4357-B9B5-C5BC867F5FAD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B9291535-9263-4A03-BCBF-8BF97D601F48}" type="sibTrans" cxnId="{3A04FAC9-091A-4357-B9B5-C5BC867F5FAD}">
      <dgm:prSet/>
      <dgm:spPr/>
      <dgm:t>
        <a:bodyPr/>
        <a:lstStyle/>
        <a:p>
          <a:endParaRPr lang="da-DK"/>
        </a:p>
      </dgm:t>
    </dgm:pt>
    <dgm:pt modelId="{3E1AD904-01A7-41FC-A187-1F3DFA93BE69}">
      <dgm:prSet phldrT="[Tekst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 IO3 Holstebro Gymnasium og hf</a:t>
          </a:r>
        </a:p>
      </dgm:t>
    </dgm:pt>
    <dgm:pt modelId="{46D7DE8F-B833-488C-9561-FE25F76685B1}" type="parTrans" cxnId="{13306106-891C-417D-AAB6-23D5E8ABADD2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AEF0DB79-0B47-4263-918D-C6BC91FB85A8}" type="sibTrans" cxnId="{13306106-891C-417D-AAB6-23D5E8ABADD2}">
      <dgm:prSet/>
      <dgm:spPr/>
      <dgm:t>
        <a:bodyPr/>
        <a:lstStyle/>
        <a:p>
          <a:endParaRPr lang="da-DK"/>
        </a:p>
      </dgm:t>
    </dgm:pt>
    <dgm:pt modelId="{BCA2D145-E969-4DC2-8375-BA9E3DF4CC90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 IO3 </a:t>
          </a:r>
        </a:p>
        <a:p>
          <a:r>
            <a:rPr lang="da-DK" dirty="0">
              <a:solidFill>
                <a:schemeClr val="tx1"/>
              </a:solidFill>
            </a:rPr>
            <a:t>VUC HLS</a:t>
          </a:r>
        </a:p>
      </dgm:t>
    </dgm:pt>
    <dgm:pt modelId="{C87579DB-CC78-42A8-A9B8-4F33862275FB}" type="parTrans" cxnId="{3505B38C-7C1B-4898-BBDF-CCAB285F114B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C48DE12E-63B7-4C49-8AD0-6971E8827F2D}" type="sibTrans" cxnId="{3505B38C-7C1B-4898-BBDF-CCAB285F114B}">
      <dgm:prSet/>
      <dgm:spPr/>
      <dgm:t>
        <a:bodyPr/>
        <a:lstStyle/>
        <a:p>
          <a:endParaRPr lang="da-DK"/>
        </a:p>
      </dgm:t>
    </dgm:pt>
    <dgm:pt modelId="{30A74D4E-2F87-4B79-A5DA-E6759102081C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 IO3</a:t>
          </a:r>
        </a:p>
        <a:p>
          <a:r>
            <a:rPr lang="da-DK" dirty="0">
              <a:solidFill>
                <a:schemeClr val="tx1"/>
              </a:solidFill>
            </a:rPr>
            <a:t> Step 10</a:t>
          </a:r>
        </a:p>
      </dgm:t>
    </dgm:pt>
    <dgm:pt modelId="{2EE67A65-E5A4-4F8F-87B9-2268CCF99513}" type="parTrans" cxnId="{7AD1FD0B-160D-45E8-8ADF-882C7E32167B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1E06EE4F-B946-4988-822E-0A9BB5C60CC7}" type="sibTrans" cxnId="{7AD1FD0B-160D-45E8-8ADF-882C7E32167B}">
      <dgm:prSet/>
      <dgm:spPr/>
      <dgm:t>
        <a:bodyPr/>
        <a:lstStyle/>
        <a:p>
          <a:endParaRPr lang="da-DK"/>
        </a:p>
      </dgm:t>
    </dgm:pt>
    <dgm:pt modelId="{57C30A58-65CB-4401-AE7B-676C766C6182}" type="asst">
      <dgm:prSet phldrT="[Tekst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PL IO3</a:t>
          </a:r>
        </a:p>
        <a:p>
          <a:r>
            <a:rPr lang="da-DK" dirty="0">
              <a:solidFill>
                <a:schemeClr val="tx1"/>
              </a:solidFill>
            </a:rPr>
            <a:t>Karin Spelling (LBF)</a:t>
          </a:r>
        </a:p>
      </dgm:t>
    </dgm:pt>
    <dgm:pt modelId="{6B691C6F-43B2-4321-AA04-F8014874E2E6}" type="sibTrans" cxnId="{432DD30A-F546-4A1D-8269-00600BEB5651}">
      <dgm:prSet/>
      <dgm:spPr/>
      <dgm:t>
        <a:bodyPr/>
        <a:lstStyle/>
        <a:p>
          <a:endParaRPr lang="da-DK"/>
        </a:p>
      </dgm:t>
    </dgm:pt>
    <dgm:pt modelId="{F4BBAF85-C6CE-4E82-9F9B-A75E317FFAA3}" type="parTrans" cxnId="{432DD30A-F546-4A1D-8269-00600BEB5651}">
      <dgm:prSet/>
      <dgm:spPr/>
      <dgm:t>
        <a:bodyPr/>
        <a:lstStyle/>
        <a:p>
          <a:endParaRPr lang="da-DK"/>
        </a:p>
      </dgm:t>
    </dgm:pt>
    <dgm:pt modelId="{191E56D4-6635-4723-963B-35D474D2B3ED}">
      <dgm:prSet phldrT="[Tekst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  IO3 </a:t>
          </a:r>
        </a:p>
        <a:p>
          <a:r>
            <a:rPr lang="da-DK" dirty="0">
              <a:solidFill>
                <a:schemeClr val="tx1"/>
              </a:solidFill>
            </a:rPr>
            <a:t>SoSu </a:t>
          </a:r>
          <a:r>
            <a:rPr lang="da-DK" dirty="0" err="1">
              <a:solidFill>
                <a:schemeClr val="tx1"/>
              </a:solidFill>
            </a:rPr>
            <a:t>MidtVest</a:t>
          </a:r>
          <a:endParaRPr lang="da-DK" dirty="0">
            <a:solidFill>
              <a:schemeClr val="tx1"/>
            </a:solidFill>
          </a:endParaRPr>
        </a:p>
      </dgm:t>
    </dgm:pt>
    <dgm:pt modelId="{F308C462-74C3-4C38-B401-3A7C8ECC5815}" type="sibTrans" cxnId="{50B67764-5912-4516-B4F3-1EE760DF2A61}">
      <dgm:prSet/>
      <dgm:spPr/>
      <dgm:t>
        <a:bodyPr/>
        <a:lstStyle/>
        <a:p>
          <a:endParaRPr lang="da-DK"/>
        </a:p>
      </dgm:t>
    </dgm:pt>
    <dgm:pt modelId="{EF3E2F38-D798-457D-BA19-63D7E81101F6}" type="parTrans" cxnId="{50B67764-5912-4516-B4F3-1EE760DF2A61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115477C5-60E1-4173-95C0-5EF2A56EFBCA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Kontaktperson  IO3</a:t>
          </a:r>
        </a:p>
        <a:p>
          <a:r>
            <a:rPr lang="da-DK" dirty="0">
              <a:solidFill>
                <a:schemeClr val="tx1"/>
              </a:solidFill>
            </a:rPr>
            <a:t>UCH</a:t>
          </a:r>
        </a:p>
      </dgm:t>
    </dgm:pt>
    <dgm:pt modelId="{CD2DE3F6-078E-48E1-AC5C-D370CEA73BBA}" type="parTrans" cxnId="{B44669EB-506D-4EFE-A81E-EA62924251C8}">
      <dgm:prSet/>
      <dgm:spPr>
        <a:ln>
          <a:solidFill>
            <a:schemeClr val="tx1"/>
          </a:solidFill>
        </a:ln>
      </dgm:spPr>
      <dgm:t>
        <a:bodyPr/>
        <a:lstStyle/>
        <a:p>
          <a:endParaRPr lang="da-DK"/>
        </a:p>
      </dgm:t>
    </dgm:pt>
    <dgm:pt modelId="{4F93D940-3629-4A0E-8902-457ED0A3698B}" type="sibTrans" cxnId="{B44669EB-506D-4EFE-A81E-EA62924251C8}">
      <dgm:prSet/>
      <dgm:spPr/>
      <dgm:t>
        <a:bodyPr/>
        <a:lstStyle/>
        <a:p>
          <a:endParaRPr lang="da-DK"/>
        </a:p>
      </dgm:t>
    </dgm:pt>
    <dgm:pt modelId="{675D21CC-BD09-4AF1-B1F0-277A72361A32}" type="pres">
      <dgm:prSet presAssocID="{CB0FE77D-1AB1-4DE8-BFE0-45C8495E402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AEE1B4C-A6BD-4FF4-BE9A-5DAB7B61329B}" type="pres">
      <dgm:prSet presAssocID="{57C30A58-65CB-4401-AE7B-676C766C6182}" presName="hierRoot1" presStyleCnt="0">
        <dgm:presLayoutVars>
          <dgm:hierBranch val="init"/>
        </dgm:presLayoutVars>
      </dgm:prSet>
      <dgm:spPr/>
    </dgm:pt>
    <dgm:pt modelId="{21C71483-463E-4EF6-AFB4-415F2A8D53A0}" type="pres">
      <dgm:prSet presAssocID="{57C30A58-65CB-4401-AE7B-676C766C6182}" presName="rootComposite1" presStyleCnt="0"/>
      <dgm:spPr/>
    </dgm:pt>
    <dgm:pt modelId="{50778A10-AB4E-4847-B96D-AB28667575D3}" type="pres">
      <dgm:prSet presAssocID="{57C30A58-65CB-4401-AE7B-676C766C6182}" presName="rootText1" presStyleLbl="node0" presStyleIdx="0" presStyleCnt="1" custLinFactY="100000" custLinFactNeighborY="164529">
        <dgm:presLayoutVars>
          <dgm:chPref val="3"/>
        </dgm:presLayoutVars>
      </dgm:prSet>
      <dgm:spPr/>
    </dgm:pt>
    <dgm:pt modelId="{EB299427-0373-4239-9441-0158349E3DF4}" type="pres">
      <dgm:prSet presAssocID="{57C30A58-65CB-4401-AE7B-676C766C6182}" presName="rootConnector1" presStyleLbl="asst0" presStyleIdx="0" presStyleCnt="0"/>
      <dgm:spPr/>
    </dgm:pt>
    <dgm:pt modelId="{48920AE6-FF62-4A2A-AF41-8EE9FE6131EC}" type="pres">
      <dgm:prSet presAssocID="{57C30A58-65CB-4401-AE7B-676C766C6182}" presName="hierChild2" presStyleCnt="0"/>
      <dgm:spPr/>
    </dgm:pt>
    <dgm:pt modelId="{4839D47E-98E3-48C8-A47A-6968FAAAEF82}" type="pres">
      <dgm:prSet presAssocID="{EF3E2F38-D798-457D-BA19-63D7E81101F6}" presName="Name37" presStyleLbl="parChTrans1D2" presStyleIdx="0" presStyleCnt="6"/>
      <dgm:spPr/>
    </dgm:pt>
    <dgm:pt modelId="{28E8CA79-A0F3-4B1C-A486-7BC28685C19D}" type="pres">
      <dgm:prSet presAssocID="{191E56D4-6635-4723-963B-35D474D2B3ED}" presName="hierRoot2" presStyleCnt="0">
        <dgm:presLayoutVars>
          <dgm:hierBranch val="init"/>
        </dgm:presLayoutVars>
      </dgm:prSet>
      <dgm:spPr/>
    </dgm:pt>
    <dgm:pt modelId="{F65638FE-3361-4AFD-98D7-8600BFF827A7}" type="pres">
      <dgm:prSet presAssocID="{191E56D4-6635-4723-963B-35D474D2B3ED}" presName="rootComposite" presStyleCnt="0"/>
      <dgm:spPr/>
    </dgm:pt>
    <dgm:pt modelId="{38D97E85-25D5-4D79-8525-6B56EF0EC3BC}" type="pres">
      <dgm:prSet presAssocID="{191E56D4-6635-4723-963B-35D474D2B3ED}" presName="rootText" presStyleLbl="node2" presStyleIdx="0" presStyleCnt="6" custScaleY="63136">
        <dgm:presLayoutVars>
          <dgm:chPref val="3"/>
        </dgm:presLayoutVars>
      </dgm:prSet>
      <dgm:spPr/>
    </dgm:pt>
    <dgm:pt modelId="{681C548E-0FE0-42F1-85CA-863FDCBA6B87}" type="pres">
      <dgm:prSet presAssocID="{191E56D4-6635-4723-963B-35D474D2B3ED}" presName="rootConnector" presStyleLbl="node2" presStyleIdx="0" presStyleCnt="6"/>
      <dgm:spPr/>
    </dgm:pt>
    <dgm:pt modelId="{05C85E85-0003-4ACE-8A49-666C99F3B857}" type="pres">
      <dgm:prSet presAssocID="{191E56D4-6635-4723-963B-35D474D2B3ED}" presName="hierChild4" presStyleCnt="0"/>
      <dgm:spPr/>
    </dgm:pt>
    <dgm:pt modelId="{600EEE04-670D-45E5-AD77-5477D4BE6116}" type="pres">
      <dgm:prSet presAssocID="{191E56D4-6635-4723-963B-35D474D2B3ED}" presName="hierChild5" presStyleCnt="0"/>
      <dgm:spPr/>
    </dgm:pt>
    <dgm:pt modelId="{36C6CF34-F4F5-429C-A8DF-D7BBA9B4654F}" type="pres">
      <dgm:prSet presAssocID="{5665DBC8-8433-4483-97FE-A154B77E86C1}" presName="Name37" presStyleLbl="parChTrans1D2" presStyleIdx="1" presStyleCnt="6"/>
      <dgm:spPr/>
    </dgm:pt>
    <dgm:pt modelId="{EC6B1630-6798-4AE5-B4C5-5147F9C51686}" type="pres">
      <dgm:prSet presAssocID="{F0A9EA9A-DE59-4033-BA4D-1291AC14E32A}" presName="hierRoot2" presStyleCnt="0">
        <dgm:presLayoutVars>
          <dgm:hierBranch val="init"/>
        </dgm:presLayoutVars>
      </dgm:prSet>
      <dgm:spPr/>
    </dgm:pt>
    <dgm:pt modelId="{22B5EBCD-66A7-4FA0-AD6E-968A7DAD030E}" type="pres">
      <dgm:prSet presAssocID="{F0A9EA9A-DE59-4033-BA4D-1291AC14E32A}" presName="rootComposite" presStyleCnt="0"/>
      <dgm:spPr/>
    </dgm:pt>
    <dgm:pt modelId="{00F56643-CBBD-4C1D-80D3-B9DABE277941}" type="pres">
      <dgm:prSet presAssocID="{F0A9EA9A-DE59-4033-BA4D-1291AC14E32A}" presName="rootText" presStyleLbl="node2" presStyleIdx="1" presStyleCnt="6" custScaleY="63136">
        <dgm:presLayoutVars>
          <dgm:chPref val="3"/>
        </dgm:presLayoutVars>
      </dgm:prSet>
      <dgm:spPr/>
    </dgm:pt>
    <dgm:pt modelId="{D7258572-C29C-400B-800A-5091C9DC77B1}" type="pres">
      <dgm:prSet presAssocID="{F0A9EA9A-DE59-4033-BA4D-1291AC14E32A}" presName="rootConnector" presStyleLbl="node2" presStyleIdx="1" presStyleCnt="6"/>
      <dgm:spPr/>
    </dgm:pt>
    <dgm:pt modelId="{BAA12053-B867-4068-BB98-F109379B43AC}" type="pres">
      <dgm:prSet presAssocID="{F0A9EA9A-DE59-4033-BA4D-1291AC14E32A}" presName="hierChild4" presStyleCnt="0"/>
      <dgm:spPr/>
    </dgm:pt>
    <dgm:pt modelId="{2264AB80-0EE9-452C-8A1E-C50E2219914E}" type="pres">
      <dgm:prSet presAssocID="{F0A9EA9A-DE59-4033-BA4D-1291AC14E32A}" presName="hierChild5" presStyleCnt="0"/>
      <dgm:spPr/>
    </dgm:pt>
    <dgm:pt modelId="{DC4B2FCA-EF93-42A0-AF31-36F4C77CC966}" type="pres">
      <dgm:prSet presAssocID="{46D7DE8F-B833-488C-9561-FE25F76685B1}" presName="Name37" presStyleLbl="parChTrans1D2" presStyleIdx="2" presStyleCnt="6"/>
      <dgm:spPr/>
    </dgm:pt>
    <dgm:pt modelId="{1CC89B1A-55ED-4EAA-9209-AED3BC1EB3F9}" type="pres">
      <dgm:prSet presAssocID="{3E1AD904-01A7-41FC-A187-1F3DFA93BE69}" presName="hierRoot2" presStyleCnt="0">
        <dgm:presLayoutVars>
          <dgm:hierBranch val="init"/>
        </dgm:presLayoutVars>
      </dgm:prSet>
      <dgm:spPr/>
    </dgm:pt>
    <dgm:pt modelId="{1C7554BC-9F15-4CFA-9A24-05D91D176C12}" type="pres">
      <dgm:prSet presAssocID="{3E1AD904-01A7-41FC-A187-1F3DFA93BE69}" presName="rootComposite" presStyleCnt="0"/>
      <dgm:spPr/>
    </dgm:pt>
    <dgm:pt modelId="{AB532EFB-7500-4036-AEF3-71CDEF8C30C9}" type="pres">
      <dgm:prSet presAssocID="{3E1AD904-01A7-41FC-A187-1F3DFA93BE69}" presName="rootText" presStyleLbl="node2" presStyleIdx="2" presStyleCnt="6" custScaleY="62773">
        <dgm:presLayoutVars>
          <dgm:chPref val="3"/>
        </dgm:presLayoutVars>
      </dgm:prSet>
      <dgm:spPr/>
    </dgm:pt>
    <dgm:pt modelId="{D4E52631-DC80-4D27-B27C-C683CCFE3A02}" type="pres">
      <dgm:prSet presAssocID="{3E1AD904-01A7-41FC-A187-1F3DFA93BE69}" presName="rootConnector" presStyleLbl="node2" presStyleIdx="2" presStyleCnt="6"/>
      <dgm:spPr/>
    </dgm:pt>
    <dgm:pt modelId="{00994E48-ED62-424F-B72D-7A4216BC5ACB}" type="pres">
      <dgm:prSet presAssocID="{3E1AD904-01A7-41FC-A187-1F3DFA93BE69}" presName="hierChild4" presStyleCnt="0"/>
      <dgm:spPr/>
    </dgm:pt>
    <dgm:pt modelId="{5EBEA478-8B3C-4CB8-BE53-8C6332408931}" type="pres">
      <dgm:prSet presAssocID="{3E1AD904-01A7-41FC-A187-1F3DFA93BE69}" presName="hierChild5" presStyleCnt="0"/>
      <dgm:spPr/>
    </dgm:pt>
    <dgm:pt modelId="{782124D5-2B26-4C6F-8215-9706747B7660}" type="pres">
      <dgm:prSet presAssocID="{C87579DB-CC78-42A8-A9B8-4F33862275FB}" presName="Name37" presStyleLbl="parChTrans1D2" presStyleIdx="3" presStyleCnt="6"/>
      <dgm:spPr/>
    </dgm:pt>
    <dgm:pt modelId="{448D76AC-0500-4066-B299-62A0C0BCF522}" type="pres">
      <dgm:prSet presAssocID="{BCA2D145-E969-4DC2-8375-BA9E3DF4CC90}" presName="hierRoot2" presStyleCnt="0">
        <dgm:presLayoutVars>
          <dgm:hierBranch val="init"/>
        </dgm:presLayoutVars>
      </dgm:prSet>
      <dgm:spPr/>
    </dgm:pt>
    <dgm:pt modelId="{BB6CD1D9-B56E-4C5C-837A-1CA425469914}" type="pres">
      <dgm:prSet presAssocID="{BCA2D145-E969-4DC2-8375-BA9E3DF4CC90}" presName="rootComposite" presStyleCnt="0"/>
      <dgm:spPr/>
    </dgm:pt>
    <dgm:pt modelId="{8FC50F82-51DB-4783-8B8C-36CAAE32F532}" type="pres">
      <dgm:prSet presAssocID="{BCA2D145-E969-4DC2-8375-BA9E3DF4CC90}" presName="rootText" presStyleLbl="node2" presStyleIdx="3" presStyleCnt="6" custScaleY="65020">
        <dgm:presLayoutVars>
          <dgm:chPref val="3"/>
        </dgm:presLayoutVars>
      </dgm:prSet>
      <dgm:spPr/>
    </dgm:pt>
    <dgm:pt modelId="{87725C64-C6A7-4F16-9ECA-53F0BC126E14}" type="pres">
      <dgm:prSet presAssocID="{BCA2D145-E969-4DC2-8375-BA9E3DF4CC90}" presName="rootConnector" presStyleLbl="node2" presStyleIdx="3" presStyleCnt="6"/>
      <dgm:spPr/>
    </dgm:pt>
    <dgm:pt modelId="{CCB3D6CB-FC77-4B6B-B0E8-65D9A9CE4A55}" type="pres">
      <dgm:prSet presAssocID="{BCA2D145-E969-4DC2-8375-BA9E3DF4CC90}" presName="hierChild4" presStyleCnt="0"/>
      <dgm:spPr/>
    </dgm:pt>
    <dgm:pt modelId="{FE02570A-272C-43C4-AB1B-BC3B91C66E40}" type="pres">
      <dgm:prSet presAssocID="{BCA2D145-E969-4DC2-8375-BA9E3DF4CC90}" presName="hierChild5" presStyleCnt="0"/>
      <dgm:spPr/>
    </dgm:pt>
    <dgm:pt modelId="{06B18BE3-EE6E-49E8-B14A-1A5E3033DE5B}" type="pres">
      <dgm:prSet presAssocID="{2EE67A65-E5A4-4F8F-87B9-2268CCF99513}" presName="Name37" presStyleLbl="parChTrans1D2" presStyleIdx="4" presStyleCnt="6"/>
      <dgm:spPr/>
    </dgm:pt>
    <dgm:pt modelId="{71163F96-92F6-4717-AE86-6A4E8884F10E}" type="pres">
      <dgm:prSet presAssocID="{30A74D4E-2F87-4B79-A5DA-E6759102081C}" presName="hierRoot2" presStyleCnt="0">
        <dgm:presLayoutVars>
          <dgm:hierBranch val="init"/>
        </dgm:presLayoutVars>
      </dgm:prSet>
      <dgm:spPr/>
    </dgm:pt>
    <dgm:pt modelId="{0C52E335-C2DD-4D20-8B88-0141B085E378}" type="pres">
      <dgm:prSet presAssocID="{30A74D4E-2F87-4B79-A5DA-E6759102081C}" presName="rootComposite" presStyleCnt="0"/>
      <dgm:spPr/>
    </dgm:pt>
    <dgm:pt modelId="{C0CA7C29-78FA-4336-9B17-6224E4006E4A}" type="pres">
      <dgm:prSet presAssocID="{30A74D4E-2F87-4B79-A5DA-E6759102081C}" presName="rootText" presStyleLbl="node2" presStyleIdx="4" presStyleCnt="6" custScaleY="65790">
        <dgm:presLayoutVars>
          <dgm:chPref val="3"/>
        </dgm:presLayoutVars>
      </dgm:prSet>
      <dgm:spPr/>
    </dgm:pt>
    <dgm:pt modelId="{E1F6213F-F137-4296-A72B-35EBE837D5C3}" type="pres">
      <dgm:prSet presAssocID="{30A74D4E-2F87-4B79-A5DA-E6759102081C}" presName="rootConnector" presStyleLbl="node2" presStyleIdx="4" presStyleCnt="6"/>
      <dgm:spPr/>
    </dgm:pt>
    <dgm:pt modelId="{DB5F8227-2506-4B86-9941-D8C5D3830727}" type="pres">
      <dgm:prSet presAssocID="{30A74D4E-2F87-4B79-A5DA-E6759102081C}" presName="hierChild4" presStyleCnt="0"/>
      <dgm:spPr/>
    </dgm:pt>
    <dgm:pt modelId="{045E60FE-136C-46D6-AB19-BCAAD366903C}" type="pres">
      <dgm:prSet presAssocID="{30A74D4E-2F87-4B79-A5DA-E6759102081C}" presName="hierChild5" presStyleCnt="0"/>
      <dgm:spPr/>
    </dgm:pt>
    <dgm:pt modelId="{60B24C6B-CB43-4CBE-BF88-F299B19A33F7}" type="pres">
      <dgm:prSet presAssocID="{CD2DE3F6-078E-48E1-AC5C-D370CEA73BBA}" presName="Name37" presStyleLbl="parChTrans1D2" presStyleIdx="5" presStyleCnt="6"/>
      <dgm:spPr/>
    </dgm:pt>
    <dgm:pt modelId="{F3943F27-EFD6-4CC4-9B9C-5F159F911DD8}" type="pres">
      <dgm:prSet presAssocID="{115477C5-60E1-4173-95C0-5EF2A56EFBCA}" presName="hierRoot2" presStyleCnt="0">
        <dgm:presLayoutVars>
          <dgm:hierBranch val="init"/>
        </dgm:presLayoutVars>
      </dgm:prSet>
      <dgm:spPr/>
    </dgm:pt>
    <dgm:pt modelId="{AE5B9C5E-E35B-43A3-86E6-42573E2B184D}" type="pres">
      <dgm:prSet presAssocID="{115477C5-60E1-4173-95C0-5EF2A56EFBCA}" presName="rootComposite" presStyleCnt="0"/>
      <dgm:spPr/>
    </dgm:pt>
    <dgm:pt modelId="{1B9F8443-7D5C-452C-95AE-0D659FF0BB43}" type="pres">
      <dgm:prSet presAssocID="{115477C5-60E1-4173-95C0-5EF2A56EFBCA}" presName="rootText" presStyleLbl="node2" presStyleIdx="5" presStyleCnt="6" custScaleX="103404" custScaleY="65962">
        <dgm:presLayoutVars>
          <dgm:chPref val="3"/>
        </dgm:presLayoutVars>
      </dgm:prSet>
      <dgm:spPr/>
    </dgm:pt>
    <dgm:pt modelId="{3FB79353-DCA8-4FFC-A389-7D8B02620D6F}" type="pres">
      <dgm:prSet presAssocID="{115477C5-60E1-4173-95C0-5EF2A56EFBCA}" presName="rootConnector" presStyleLbl="node2" presStyleIdx="5" presStyleCnt="6"/>
      <dgm:spPr/>
    </dgm:pt>
    <dgm:pt modelId="{77B2C6A2-2D69-4AB6-80FE-F270ABF0545F}" type="pres">
      <dgm:prSet presAssocID="{115477C5-60E1-4173-95C0-5EF2A56EFBCA}" presName="hierChild4" presStyleCnt="0"/>
      <dgm:spPr/>
    </dgm:pt>
    <dgm:pt modelId="{FEA8F983-181C-444A-B87F-392C3F20D892}" type="pres">
      <dgm:prSet presAssocID="{115477C5-60E1-4173-95C0-5EF2A56EFBCA}" presName="hierChild5" presStyleCnt="0"/>
      <dgm:spPr/>
    </dgm:pt>
    <dgm:pt modelId="{9AB58861-AD14-4C6E-97CA-12D16A378DC3}" type="pres">
      <dgm:prSet presAssocID="{57C30A58-65CB-4401-AE7B-676C766C6182}" presName="hierChild3" presStyleCnt="0"/>
      <dgm:spPr/>
    </dgm:pt>
  </dgm:ptLst>
  <dgm:cxnLst>
    <dgm:cxn modelId="{13306106-891C-417D-AAB6-23D5E8ABADD2}" srcId="{57C30A58-65CB-4401-AE7B-676C766C6182}" destId="{3E1AD904-01A7-41FC-A187-1F3DFA93BE69}" srcOrd="2" destOrd="0" parTransId="{46D7DE8F-B833-488C-9561-FE25F76685B1}" sibTransId="{AEF0DB79-0B47-4263-918D-C6BC91FB85A8}"/>
    <dgm:cxn modelId="{0978150A-B459-4E10-8C25-3E946F0DF39B}" type="presOf" srcId="{3E1AD904-01A7-41FC-A187-1F3DFA93BE69}" destId="{D4E52631-DC80-4D27-B27C-C683CCFE3A02}" srcOrd="1" destOrd="0" presId="urn:microsoft.com/office/officeart/2005/8/layout/orgChart1"/>
    <dgm:cxn modelId="{432DD30A-F546-4A1D-8269-00600BEB5651}" srcId="{CB0FE77D-1AB1-4DE8-BFE0-45C8495E4027}" destId="{57C30A58-65CB-4401-AE7B-676C766C6182}" srcOrd="0" destOrd="0" parTransId="{F4BBAF85-C6CE-4E82-9F9B-A75E317FFAA3}" sibTransId="{6B691C6F-43B2-4321-AA04-F8014874E2E6}"/>
    <dgm:cxn modelId="{7AD1FD0B-160D-45E8-8ADF-882C7E32167B}" srcId="{57C30A58-65CB-4401-AE7B-676C766C6182}" destId="{30A74D4E-2F87-4B79-A5DA-E6759102081C}" srcOrd="4" destOrd="0" parTransId="{2EE67A65-E5A4-4F8F-87B9-2268CCF99513}" sibTransId="{1E06EE4F-B946-4988-822E-0A9BB5C60CC7}"/>
    <dgm:cxn modelId="{6E87F415-513E-4BE0-A1F1-0D1A5E09F261}" type="presOf" srcId="{2EE67A65-E5A4-4F8F-87B9-2268CCF99513}" destId="{06B18BE3-EE6E-49E8-B14A-1A5E3033DE5B}" srcOrd="0" destOrd="0" presId="urn:microsoft.com/office/officeart/2005/8/layout/orgChart1"/>
    <dgm:cxn modelId="{FB86671A-34A6-47F9-8235-0345E6C02878}" type="presOf" srcId="{115477C5-60E1-4173-95C0-5EF2A56EFBCA}" destId="{1B9F8443-7D5C-452C-95AE-0D659FF0BB43}" srcOrd="0" destOrd="0" presId="urn:microsoft.com/office/officeart/2005/8/layout/orgChart1"/>
    <dgm:cxn modelId="{9B2C353C-2F65-4AA5-97A1-8C2B16FB3FC2}" type="presOf" srcId="{46D7DE8F-B833-488C-9561-FE25F76685B1}" destId="{DC4B2FCA-EF93-42A0-AF31-36F4C77CC966}" srcOrd="0" destOrd="0" presId="urn:microsoft.com/office/officeart/2005/8/layout/orgChart1"/>
    <dgm:cxn modelId="{830D255D-F627-44E3-9DFD-B7AE4824DB89}" type="presOf" srcId="{EF3E2F38-D798-457D-BA19-63D7E81101F6}" destId="{4839D47E-98E3-48C8-A47A-6968FAAAEF82}" srcOrd="0" destOrd="0" presId="urn:microsoft.com/office/officeart/2005/8/layout/orgChart1"/>
    <dgm:cxn modelId="{EE21465D-2A8A-4CEE-979F-4272F23C06FD}" type="presOf" srcId="{BCA2D145-E969-4DC2-8375-BA9E3DF4CC90}" destId="{87725C64-C6A7-4F16-9ECA-53F0BC126E14}" srcOrd="1" destOrd="0" presId="urn:microsoft.com/office/officeart/2005/8/layout/orgChart1"/>
    <dgm:cxn modelId="{38624141-BFE7-4220-822D-BB7BA6CF6C75}" type="presOf" srcId="{191E56D4-6635-4723-963B-35D474D2B3ED}" destId="{681C548E-0FE0-42F1-85CA-863FDCBA6B87}" srcOrd="1" destOrd="0" presId="urn:microsoft.com/office/officeart/2005/8/layout/orgChart1"/>
    <dgm:cxn modelId="{50B67764-5912-4516-B4F3-1EE760DF2A61}" srcId="{57C30A58-65CB-4401-AE7B-676C766C6182}" destId="{191E56D4-6635-4723-963B-35D474D2B3ED}" srcOrd="0" destOrd="0" parTransId="{EF3E2F38-D798-457D-BA19-63D7E81101F6}" sibTransId="{F308C462-74C3-4C38-B401-3A7C8ECC5815}"/>
    <dgm:cxn modelId="{0D5F1C69-B6E7-43B5-9C3A-658E996DE608}" type="presOf" srcId="{F0A9EA9A-DE59-4033-BA4D-1291AC14E32A}" destId="{00F56643-CBBD-4C1D-80D3-B9DABE277941}" srcOrd="0" destOrd="0" presId="urn:microsoft.com/office/officeart/2005/8/layout/orgChart1"/>
    <dgm:cxn modelId="{0AAE6769-E264-4468-8E85-D4FFBB2E1EB0}" type="presOf" srcId="{CD2DE3F6-078E-48E1-AC5C-D370CEA73BBA}" destId="{60B24C6B-CB43-4CBE-BF88-F299B19A33F7}" srcOrd="0" destOrd="0" presId="urn:microsoft.com/office/officeart/2005/8/layout/orgChart1"/>
    <dgm:cxn modelId="{7FFAE06A-10C0-458A-A6C9-B4A8A03F3546}" type="presOf" srcId="{BCA2D145-E969-4DC2-8375-BA9E3DF4CC90}" destId="{8FC50F82-51DB-4783-8B8C-36CAAE32F532}" srcOrd="0" destOrd="0" presId="urn:microsoft.com/office/officeart/2005/8/layout/orgChart1"/>
    <dgm:cxn modelId="{10F9964B-6EEF-449C-B0DA-44714C964C7D}" type="presOf" srcId="{5665DBC8-8433-4483-97FE-A154B77E86C1}" destId="{36C6CF34-F4F5-429C-A8DF-D7BBA9B4654F}" srcOrd="0" destOrd="0" presId="urn:microsoft.com/office/officeart/2005/8/layout/orgChart1"/>
    <dgm:cxn modelId="{7CE1724E-6A54-4ACD-972F-6737DF8276C9}" type="presOf" srcId="{115477C5-60E1-4173-95C0-5EF2A56EFBCA}" destId="{3FB79353-DCA8-4FFC-A389-7D8B02620D6F}" srcOrd="1" destOrd="0" presId="urn:microsoft.com/office/officeart/2005/8/layout/orgChart1"/>
    <dgm:cxn modelId="{770A9C4E-9203-4395-A83C-1DC9F3B3B6A4}" type="presOf" srcId="{F0A9EA9A-DE59-4033-BA4D-1291AC14E32A}" destId="{D7258572-C29C-400B-800A-5091C9DC77B1}" srcOrd="1" destOrd="0" presId="urn:microsoft.com/office/officeart/2005/8/layout/orgChart1"/>
    <dgm:cxn modelId="{DC4FB271-DEB4-4434-B20D-17678058E3D5}" type="presOf" srcId="{30A74D4E-2F87-4B79-A5DA-E6759102081C}" destId="{E1F6213F-F137-4296-A72B-35EBE837D5C3}" srcOrd="1" destOrd="0" presId="urn:microsoft.com/office/officeart/2005/8/layout/orgChart1"/>
    <dgm:cxn modelId="{E85A2357-E94B-489E-82A9-051F48ABD1A9}" type="presOf" srcId="{C87579DB-CC78-42A8-A9B8-4F33862275FB}" destId="{782124D5-2B26-4C6F-8215-9706747B7660}" srcOrd="0" destOrd="0" presId="urn:microsoft.com/office/officeart/2005/8/layout/orgChart1"/>
    <dgm:cxn modelId="{3505B38C-7C1B-4898-BBDF-CCAB285F114B}" srcId="{57C30A58-65CB-4401-AE7B-676C766C6182}" destId="{BCA2D145-E969-4DC2-8375-BA9E3DF4CC90}" srcOrd="3" destOrd="0" parTransId="{C87579DB-CC78-42A8-A9B8-4F33862275FB}" sibTransId="{C48DE12E-63B7-4C49-8AD0-6971E8827F2D}"/>
    <dgm:cxn modelId="{006D099D-C97A-430C-B680-3833C620F38F}" type="presOf" srcId="{30A74D4E-2F87-4B79-A5DA-E6759102081C}" destId="{C0CA7C29-78FA-4336-9B17-6224E4006E4A}" srcOrd="0" destOrd="0" presId="urn:microsoft.com/office/officeart/2005/8/layout/orgChart1"/>
    <dgm:cxn modelId="{D70B53A3-D4A3-4C25-B6B0-3FF408187C53}" type="presOf" srcId="{57C30A58-65CB-4401-AE7B-676C766C6182}" destId="{50778A10-AB4E-4847-B96D-AB28667575D3}" srcOrd="0" destOrd="0" presId="urn:microsoft.com/office/officeart/2005/8/layout/orgChart1"/>
    <dgm:cxn modelId="{85A2DEB4-DE0D-4298-AE78-C2A8D94F484C}" type="presOf" srcId="{CB0FE77D-1AB1-4DE8-BFE0-45C8495E4027}" destId="{675D21CC-BD09-4AF1-B1F0-277A72361A32}" srcOrd="0" destOrd="0" presId="urn:microsoft.com/office/officeart/2005/8/layout/orgChart1"/>
    <dgm:cxn modelId="{3A04FAC9-091A-4357-B9B5-C5BC867F5FAD}" srcId="{57C30A58-65CB-4401-AE7B-676C766C6182}" destId="{F0A9EA9A-DE59-4033-BA4D-1291AC14E32A}" srcOrd="1" destOrd="0" parTransId="{5665DBC8-8433-4483-97FE-A154B77E86C1}" sibTransId="{B9291535-9263-4A03-BCBF-8BF97D601F48}"/>
    <dgm:cxn modelId="{03BBC9E0-311C-49B8-87BB-5382CA438141}" type="presOf" srcId="{3E1AD904-01A7-41FC-A187-1F3DFA93BE69}" destId="{AB532EFB-7500-4036-AEF3-71CDEF8C30C9}" srcOrd="0" destOrd="0" presId="urn:microsoft.com/office/officeart/2005/8/layout/orgChart1"/>
    <dgm:cxn modelId="{B44669EB-506D-4EFE-A81E-EA62924251C8}" srcId="{57C30A58-65CB-4401-AE7B-676C766C6182}" destId="{115477C5-60E1-4173-95C0-5EF2A56EFBCA}" srcOrd="5" destOrd="0" parTransId="{CD2DE3F6-078E-48E1-AC5C-D370CEA73BBA}" sibTransId="{4F93D940-3629-4A0E-8902-457ED0A3698B}"/>
    <dgm:cxn modelId="{CFF5EEEB-AA7A-456A-A18D-245D67AE09CC}" type="presOf" srcId="{57C30A58-65CB-4401-AE7B-676C766C6182}" destId="{EB299427-0373-4239-9441-0158349E3DF4}" srcOrd="1" destOrd="0" presId="urn:microsoft.com/office/officeart/2005/8/layout/orgChart1"/>
    <dgm:cxn modelId="{366169FB-D012-419B-A292-8FA4EA11BC0D}" type="presOf" srcId="{191E56D4-6635-4723-963B-35D474D2B3ED}" destId="{38D97E85-25D5-4D79-8525-6B56EF0EC3BC}" srcOrd="0" destOrd="0" presId="urn:microsoft.com/office/officeart/2005/8/layout/orgChart1"/>
    <dgm:cxn modelId="{133CF913-9B62-464B-A32A-9E3A88FD8AF3}" type="presParOf" srcId="{675D21CC-BD09-4AF1-B1F0-277A72361A32}" destId="{CAEE1B4C-A6BD-4FF4-BE9A-5DAB7B61329B}" srcOrd="0" destOrd="0" presId="urn:microsoft.com/office/officeart/2005/8/layout/orgChart1"/>
    <dgm:cxn modelId="{F67578AD-4702-4ED0-B2C7-6449C65F2130}" type="presParOf" srcId="{CAEE1B4C-A6BD-4FF4-BE9A-5DAB7B61329B}" destId="{21C71483-463E-4EF6-AFB4-415F2A8D53A0}" srcOrd="0" destOrd="0" presId="urn:microsoft.com/office/officeart/2005/8/layout/orgChart1"/>
    <dgm:cxn modelId="{E2AD0F01-8BF4-4A13-9B4F-80732567E39F}" type="presParOf" srcId="{21C71483-463E-4EF6-AFB4-415F2A8D53A0}" destId="{50778A10-AB4E-4847-B96D-AB28667575D3}" srcOrd="0" destOrd="0" presId="urn:microsoft.com/office/officeart/2005/8/layout/orgChart1"/>
    <dgm:cxn modelId="{A5576515-D1E8-4E45-B832-BDBEE3EE9B4F}" type="presParOf" srcId="{21C71483-463E-4EF6-AFB4-415F2A8D53A0}" destId="{EB299427-0373-4239-9441-0158349E3DF4}" srcOrd="1" destOrd="0" presId="urn:microsoft.com/office/officeart/2005/8/layout/orgChart1"/>
    <dgm:cxn modelId="{8F46E6EA-A90D-40D8-AB46-364BA21EC47D}" type="presParOf" srcId="{CAEE1B4C-A6BD-4FF4-BE9A-5DAB7B61329B}" destId="{48920AE6-FF62-4A2A-AF41-8EE9FE6131EC}" srcOrd="1" destOrd="0" presId="urn:microsoft.com/office/officeart/2005/8/layout/orgChart1"/>
    <dgm:cxn modelId="{7A24CD0C-3716-4E44-9FEC-450D7BD3505A}" type="presParOf" srcId="{48920AE6-FF62-4A2A-AF41-8EE9FE6131EC}" destId="{4839D47E-98E3-48C8-A47A-6968FAAAEF82}" srcOrd="0" destOrd="0" presId="urn:microsoft.com/office/officeart/2005/8/layout/orgChart1"/>
    <dgm:cxn modelId="{AB7E32D5-47EA-4425-A148-DBE4E8E154D7}" type="presParOf" srcId="{48920AE6-FF62-4A2A-AF41-8EE9FE6131EC}" destId="{28E8CA79-A0F3-4B1C-A486-7BC28685C19D}" srcOrd="1" destOrd="0" presId="urn:microsoft.com/office/officeart/2005/8/layout/orgChart1"/>
    <dgm:cxn modelId="{EF117C9C-CA9A-4690-8A98-87DD98C756B8}" type="presParOf" srcId="{28E8CA79-A0F3-4B1C-A486-7BC28685C19D}" destId="{F65638FE-3361-4AFD-98D7-8600BFF827A7}" srcOrd="0" destOrd="0" presId="urn:microsoft.com/office/officeart/2005/8/layout/orgChart1"/>
    <dgm:cxn modelId="{F8EFDE7E-DC19-41CD-81DC-E56C4DDBD070}" type="presParOf" srcId="{F65638FE-3361-4AFD-98D7-8600BFF827A7}" destId="{38D97E85-25D5-4D79-8525-6B56EF0EC3BC}" srcOrd="0" destOrd="0" presId="urn:microsoft.com/office/officeart/2005/8/layout/orgChart1"/>
    <dgm:cxn modelId="{A02DA3E6-F532-4DDE-9116-068D78A75D67}" type="presParOf" srcId="{F65638FE-3361-4AFD-98D7-8600BFF827A7}" destId="{681C548E-0FE0-42F1-85CA-863FDCBA6B87}" srcOrd="1" destOrd="0" presId="urn:microsoft.com/office/officeart/2005/8/layout/orgChart1"/>
    <dgm:cxn modelId="{25D91A25-E975-4E4E-A423-9143D32E97E1}" type="presParOf" srcId="{28E8CA79-A0F3-4B1C-A486-7BC28685C19D}" destId="{05C85E85-0003-4ACE-8A49-666C99F3B857}" srcOrd="1" destOrd="0" presId="urn:microsoft.com/office/officeart/2005/8/layout/orgChart1"/>
    <dgm:cxn modelId="{CE464ED2-EEF2-4C12-88E2-BEC032E56373}" type="presParOf" srcId="{28E8CA79-A0F3-4B1C-A486-7BC28685C19D}" destId="{600EEE04-670D-45E5-AD77-5477D4BE6116}" srcOrd="2" destOrd="0" presId="urn:microsoft.com/office/officeart/2005/8/layout/orgChart1"/>
    <dgm:cxn modelId="{63DA5219-1775-482B-8F54-77282B0F6191}" type="presParOf" srcId="{48920AE6-FF62-4A2A-AF41-8EE9FE6131EC}" destId="{36C6CF34-F4F5-429C-A8DF-D7BBA9B4654F}" srcOrd="2" destOrd="0" presId="urn:microsoft.com/office/officeart/2005/8/layout/orgChart1"/>
    <dgm:cxn modelId="{7D8BAFB1-C0E9-4BD8-9AF8-280F3652470A}" type="presParOf" srcId="{48920AE6-FF62-4A2A-AF41-8EE9FE6131EC}" destId="{EC6B1630-6798-4AE5-B4C5-5147F9C51686}" srcOrd="3" destOrd="0" presId="urn:microsoft.com/office/officeart/2005/8/layout/orgChart1"/>
    <dgm:cxn modelId="{3FE09A14-4DC5-402A-A5B8-00DD3213606B}" type="presParOf" srcId="{EC6B1630-6798-4AE5-B4C5-5147F9C51686}" destId="{22B5EBCD-66A7-4FA0-AD6E-968A7DAD030E}" srcOrd="0" destOrd="0" presId="urn:microsoft.com/office/officeart/2005/8/layout/orgChart1"/>
    <dgm:cxn modelId="{D3504774-4619-4186-9C9A-A17A4A4EEE7B}" type="presParOf" srcId="{22B5EBCD-66A7-4FA0-AD6E-968A7DAD030E}" destId="{00F56643-CBBD-4C1D-80D3-B9DABE277941}" srcOrd="0" destOrd="0" presId="urn:microsoft.com/office/officeart/2005/8/layout/orgChart1"/>
    <dgm:cxn modelId="{D51A0668-B4B7-4B87-B856-0DD217611F25}" type="presParOf" srcId="{22B5EBCD-66A7-4FA0-AD6E-968A7DAD030E}" destId="{D7258572-C29C-400B-800A-5091C9DC77B1}" srcOrd="1" destOrd="0" presId="urn:microsoft.com/office/officeart/2005/8/layout/orgChart1"/>
    <dgm:cxn modelId="{C965AD1C-25D7-4BCA-BF0C-43872A3328D0}" type="presParOf" srcId="{EC6B1630-6798-4AE5-B4C5-5147F9C51686}" destId="{BAA12053-B867-4068-BB98-F109379B43AC}" srcOrd="1" destOrd="0" presId="urn:microsoft.com/office/officeart/2005/8/layout/orgChart1"/>
    <dgm:cxn modelId="{8B85BA27-975E-4CAA-903C-E5E5A3349D04}" type="presParOf" srcId="{EC6B1630-6798-4AE5-B4C5-5147F9C51686}" destId="{2264AB80-0EE9-452C-8A1E-C50E2219914E}" srcOrd="2" destOrd="0" presId="urn:microsoft.com/office/officeart/2005/8/layout/orgChart1"/>
    <dgm:cxn modelId="{BD357CA3-31AB-4BB8-8882-A76A2609BB7D}" type="presParOf" srcId="{48920AE6-FF62-4A2A-AF41-8EE9FE6131EC}" destId="{DC4B2FCA-EF93-42A0-AF31-36F4C77CC966}" srcOrd="4" destOrd="0" presId="urn:microsoft.com/office/officeart/2005/8/layout/orgChart1"/>
    <dgm:cxn modelId="{E77EFC67-7D3F-42E3-ABFC-A8CCCC852F10}" type="presParOf" srcId="{48920AE6-FF62-4A2A-AF41-8EE9FE6131EC}" destId="{1CC89B1A-55ED-4EAA-9209-AED3BC1EB3F9}" srcOrd="5" destOrd="0" presId="urn:microsoft.com/office/officeart/2005/8/layout/orgChart1"/>
    <dgm:cxn modelId="{2333C2C5-4EAB-4CB8-838A-6C80F9B565EF}" type="presParOf" srcId="{1CC89B1A-55ED-4EAA-9209-AED3BC1EB3F9}" destId="{1C7554BC-9F15-4CFA-9A24-05D91D176C12}" srcOrd="0" destOrd="0" presId="urn:microsoft.com/office/officeart/2005/8/layout/orgChart1"/>
    <dgm:cxn modelId="{A1DF7F48-030E-4858-80D8-7B09851D8821}" type="presParOf" srcId="{1C7554BC-9F15-4CFA-9A24-05D91D176C12}" destId="{AB532EFB-7500-4036-AEF3-71CDEF8C30C9}" srcOrd="0" destOrd="0" presId="urn:microsoft.com/office/officeart/2005/8/layout/orgChart1"/>
    <dgm:cxn modelId="{ECAE380E-EEE0-45D2-9CD3-1C86B8636D3E}" type="presParOf" srcId="{1C7554BC-9F15-4CFA-9A24-05D91D176C12}" destId="{D4E52631-DC80-4D27-B27C-C683CCFE3A02}" srcOrd="1" destOrd="0" presId="urn:microsoft.com/office/officeart/2005/8/layout/orgChart1"/>
    <dgm:cxn modelId="{59D32022-7865-43AE-852F-8C839448B482}" type="presParOf" srcId="{1CC89B1A-55ED-4EAA-9209-AED3BC1EB3F9}" destId="{00994E48-ED62-424F-B72D-7A4216BC5ACB}" srcOrd="1" destOrd="0" presId="urn:microsoft.com/office/officeart/2005/8/layout/orgChart1"/>
    <dgm:cxn modelId="{CAF5D71A-3862-41A0-8A93-9A252E0C2B00}" type="presParOf" srcId="{1CC89B1A-55ED-4EAA-9209-AED3BC1EB3F9}" destId="{5EBEA478-8B3C-4CB8-BE53-8C6332408931}" srcOrd="2" destOrd="0" presId="urn:microsoft.com/office/officeart/2005/8/layout/orgChart1"/>
    <dgm:cxn modelId="{5C3D0B29-FFD5-42C9-8251-4EE337AA28D2}" type="presParOf" srcId="{48920AE6-FF62-4A2A-AF41-8EE9FE6131EC}" destId="{782124D5-2B26-4C6F-8215-9706747B7660}" srcOrd="6" destOrd="0" presId="urn:microsoft.com/office/officeart/2005/8/layout/orgChart1"/>
    <dgm:cxn modelId="{D9AFBC98-F577-430D-869D-984E55931BA6}" type="presParOf" srcId="{48920AE6-FF62-4A2A-AF41-8EE9FE6131EC}" destId="{448D76AC-0500-4066-B299-62A0C0BCF522}" srcOrd="7" destOrd="0" presId="urn:microsoft.com/office/officeart/2005/8/layout/orgChart1"/>
    <dgm:cxn modelId="{7D6964E8-3940-41E5-9F1F-3067C229D8F6}" type="presParOf" srcId="{448D76AC-0500-4066-B299-62A0C0BCF522}" destId="{BB6CD1D9-B56E-4C5C-837A-1CA425469914}" srcOrd="0" destOrd="0" presId="urn:microsoft.com/office/officeart/2005/8/layout/orgChart1"/>
    <dgm:cxn modelId="{8A223287-7CE6-445C-9065-20C5135A831D}" type="presParOf" srcId="{BB6CD1D9-B56E-4C5C-837A-1CA425469914}" destId="{8FC50F82-51DB-4783-8B8C-36CAAE32F532}" srcOrd="0" destOrd="0" presId="urn:microsoft.com/office/officeart/2005/8/layout/orgChart1"/>
    <dgm:cxn modelId="{064B9D6F-CF95-451B-9E4F-F391B23F1E89}" type="presParOf" srcId="{BB6CD1D9-B56E-4C5C-837A-1CA425469914}" destId="{87725C64-C6A7-4F16-9ECA-53F0BC126E14}" srcOrd="1" destOrd="0" presId="urn:microsoft.com/office/officeart/2005/8/layout/orgChart1"/>
    <dgm:cxn modelId="{068654DC-3A5E-4C78-B529-DAC7ED7E04AD}" type="presParOf" srcId="{448D76AC-0500-4066-B299-62A0C0BCF522}" destId="{CCB3D6CB-FC77-4B6B-B0E8-65D9A9CE4A55}" srcOrd="1" destOrd="0" presId="urn:microsoft.com/office/officeart/2005/8/layout/orgChart1"/>
    <dgm:cxn modelId="{EA40367E-3240-4243-BF03-A3E314204CDD}" type="presParOf" srcId="{448D76AC-0500-4066-B299-62A0C0BCF522}" destId="{FE02570A-272C-43C4-AB1B-BC3B91C66E40}" srcOrd="2" destOrd="0" presId="urn:microsoft.com/office/officeart/2005/8/layout/orgChart1"/>
    <dgm:cxn modelId="{DB99AFCB-6A48-4E2C-B4F5-306C9C545A99}" type="presParOf" srcId="{48920AE6-FF62-4A2A-AF41-8EE9FE6131EC}" destId="{06B18BE3-EE6E-49E8-B14A-1A5E3033DE5B}" srcOrd="8" destOrd="0" presId="urn:microsoft.com/office/officeart/2005/8/layout/orgChart1"/>
    <dgm:cxn modelId="{2DA814E3-B728-4BF7-AF9D-528815033E7B}" type="presParOf" srcId="{48920AE6-FF62-4A2A-AF41-8EE9FE6131EC}" destId="{71163F96-92F6-4717-AE86-6A4E8884F10E}" srcOrd="9" destOrd="0" presId="urn:microsoft.com/office/officeart/2005/8/layout/orgChart1"/>
    <dgm:cxn modelId="{4BE21420-2949-43CE-AA85-3E88273BFCF9}" type="presParOf" srcId="{71163F96-92F6-4717-AE86-6A4E8884F10E}" destId="{0C52E335-C2DD-4D20-8B88-0141B085E378}" srcOrd="0" destOrd="0" presId="urn:microsoft.com/office/officeart/2005/8/layout/orgChart1"/>
    <dgm:cxn modelId="{22EB2E8C-13B5-4736-A208-D6BC630A0ABB}" type="presParOf" srcId="{0C52E335-C2DD-4D20-8B88-0141B085E378}" destId="{C0CA7C29-78FA-4336-9B17-6224E4006E4A}" srcOrd="0" destOrd="0" presId="urn:microsoft.com/office/officeart/2005/8/layout/orgChart1"/>
    <dgm:cxn modelId="{0F1AF089-3865-4F9D-832C-64DDDFB3DA1E}" type="presParOf" srcId="{0C52E335-C2DD-4D20-8B88-0141B085E378}" destId="{E1F6213F-F137-4296-A72B-35EBE837D5C3}" srcOrd="1" destOrd="0" presId="urn:microsoft.com/office/officeart/2005/8/layout/orgChart1"/>
    <dgm:cxn modelId="{75BEB192-DAF4-432A-84C3-F2CD24E5BEE9}" type="presParOf" srcId="{71163F96-92F6-4717-AE86-6A4E8884F10E}" destId="{DB5F8227-2506-4B86-9941-D8C5D3830727}" srcOrd="1" destOrd="0" presId="urn:microsoft.com/office/officeart/2005/8/layout/orgChart1"/>
    <dgm:cxn modelId="{0F0D968A-79AA-4479-89DE-8BAF26C375C6}" type="presParOf" srcId="{71163F96-92F6-4717-AE86-6A4E8884F10E}" destId="{045E60FE-136C-46D6-AB19-BCAAD366903C}" srcOrd="2" destOrd="0" presId="urn:microsoft.com/office/officeart/2005/8/layout/orgChart1"/>
    <dgm:cxn modelId="{67F97DCD-EE2A-43A0-8802-985DE144554A}" type="presParOf" srcId="{48920AE6-FF62-4A2A-AF41-8EE9FE6131EC}" destId="{60B24C6B-CB43-4CBE-BF88-F299B19A33F7}" srcOrd="10" destOrd="0" presId="urn:microsoft.com/office/officeart/2005/8/layout/orgChart1"/>
    <dgm:cxn modelId="{B634754A-246A-4E4F-A4B8-7DED75E98C66}" type="presParOf" srcId="{48920AE6-FF62-4A2A-AF41-8EE9FE6131EC}" destId="{F3943F27-EFD6-4CC4-9B9C-5F159F911DD8}" srcOrd="11" destOrd="0" presId="urn:microsoft.com/office/officeart/2005/8/layout/orgChart1"/>
    <dgm:cxn modelId="{791D273C-4FFA-4B15-BAD5-99737EF603EC}" type="presParOf" srcId="{F3943F27-EFD6-4CC4-9B9C-5F159F911DD8}" destId="{AE5B9C5E-E35B-43A3-86E6-42573E2B184D}" srcOrd="0" destOrd="0" presId="urn:microsoft.com/office/officeart/2005/8/layout/orgChart1"/>
    <dgm:cxn modelId="{C6C7AAC7-76C6-42DB-A1DD-0C031BE8401E}" type="presParOf" srcId="{AE5B9C5E-E35B-43A3-86E6-42573E2B184D}" destId="{1B9F8443-7D5C-452C-95AE-0D659FF0BB43}" srcOrd="0" destOrd="0" presId="urn:microsoft.com/office/officeart/2005/8/layout/orgChart1"/>
    <dgm:cxn modelId="{7A29F5F9-441B-49C8-877A-5D51AD830160}" type="presParOf" srcId="{AE5B9C5E-E35B-43A3-86E6-42573E2B184D}" destId="{3FB79353-DCA8-4FFC-A389-7D8B02620D6F}" srcOrd="1" destOrd="0" presId="urn:microsoft.com/office/officeart/2005/8/layout/orgChart1"/>
    <dgm:cxn modelId="{FAADB904-5AA5-41C4-94CB-C77E32894A54}" type="presParOf" srcId="{F3943F27-EFD6-4CC4-9B9C-5F159F911DD8}" destId="{77B2C6A2-2D69-4AB6-80FE-F270ABF0545F}" srcOrd="1" destOrd="0" presId="urn:microsoft.com/office/officeart/2005/8/layout/orgChart1"/>
    <dgm:cxn modelId="{47893070-5A78-40BE-9649-56649C31ADE6}" type="presParOf" srcId="{F3943F27-EFD6-4CC4-9B9C-5F159F911DD8}" destId="{FEA8F983-181C-444A-B87F-392C3F20D892}" srcOrd="2" destOrd="0" presId="urn:microsoft.com/office/officeart/2005/8/layout/orgChart1"/>
    <dgm:cxn modelId="{2A3A6E04-7821-45CB-BB82-4EBE74B28260}" type="presParOf" srcId="{CAEE1B4C-A6BD-4FF4-BE9A-5DAB7B61329B}" destId="{9AB58861-AD14-4C6E-97CA-12D16A378DC3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58FC67-61B0-4B0A-808D-00BAD6FB90B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7BB52580-9A4E-4A06-A94A-310FA386C021}">
      <dgm:prSet phldrT="[Tekst]"/>
      <dgm:spPr/>
      <dgm:t>
        <a:bodyPr/>
        <a:lstStyle/>
        <a:p>
          <a:r>
            <a:rPr lang="da-DK" dirty="0"/>
            <a:t>PL</a:t>
          </a:r>
        </a:p>
      </dgm:t>
    </dgm:pt>
    <dgm:pt modelId="{72D22B3B-34D3-4AB0-B7B6-C3A5AE68ADA2}" type="parTrans" cxnId="{8A7A8205-8904-43BA-8B92-763CBE8BC8C2}">
      <dgm:prSet/>
      <dgm:spPr/>
      <dgm:t>
        <a:bodyPr/>
        <a:lstStyle/>
        <a:p>
          <a:endParaRPr lang="da-DK"/>
        </a:p>
      </dgm:t>
    </dgm:pt>
    <dgm:pt modelId="{72C51AAC-9164-4F74-AFC2-AF3C57E6B816}" type="sibTrans" cxnId="{8A7A8205-8904-43BA-8B92-763CBE8BC8C2}">
      <dgm:prSet/>
      <dgm:spPr/>
      <dgm:t>
        <a:bodyPr/>
        <a:lstStyle/>
        <a:p>
          <a:endParaRPr lang="da-DK"/>
        </a:p>
      </dgm:t>
    </dgm:pt>
    <dgm:pt modelId="{3A64A185-324B-40A0-B617-5CF0FA0E22C7}">
      <dgm:prSet phldrT="[Tekst]"/>
      <dgm:spPr>
        <a:solidFill>
          <a:srgbClr val="00B0F0"/>
        </a:solidFill>
      </dgm:spPr>
      <dgm:t>
        <a:bodyPr/>
        <a:lstStyle/>
        <a:p>
          <a:r>
            <a:rPr lang="da-DK" dirty="0"/>
            <a:t>Fagligt</a:t>
          </a:r>
        </a:p>
      </dgm:t>
    </dgm:pt>
    <dgm:pt modelId="{F81C53A1-C662-4FF0-ADC2-0A7B2A5D55A0}" type="parTrans" cxnId="{E9BFDC24-F670-4A75-99AA-C9AEDD2DFC2C}">
      <dgm:prSet/>
      <dgm:spPr/>
      <dgm:t>
        <a:bodyPr/>
        <a:lstStyle/>
        <a:p>
          <a:endParaRPr lang="da-DK"/>
        </a:p>
      </dgm:t>
    </dgm:pt>
    <dgm:pt modelId="{4089A607-C5B1-4ED9-872C-A8EC476C90DC}" type="sibTrans" cxnId="{E9BFDC24-F670-4A75-99AA-C9AEDD2DFC2C}">
      <dgm:prSet/>
      <dgm:spPr/>
      <dgm:t>
        <a:bodyPr/>
        <a:lstStyle/>
        <a:p>
          <a:endParaRPr lang="da-DK"/>
        </a:p>
      </dgm:t>
    </dgm:pt>
    <dgm:pt modelId="{B4B9750D-E3C0-4F15-87FC-52AC9B5E8B83}">
      <dgm:prSet phldrT="[Teks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da-DK" dirty="0"/>
            <a:t>Aktivitet_</a:t>
          </a:r>
        </a:p>
        <a:p>
          <a:r>
            <a:rPr lang="da-DK" dirty="0"/>
            <a:t>Udvikling af tværinstitutionelle undervisningsforløb</a:t>
          </a:r>
        </a:p>
      </dgm:t>
    </dgm:pt>
    <dgm:pt modelId="{72BB8CA8-AC69-4944-BE12-884F0F54D72B}" type="parTrans" cxnId="{D0AA6FFF-9B30-449A-8C51-9F0E2976A9EE}">
      <dgm:prSet/>
      <dgm:spPr/>
      <dgm:t>
        <a:bodyPr/>
        <a:lstStyle/>
        <a:p>
          <a:endParaRPr lang="da-DK"/>
        </a:p>
      </dgm:t>
    </dgm:pt>
    <dgm:pt modelId="{0C918979-1862-4A6C-88A2-A62570E6E99E}" type="sibTrans" cxnId="{D0AA6FFF-9B30-449A-8C51-9F0E2976A9EE}">
      <dgm:prSet/>
      <dgm:spPr/>
      <dgm:t>
        <a:bodyPr/>
        <a:lstStyle/>
        <a:p>
          <a:endParaRPr lang="da-DK"/>
        </a:p>
      </dgm:t>
    </dgm:pt>
    <dgm:pt modelId="{0B1B1F9A-D14A-48D9-8CC2-FC4B287DCC4A}">
      <dgm:prSet phldrT="[Tekst]"/>
      <dgm:spPr>
        <a:solidFill>
          <a:srgbClr val="92D050"/>
        </a:solidFill>
      </dgm:spPr>
      <dgm:t>
        <a:bodyPr/>
        <a:lstStyle/>
        <a:p>
          <a:r>
            <a:rPr lang="da-DK" dirty="0"/>
            <a:t>socialt</a:t>
          </a:r>
        </a:p>
      </dgm:t>
    </dgm:pt>
    <dgm:pt modelId="{D3DF0BD9-9E4F-4100-A8D9-F3AB6301F110}" type="parTrans" cxnId="{1596FA80-6E6D-47C5-812D-0D974F50153C}">
      <dgm:prSet/>
      <dgm:spPr/>
      <dgm:t>
        <a:bodyPr/>
        <a:lstStyle/>
        <a:p>
          <a:endParaRPr lang="da-DK"/>
        </a:p>
      </dgm:t>
    </dgm:pt>
    <dgm:pt modelId="{1FB9C629-F270-4C95-9876-0B7866178E56}" type="sibTrans" cxnId="{1596FA80-6E6D-47C5-812D-0D974F50153C}">
      <dgm:prSet/>
      <dgm:spPr/>
      <dgm:t>
        <a:bodyPr/>
        <a:lstStyle/>
        <a:p>
          <a:endParaRPr lang="da-DK"/>
        </a:p>
      </dgm:t>
    </dgm:pt>
    <dgm:pt modelId="{043F7BD1-571C-4545-BB05-8A3F496B55F4}">
      <dgm:prSet phldrT="[Teks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Aktivitet</a:t>
          </a:r>
        </a:p>
        <a:p>
          <a:r>
            <a:rPr lang="da-DK" dirty="0">
              <a:solidFill>
                <a:schemeClr val="tx1"/>
              </a:solidFill>
            </a:rPr>
            <a:t>Udvikling af tværinstitutionelle elevfællesskaber  </a:t>
          </a:r>
        </a:p>
      </dgm:t>
    </dgm:pt>
    <dgm:pt modelId="{1410BC0D-4539-4B31-809B-65072552D61B}" type="parTrans" cxnId="{9092E13E-3FDC-4787-B7B0-276DFF910EA8}">
      <dgm:prSet/>
      <dgm:spPr/>
      <dgm:t>
        <a:bodyPr/>
        <a:lstStyle/>
        <a:p>
          <a:endParaRPr lang="da-DK"/>
        </a:p>
      </dgm:t>
    </dgm:pt>
    <dgm:pt modelId="{98D9351F-8500-4E8F-85CA-5FC19D6E8337}" type="sibTrans" cxnId="{9092E13E-3FDC-4787-B7B0-276DFF910EA8}">
      <dgm:prSet/>
      <dgm:spPr/>
      <dgm:t>
        <a:bodyPr/>
        <a:lstStyle/>
        <a:p>
          <a:endParaRPr lang="da-DK"/>
        </a:p>
      </dgm:t>
    </dgm:pt>
    <dgm:pt modelId="{85CAC8AD-28DF-45C9-94BB-B80AE48B9606}">
      <dgm:prSet phldrT="[Tekst]"/>
      <dgm:spPr>
        <a:solidFill>
          <a:srgbClr val="FFFF99"/>
        </a:solidFill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Projektkommissorie</a:t>
          </a:r>
        </a:p>
      </dgm:t>
    </dgm:pt>
    <dgm:pt modelId="{EFB731BB-AC92-47C8-9EC3-548647CF5D5D}" type="parTrans" cxnId="{C21A327F-8959-42DF-A051-0801DF1E779F}">
      <dgm:prSet/>
      <dgm:spPr/>
      <dgm:t>
        <a:bodyPr/>
        <a:lstStyle/>
        <a:p>
          <a:endParaRPr lang="da-DK"/>
        </a:p>
      </dgm:t>
    </dgm:pt>
    <dgm:pt modelId="{F248DCF7-0606-40E7-908D-43C1CB4003F9}" type="sibTrans" cxnId="{C21A327F-8959-42DF-A051-0801DF1E779F}">
      <dgm:prSet/>
      <dgm:spPr/>
      <dgm:t>
        <a:bodyPr/>
        <a:lstStyle/>
        <a:p>
          <a:endParaRPr lang="da-DK"/>
        </a:p>
      </dgm:t>
    </dgm:pt>
    <dgm:pt modelId="{21E7D88D-430E-40A6-80AB-7709886C94FC}">
      <dgm:prSet phldrT="[Tekst]"/>
      <dgm:spPr/>
      <dgm:t>
        <a:bodyPr/>
        <a:lstStyle/>
        <a:p>
          <a:r>
            <a:rPr lang="da-DK" dirty="0"/>
            <a:t>PL</a:t>
          </a:r>
        </a:p>
      </dgm:t>
    </dgm:pt>
    <dgm:pt modelId="{492A26F2-0356-422D-8B25-99412F5F7C26}" type="parTrans" cxnId="{D637D2F6-FDD9-4171-A506-5A4BBE1DC144}">
      <dgm:prSet/>
      <dgm:spPr/>
      <dgm:t>
        <a:bodyPr/>
        <a:lstStyle/>
        <a:p>
          <a:endParaRPr lang="da-DK"/>
        </a:p>
      </dgm:t>
    </dgm:pt>
    <dgm:pt modelId="{13FCCBE7-A54D-4C53-B6DB-0725893FA6DB}" type="sibTrans" cxnId="{D637D2F6-FDD9-4171-A506-5A4BBE1DC144}">
      <dgm:prSet/>
      <dgm:spPr/>
      <dgm:t>
        <a:bodyPr/>
        <a:lstStyle/>
        <a:p>
          <a:endParaRPr lang="da-DK"/>
        </a:p>
      </dgm:t>
    </dgm:pt>
    <dgm:pt modelId="{60EF9CCD-80E5-438D-B97D-BD2CB3DD8B6C}">
      <dgm:prSet phldrT="[Tekst]"/>
      <dgm:spPr/>
      <dgm:t>
        <a:bodyPr/>
        <a:lstStyle/>
        <a:p>
          <a:r>
            <a:rPr lang="da-DK" dirty="0"/>
            <a:t>PL</a:t>
          </a:r>
        </a:p>
      </dgm:t>
    </dgm:pt>
    <dgm:pt modelId="{E64444D4-0F8D-46F7-B570-59369853A835}" type="parTrans" cxnId="{34B3E979-08C4-4180-BD9A-237AF752E087}">
      <dgm:prSet/>
      <dgm:spPr/>
      <dgm:t>
        <a:bodyPr/>
        <a:lstStyle/>
        <a:p>
          <a:endParaRPr lang="da-DK"/>
        </a:p>
      </dgm:t>
    </dgm:pt>
    <dgm:pt modelId="{299BADA3-24FE-42E7-8EA4-D4F85D355884}" type="sibTrans" cxnId="{34B3E979-08C4-4180-BD9A-237AF752E087}">
      <dgm:prSet/>
      <dgm:spPr/>
      <dgm:t>
        <a:bodyPr/>
        <a:lstStyle/>
        <a:p>
          <a:endParaRPr lang="da-DK"/>
        </a:p>
      </dgm:t>
    </dgm:pt>
    <dgm:pt modelId="{5900D8EF-A6E9-4441-B208-5CC178BCEEF0}">
      <dgm:prSet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da-DK" dirty="0"/>
            <a:t>SoSu, UCH-EUD</a:t>
          </a:r>
        </a:p>
      </dgm:t>
    </dgm:pt>
    <dgm:pt modelId="{6451D49C-3A5E-49C2-91C5-B6B38FB59F46}" type="parTrans" cxnId="{1B21A14A-5D39-4CA4-B1B6-8C2D22271A12}">
      <dgm:prSet/>
      <dgm:spPr/>
      <dgm:t>
        <a:bodyPr/>
        <a:lstStyle/>
        <a:p>
          <a:endParaRPr lang="da-DK"/>
        </a:p>
      </dgm:t>
    </dgm:pt>
    <dgm:pt modelId="{18295A37-9C68-4FF0-8B76-41FFEEF4009E}" type="sibTrans" cxnId="{1B21A14A-5D39-4CA4-B1B6-8C2D22271A12}">
      <dgm:prSet/>
      <dgm:spPr/>
      <dgm:t>
        <a:bodyPr/>
        <a:lstStyle/>
        <a:p>
          <a:endParaRPr lang="da-DK"/>
        </a:p>
      </dgm:t>
    </dgm:pt>
    <dgm:pt modelId="{E754C739-3ADE-4D8F-9553-FFF7E7D579E2}">
      <dgm:prSet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da-DK" dirty="0"/>
            <a:t>Holstebro Gymnasium, HTX</a:t>
          </a:r>
        </a:p>
      </dgm:t>
    </dgm:pt>
    <dgm:pt modelId="{163065BA-DB0D-43A4-BFA4-048AC3C50BFA}" type="parTrans" cxnId="{7889FC28-2465-4050-829A-F0224E2E453F}">
      <dgm:prSet/>
      <dgm:spPr/>
      <dgm:t>
        <a:bodyPr/>
        <a:lstStyle/>
        <a:p>
          <a:endParaRPr lang="da-DK"/>
        </a:p>
      </dgm:t>
    </dgm:pt>
    <dgm:pt modelId="{3F8D46E0-7C8A-46BC-9DA2-20586330CFB9}" type="sibTrans" cxnId="{7889FC28-2465-4050-829A-F0224E2E453F}">
      <dgm:prSet/>
      <dgm:spPr/>
      <dgm:t>
        <a:bodyPr/>
        <a:lstStyle/>
        <a:p>
          <a:endParaRPr lang="da-DK"/>
        </a:p>
      </dgm:t>
    </dgm:pt>
    <dgm:pt modelId="{5F8E9216-080A-43ED-BE8E-FF96BDCD4550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Aktivitet</a:t>
          </a:r>
        </a:p>
        <a:p>
          <a:r>
            <a:rPr lang="da-DK" dirty="0">
              <a:solidFill>
                <a:schemeClr val="tx1"/>
              </a:solidFill>
            </a:rPr>
            <a:t>Udvikling af fælles medarbejderkultur</a:t>
          </a:r>
        </a:p>
      </dgm:t>
    </dgm:pt>
    <dgm:pt modelId="{B42600E9-4C8C-4565-B3DF-777BD37AEDAD}" type="parTrans" cxnId="{73A99FBE-ECD5-4ED2-9C5D-6254570D6906}">
      <dgm:prSet/>
      <dgm:spPr/>
      <dgm:t>
        <a:bodyPr/>
        <a:lstStyle/>
        <a:p>
          <a:endParaRPr lang="da-DK"/>
        </a:p>
      </dgm:t>
    </dgm:pt>
    <dgm:pt modelId="{14B3BF37-9E80-485C-B899-710571DFFC1A}" type="sibTrans" cxnId="{73A99FBE-ECD5-4ED2-9C5D-6254570D6906}">
      <dgm:prSet/>
      <dgm:spPr/>
      <dgm:t>
        <a:bodyPr/>
        <a:lstStyle/>
        <a:p>
          <a:endParaRPr lang="da-DK"/>
        </a:p>
      </dgm:t>
    </dgm:pt>
    <dgm:pt modelId="{2CB17829-B5AB-48EC-86C0-425FBC504572}">
      <dgm:prSet/>
      <dgm:spPr/>
      <dgm:t>
        <a:bodyPr/>
        <a:lstStyle/>
        <a:p>
          <a:r>
            <a:rPr lang="da-DK" dirty="0"/>
            <a:t>Helhedsorienteret undervisningsforløb om sund ernæring forældre</a:t>
          </a:r>
        </a:p>
      </dgm:t>
    </dgm:pt>
    <dgm:pt modelId="{8F4D3CA8-DF73-4454-BA74-7ADB8908366E}" type="parTrans" cxnId="{68ADCDB7-81E4-48CF-95CC-ED16760A8C57}">
      <dgm:prSet/>
      <dgm:spPr/>
      <dgm:t>
        <a:bodyPr/>
        <a:lstStyle/>
        <a:p>
          <a:endParaRPr lang="da-DK"/>
        </a:p>
      </dgm:t>
    </dgm:pt>
    <dgm:pt modelId="{16DC2D98-3EBD-40E4-A12E-F544FEBA955C}" type="sibTrans" cxnId="{68ADCDB7-81E4-48CF-95CC-ED16760A8C57}">
      <dgm:prSet/>
      <dgm:spPr/>
      <dgm:t>
        <a:bodyPr/>
        <a:lstStyle/>
        <a:p>
          <a:endParaRPr lang="da-DK"/>
        </a:p>
      </dgm:t>
    </dgm:pt>
    <dgm:pt modelId="{E6FF3B8B-4738-4A34-8967-4DD6B3946B0F}">
      <dgm:prSet/>
      <dgm:spPr/>
      <dgm:t>
        <a:bodyPr/>
        <a:lstStyle/>
        <a:p>
          <a:r>
            <a:rPr lang="da-DK" dirty="0"/>
            <a:t>Energi i kroppen, som valgfag</a:t>
          </a:r>
        </a:p>
      </dgm:t>
    </dgm:pt>
    <dgm:pt modelId="{F29EE3FF-7C88-4AFF-860B-48092E3E921E}" type="parTrans" cxnId="{8FB1B8A1-3ED4-4335-8B72-7623386FD77E}">
      <dgm:prSet/>
      <dgm:spPr/>
      <dgm:t>
        <a:bodyPr/>
        <a:lstStyle/>
        <a:p>
          <a:endParaRPr lang="da-DK"/>
        </a:p>
      </dgm:t>
    </dgm:pt>
    <dgm:pt modelId="{A439FD67-65E2-4040-ABDB-3BC0930537C4}" type="sibTrans" cxnId="{8FB1B8A1-3ED4-4335-8B72-7623386FD77E}">
      <dgm:prSet/>
      <dgm:spPr/>
      <dgm:t>
        <a:bodyPr/>
        <a:lstStyle/>
        <a:p>
          <a:endParaRPr lang="da-DK"/>
        </a:p>
      </dgm:t>
    </dgm:pt>
    <dgm:pt modelId="{6EC7FA78-2CC4-4F56-914C-1CD267132086}">
      <dgm:prSet/>
      <dgm:spPr/>
      <dgm:t>
        <a:bodyPr/>
        <a:lstStyle/>
        <a:p>
          <a:r>
            <a:rPr lang="da-DK" dirty="0"/>
            <a:t>Helhedsorienteret forløb</a:t>
          </a:r>
        </a:p>
        <a:p>
          <a:r>
            <a:rPr lang="da-DK" dirty="0"/>
            <a:t>Energi og samfund</a:t>
          </a:r>
        </a:p>
      </dgm:t>
    </dgm:pt>
    <dgm:pt modelId="{5D6FCA34-A456-48F0-BF13-8F44AF8750C9}" type="parTrans" cxnId="{AF97E7BC-22DE-4158-83A2-99D66AE47505}">
      <dgm:prSet/>
      <dgm:spPr/>
      <dgm:t>
        <a:bodyPr/>
        <a:lstStyle/>
        <a:p>
          <a:endParaRPr lang="da-DK"/>
        </a:p>
      </dgm:t>
    </dgm:pt>
    <dgm:pt modelId="{742A7E81-ED69-4E39-8996-4E589B050453}" type="sibTrans" cxnId="{AF97E7BC-22DE-4158-83A2-99D66AE47505}">
      <dgm:prSet/>
      <dgm:spPr/>
      <dgm:t>
        <a:bodyPr/>
        <a:lstStyle/>
        <a:p>
          <a:endParaRPr lang="da-DK"/>
        </a:p>
      </dgm:t>
    </dgm:pt>
    <dgm:pt modelId="{7D0B4E3E-84BF-491C-ADC1-B7F7533AB0A7}">
      <dgm:prSet/>
      <dgm:spPr>
        <a:solidFill>
          <a:srgbClr val="00B050"/>
        </a:solidFill>
      </dgm:spPr>
      <dgm:t>
        <a:bodyPr/>
        <a:lstStyle/>
        <a:p>
          <a:r>
            <a:rPr lang="da-DK" dirty="0"/>
            <a:t> FGU, UCH</a:t>
          </a:r>
        </a:p>
      </dgm:t>
    </dgm:pt>
    <dgm:pt modelId="{27FCD952-7CC2-41F7-8C25-236B78282B75}" type="parTrans" cxnId="{B6937394-81DF-4115-BCE3-D463E27BFA9D}">
      <dgm:prSet/>
      <dgm:spPr/>
      <dgm:t>
        <a:bodyPr/>
        <a:lstStyle/>
        <a:p>
          <a:endParaRPr lang="da-DK"/>
        </a:p>
      </dgm:t>
    </dgm:pt>
    <dgm:pt modelId="{9638E216-50A2-4590-959D-E5502F193C4C}" type="sibTrans" cxnId="{B6937394-81DF-4115-BCE3-D463E27BFA9D}">
      <dgm:prSet/>
      <dgm:spPr/>
      <dgm:t>
        <a:bodyPr/>
        <a:lstStyle/>
        <a:p>
          <a:endParaRPr lang="da-DK"/>
        </a:p>
      </dgm:t>
    </dgm:pt>
    <dgm:pt modelId="{71CCE33B-0C4A-42F5-9E28-7FF719E0C2F8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a-DK" dirty="0"/>
            <a:t>Idrætsdag på tværs</a:t>
          </a:r>
        </a:p>
      </dgm:t>
    </dgm:pt>
    <dgm:pt modelId="{4651B36E-A5EC-4772-9CA6-D28B5DDD07DB}" type="parTrans" cxnId="{B5180F5F-AD0E-49C9-A61E-AB57EE28803C}">
      <dgm:prSet/>
      <dgm:spPr/>
      <dgm:t>
        <a:bodyPr/>
        <a:lstStyle/>
        <a:p>
          <a:endParaRPr lang="da-DK"/>
        </a:p>
      </dgm:t>
    </dgm:pt>
    <dgm:pt modelId="{4980720E-511D-4635-ADD5-A68655AF0F93}" type="sibTrans" cxnId="{B5180F5F-AD0E-49C9-A61E-AB57EE28803C}">
      <dgm:prSet/>
      <dgm:spPr/>
      <dgm:t>
        <a:bodyPr/>
        <a:lstStyle/>
        <a:p>
          <a:endParaRPr lang="da-DK"/>
        </a:p>
      </dgm:t>
    </dgm:pt>
    <dgm:pt modelId="{71D73B73-C76F-4300-AF51-9DD7C4DAB9A4}">
      <dgm:prSet/>
      <dgm:spPr>
        <a:solidFill>
          <a:srgbClr val="00B050"/>
        </a:solidFill>
      </dgm:spPr>
      <dgm:t>
        <a:bodyPr/>
        <a:lstStyle/>
        <a:p>
          <a:r>
            <a:rPr lang="da-DK" dirty="0"/>
            <a:t>10.Kl , VUC, UCH</a:t>
          </a:r>
        </a:p>
      </dgm:t>
    </dgm:pt>
    <dgm:pt modelId="{278A4A2C-B68E-45B0-976B-76F2B28564D6}" type="parTrans" cxnId="{1BF90900-0FD4-4C63-A3FF-F4C94E170830}">
      <dgm:prSet/>
      <dgm:spPr/>
      <dgm:t>
        <a:bodyPr/>
        <a:lstStyle/>
        <a:p>
          <a:endParaRPr lang="da-DK"/>
        </a:p>
      </dgm:t>
    </dgm:pt>
    <dgm:pt modelId="{11598325-F3B9-4BA2-85AE-0E4FFF7C6236}" type="sibTrans" cxnId="{1BF90900-0FD4-4C63-A3FF-F4C94E170830}">
      <dgm:prSet/>
      <dgm:spPr/>
      <dgm:t>
        <a:bodyPr/>
        <a:lstStyle/>
        <a:p>
          <a:endParaRPr lang="da-DK"/>
        </a:p>
      </dgm:t>
    </dgm:pt>
    <dgm:pt modelId="{3DBD8508-4041-43DF-A26C-B585304806D6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a-DK" dirty="0"/>
            <a:t>Parallel- parkering for </a:t>
          </a:r>
          <a:r>
            <a:rPr lang="da-DK" dirty="0" err="1"/>
            <a:t>dummies</a:t>
          </a:r>
          <a:endParaRPr lang="da-DK" dirty="0"/>
        </a:p>
        <a:p>
          <a:pPr marL="0"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dirty="0"/>
        </a:p>
      </dgm:t>
    </dgm:pt>
    <dgm:pt modelId="{C9B444C6-71DF-44DD-AB54-0ABD6EF52B43}" type="parTrans" cxnId="{42A01756-9C6E-464E-9059-3F1DEB7DA4BA}">
      <dgm:prSet/>
      <dgm:spPr/>
      <dgm:t>
        <a:bodyPr/>
        <a:lstStyle/>
        <a:p>
          <a:endParaRPr lang="da-DK"/>
        </a:p>
      </dgm:t>
    </dgm:pt>
    <dgm:pt modelId="{11088234-3068-4CF5-9454-6645294AD539}" type="sibTrans" cxnId="{42A01756-9C6E-464E-9059-3F1DEB7DA4BA}">
      <dgm:prSet/>
      <dgm:spPr/>
      <dgm:t>
        <a:bodyPr/>
        <a:lstStyle/>
        <a:p>
          <a:endParaRPr lang="da-DK"/>
        </a:p>
      </dgm:t>
    </dgm:pt>
    <dgm:pt modelId="{5BD6BAD2-CEAC-45CA-B06F-C0E2D5027754}" type="pres">
      <dgm:prSet presAssocID="{5C58FC67-61B0-4B0A-808D-00BAD6FB90B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F0DA1A2-E553-4322-AFB4-4104589A22B2}" type="pres">
      <dgm:prSet presAssocID="{7BB52580-9A4E-4A06-A94A-310FA386C021}" presName="root1" presStyleCnt="0"/>
      <dgm:spPr/>
    </dgm:pt>
    <dgm:pt modelId="{D37E6A3B-5553-4897-80C6-F7678B57EF29}" type="pres">
      <dgm:prSet presAssocID="{7BB52580-9A4E-4A06-A94A-310FA386C021}" presName="LevelOneTextNode" presStyleLbl="node0" presStyleIdx="0" presStyleCnt="4" custScaleX="47779" custLinFactNeighborX="-47300" custLinFactNeighborY="39168">
        <dgm:presLayoutVars>
          <dgm:chPref val="3"/>
        </dgm:presLayoutVars>
      </dgm:prSet>
      <dgm:spPr>
        <a:prstGeom prst="ellipse">
          <a:avLst/>
        </a:prstGeom>
      </dgm:spPr>
    </dgm:pt>
    <dgm:pt modelId="{559FBAF1-20AF-46CE-A7D9-9644AA284163}" type="pres">
      <dgm:prSet presAssocID="{7BB52580-9A4E-4A06-A94A-310FA386C021}" presName="level2hierChild" presStyleCnt="0"/>
      <dgm:spPr/>
    </dgm:pt>
    <dgm:pt modelId="{B8C95511-FA4E-4D54-A698-C423E355CF4A}" type="pres">
      <dgm:prSet presAssocID="{F81C53A1-C662-4FF0-ADC2-0A7B2A5D55A0}" presName="conn2-1" presStyleLbl="parChTrans1D2" presStyleIdx="0" presStyleCnt="2"/>
      <dgm:spPr/>
    </dgm:pt>
    <dgm:pt modelId="{4F4572D2-9D96-4F8A-890D-7383E8BC1537}" type="pres">
      <dgm:prSet presAssocID="{F81C53A1-C662-4FF0-ADC2-0A7B2A5D55A0}" presName="connTx" presStyleLbl="parChTrans1D2" presStyleIdx="0" presStyleCnt="2"/>
      <dgm:spPr/>
    </dgm:pt>
    <dgm:pt modelId="{1819EB7B-A27E-4936-8803-D4996D9CAC9C}" type="pres">
      <dgm:prSet presAssocID="{3A64A185-324B-40A0-B617-5CF0FA0E22C7}" presName="root2" presStyleCnt="0"/>
      <dgm:spPr/>
    </dgm:pt>
    <dgm:pt modelId="{ECD069E6-0929-466E-8885-1A172062DA7E}" type="pres">
      <dgm:prSet presAssocID="{3A64A185-324B-40A0-B617-5CF0FA0E22C7}" presName="LevelTwoTextNode" presStyleLbl="node2" presStyleIdx="0" presStyleCnt="2" custScaleX="66488" custScaleY="57980" custLinFactNeighborX="-26742" custLinFactNeighborY="7934">
        <dgm:presLayoutVars>
          <dgm:chPref val="3"/>
        </dgm:presLayoutVars>
      </dgm:prSet>
      <dgm:spPr/>
    </dgm:pt>
    <dgm:pt modelId="{12CD3B8A-6A36-461F-8B5D-DFD021EF9433}" type="pres">
      <dgm:prSet presAssocID="{3A64A185-324B-40A0-B617-5CF0FA0E22C7}" presName="level3hierChild" presStyleCnt="0"/>
      <dgm:spPr/>
    </dgm:pt>
    <dgm:pt modelId="{66B0B247-BA12-478C-B232-AC3BC4330028}" type="pres">
      <dgm:prSet presAssocID="{72BB8CA8-AC69-4944-BE12-884F0F54D72B}" presName="conn2-1" presStyleLbl="parChTrans1D3" presStyleIdx="0" presStyleCnt="3"/>
      <dgm:spPr/>
    </dgm:pt>
    <dgm:pt modelId="{61DABED4-4C8C-4E79-BAFE-3369E2AD8467}" type="pres">
      <dgm:prSet presAssocID="{72BB8CA8-AC69-4944-BE12-884F0F54D72B}" presName="connTx" presStyleLbl="parChTrans1D3" presStyleIdx="0" presStyleCnt="3"/>
      <dgm:spPr/>
    </dgm:pt>
    <dgm:pt modelId="{A3BF4674-E55D-4814-B346-EE3BC6D03CD5}" type="pres">
      <dgm:prSet presAssocID="{B4B9750D-E3C0-4F15-87FC-52AC9B5E8B83}" presName="root2" presStyleCnt="0"/>
      <dgm:spPr/>
    </dgm:pt>
    <dgm:pt modelId="{2C971906-CA0E-40A7-91F8-46BDB8B8EFAC}" type="pres">
      <dgm:prSet presAssocID="{B4B9750D-E3C0-4F15-87FC-52AC9B5E8B83}" presName="LevelTwoTextNode" presStyleLbl="node3" presStyleIdx="0" presStyleCnt="3" custScaleY="69178" custLinFactNeighborX="-22315" custLinFactNeighborY="9184">
        <dgm:presLayoutVars>
          <dgm:chPref val="3"/>
        </dgm:presLayoutVars>
      </dgm:prSet>
      <dgm:spPr/>
    </dgm:pt>
    <dgm:pt modelId="{5EB46896-7F48-4DE2-941E-9CD9545390EA}" type="pres">
      <dgm:prSet presAssocID="{B4B9750D-E3C0-4F15-87FC-52AC9B5E8B83}" presName="level3hierChild" presStyleCnt="0"/>
      <dgm:spPr/>
    </dgm:pt>
    <dgm:pt modelId="{F26C156E-20EB-4430-A791-DCA40E5F65D9}" type="pres">
      <dgm:prSet presAssocID="{6451D49C-3A5E-49C2-91C5-B6B38FB59F46}" presName="conn2-1" presStyleLbl="parChTrans1D4" presStyleIdx="0" presStyleCnt="9"/>
      <dgm:spPr/>
    </dgm:pt>
    <dgm:pt modelId="{612ACBFA-4C4F-4714-AD06-ED4708FE0CB7}" type="pres">
      <dgm:prSet presAssocID="{6451D49C-3A5E-49C2-91C5-B6B38FB59F46}" presName="connTx" presStyleLbl="parChTrans1D4" presStyleIdx="0" presStyleCnt="9"/>
      <dgm:spPr/>
    </dgm:pt>
    <dgm:pt modelId="{17E89CE1-40A8-402E-B80A-8884B0CC6DEC}" type="pres">
      <dgm:prSet presAssocID="{5900D8EF-A6E9-4441-B208-5CC178BCEEF0}" presName="root2" presStyleCnt="0"/>
      <dgm:spPr/>
    </dgm:pt>
    <dgm:pt modelId="{37FBF14E-9C7A-43BA-8312-4DD5DBECECD9}" type="pres">
      <dgm:prSet presAssocID="{5900D8EF-A6E9-4441-B208-5CC178BCEEF0}" presName="LevelTwoTextNode" presStyleLbl="node4" presStyleIdx="0" presStyleCnt="9" custScaleX="71748" custScaleY="49049" custLinFactNeighborX="4055" custLinFactNeighborY="1661">
        <dgm:presLayoutVars>
          <dgm:chPref val="3"/>
        </dgm:presLayoutVars>
      </dgm:prSet>
      <dgm:spPr/>
    </dgm:pt>
    <dgm:pt modelId="{7C156CE0-E817-4AB4-8DAC-C785C42B2641}" type="pres">
      <dgm:prSet presAssocID="{5900D8EF-A6E9-4441-B208-5CC178BCEEF0}" presName="level3hierChild" presStyleCnt="0"/>
      <dgm:spPr/>
    </dgm:pt>
    <dgm:pt modelId="{D069138C-697E-4E7D-AFCF-E5C1BFCD073A}" type="pres">
      <dgm:prSet presAssocID="{8F4D3CA8-DF73-4454-BA74-7ADB8908366E}" presName="conn2-1" presStyleLbl="parChTrans1D4" presStyleIdx="1" presStyleCnt="9"/>
      <dgm:spPr/>
    </dgm:pt>
    <dgm:pt modelId="{1100BB8D-608C-4AE7-A244-C8BC1A93F3ED}" type="pres">
      <dgm:prSet presAssocID="{8F4D3CA8-DF73-4454-BA74-7ADB8908366E}" presName="connTx" presStyleLbl="parChTrans1D4" presStyleIdx="1" presStyleCnt="9"/>
      <dgm:spPr/>
    </dgm:pt>
    <dgm:pt modelId="{310618E1-2360-4134-B1F5-A7E2CDAC4C38}" type="pres">
      <dgm:prSet presAssocID="{2CB17829-B5AB-48EC-86C0-425FBC504572}" presName="root2" presStyleCnt="0"/>
      <dgm:spPr/>
    </dgm:pt>
    <dgm:pt modelId="{B276B25C-6E81-425F-A8DC-6BBF6D85DE7B}" type="pres">
      <dgm:prSet presAssocID="{2CB17829-B5AB-48EC-86C0-425FBC504572}" presName="LevelTwoTextNode" presStyleLbl="node4" presStyleIdx="1" presStyleCnt="9" custScaleX="67875" custScaleY="58046" custLinFactNeighborX="-24825" custLinFactNeighborY="2778">
        <dgm:presLayoutVars>
          <dgm:chPref val="3"/>
        </dgm:presLayoutVars>
      </dgm:prSet>
      <dgm:spPr/>
    </dgm:pt>
    <dgm:pt modelId="{B4A9A528-E272-474C-8EAF-78089B8619F4}" type="pres">
      <dgm:prSet presAssocID="{2CB17829-B5AB-48EC-86C0-425FBC504572}" presName="level3hierChild" presStyleCnt="0"/>
      <dgm:spPr/>
    </dgm:pt>
    <dgm:pt modelId="{AE0A61FE-53EE-4D8A-82E2-58F9BABCA217}" type="pres">
      <dgm:prSet presAssocID="{F29EE3FF-7C88-4AFF-860B-48092E3E921E}" presName="conn2-1" presStyleLbl="parChTrans1D4" presStyleIdx="2" presStyleCnt="9"/>
      <dgm:spPr/>
    </dgm:pt>
    <dgm:pt modelId="{1BB0525B-20F9-4005-BD28-60D277B5156B}" type="pres">
      <dgm:prSet presAssocID="{F29EE3FF-7C88-4AFF-860B-48092E3E921E}" presName="connTx" presStyleLbl="parChTrans1D4" presStyleIdx="2" presStyleCnt="9"/>
      <dgm:spPr/>
    </dgm:pt>
    <dgm:pt modelId="{F39EEB9B-D2D9-4076-80FD-68BC856B0261}" type="pres">
      <dgm:prSet presAssocID="{E6FF3B8B-4738-4A34-8967-4DD6B3946B0F}" presName="root2" presStyleCnt="0"/>
      <dgm:spPr/>
    </dgm:pt>
    <dgm:pt modelId="{1F3A5DBF-B63D-4022-971D-5CFFE3B1DC15}" type="pres">
      <dgm:prSet presAssocID="{E6FF3B8B-4738-4A34-8967-4DD6B3946B0F}" presName="LevelTwoTextNode" presStyleLbl="node4" presStyleIdx="2" presStyleCnt="9" custScaleX="60535" custScaleY="40873" custLinFactNeighborX="-27453" custLinFactNeighborY="-1085">
        <dgm:presLayoutVars>
          <dgm:chPref val="3"/>
        </dgm:presLayoutVars>
      </dgm:prSet>
      <dgm:spPr/>
    </dgm:pt>
    <dgm:pt modelId="{BC993F44-3545-4473-BF9F-D835B175F5DD}" type="pres">
      <dgm:prSet presAssocID="{E6FF3B8B-4738-4A34-8967-4DD6B3946B0F}" presName="level3hierChild" presStyleCnt="0"/>
      <dgm:spPr/>
    </dgm:pt>
    <dgm:pt modelId="{A4442A81-1B05-4E53-8675-FE79CAEDD705}" type="pres">
      <dgm:prSet presAssocID="{163065BA-DB0D-43A4-BFA4-048AC3C50BFA}" presName="conn2-1" presStyleLbl="parChTrans1D4" presStyleIdx="3" presStyleCnt="9"/>
      <dgm:spPr/>
    </dgm:pt>
    <dgm:pt modelId="{3E010FD8-CFA5-43E2-A57B-4F93415D4999}" type="pres">
      <dgm:prSet presAssocID="{163065BA-DB0D-43A4-BFA4-048AC3C50BFA}" presName="connTx" presStyleLbl="parChTrans1D4" presStyleIdx="3" presStyleCnt="9"/>
      <dgm:spPr/>
    </dgm:pt>
    <dgm:pt modelId="{E588B7B6-470A-440D-84F3-EC6DC27B9C1A}" type="pres">
      <dgm:prSet presAssocID="{E754C739-3ADE-4D8F-9553-FFF7E7D579E2}" presName="root2" presStyleCnt="0"/>
      <dgm:spPr/>
    </dgm:pt>
    <dgm:pt modelId="{A2BC245E-B814-4D7B-9C32-54D0DC981056}" type="pres">
      <dgm:prSet presAssocID="{E754C739-3ADE-4D8F-9553-FFF7E7D579E2}" presName="LevelTwoTextNode" presStyleLbl="node4" presStyleIdx="3" presStyleCnt="9" custScaleX="75330" custScaleY="49429" custLinFactNeighborX="575" custLinFactNeighborY="19988">
        <dgm:presLayoutVars>
          <dgm:chPref val="3"/>
        </dgm:presLayoutVars>
      </dgm:prSet>
      <dgm:spPr/>
    </dgm:pt>
    <dgm:pt modelId="{57745558-DDC9-4D01-96C0-AB3EE49BF2B8}" type="pres">
      <dgm:prSet presAssocID="{E754C739-3ADE-4D8F-9553-FFF7E7D579E2}" presName="level3hierChild" presStyleCnt="0"/>
      <dgm:spPr/>
    </dgm:pt>
    <dgm:pt modelId="{7A5382D8-13A2-4837-A112-A6AE79740BE4}" type="pres">
      <dgm:prSet presAssocID="{5D6FCA34-A456-48F0-BF13-8F44AF8750C9}" presName="conn2-1" presStyleLbl="parChTrans1D4" presStyleIdx="4" presStyleCnt="9"/>
      <dgm:spPr/>
    </dgm:pt>
    <dgm:pt modelId="{74B0E7CE-72BD-4F81-AD68-D5BCF2FE5F5A}" type="pres">
      <dgm:prSet presAssocID="{5D6FCA34-A456-48F0-BF13-8F44AF8750C9}" presName="connTx" presStyleLbl="parChTrans1D4" presStyleIdx="4" presStyleCnt="9"/>
      <dgm:spPr/>
    </dgm:pt>
    <dgm:pt modelId="{8872AAFF-ADDD-4B3B-93EA-38F21E9121F7}" type="pres">
      <dgm:prSet presAssocID="{6EC7FA78-2CC4-4F56-914C-1CD267132086}" presName="root2" presStyleCnt="0"/>
      <dgm:spPr/>
    </dgm:pt>
    <dgm:pt modelId="{727C3F4E-F8C9-40DB-9977-9773FE5CEBDB}" type="pres">
      <dgm:prSet presAssocID="{6EC7FA78-2CC4-4F56-914C-1CD267132086}" presName="LevelTwoTextNode" presStyleLbl="node4" presStyleIdx="4" presStyleCnt="9" custScaleX="70862" custScaleY="55243" custLinFactNeighborX="-31976" custLinFactNeighborY="12813">
        <dgm:presLayoutVars>
          <dgm:chPref val="3"/>
        </dgm:presLayoutVars>
      </dgm:prSet>
      <dgm:spPr/>
    </dgm:pt>
    <dgm:pt modelId="{896BA075-63FE-4922-A4FE-C0FA427F624F}" type="pres">
      <dgm:prSet presAssocID="{6EC7FA78-2CC4-4F56-914C-1CD267132086}" presName="level3hierChild" presStyleCnt="0"/>
      <dgm:spPr/>
    </dgm:pt>
    <dgm:pt modelId="{426EBC45-2320-4B4D-8B66-CF3F882B7D81}" type="pres">
      <dgm:prSet presAssocID="{D3DF0BD9-9E4F-4100-A8D9-F3AB6301F110}" presName="conn2-1" presStyleLbl="parChTrans1D2" presStyleIdx="1" presStyleCnt="2"/>
      <dgm:spPr/>
    </dgm:pt>
    <dgm:pt modelId="{EFD8A8BF-8F36-4E9C-93DB-FB38A0BD22BC}" type="pres">
      <dgm:prSet presAssocID="{D3DF0BD9-9E4F-4100-A8D9-F3AB6301F110}" presName="connTx" presStyleLbl="parChTrans1D2" presStyleIdx="1" presStyleCnt="2"/>
      <dgm:spPr/>
    </dgm:pt>
    <dgm:pt modelId="{846D7DB8-A1EA-4475-A319-E4030F5B38CA}" type="pres">
      <dgm:prSet presAssocID="{0B1B1F9A-D14A-48D9-8CC2-FC4B287DCC4A}" presName="root2" presStyleCnt="0"/>
      <dgm:spPr/>
    </dgm:pt>
    <dgm:pt modelId="{6D32095C-519A-4BA3-8F09-F2550BE94E5B}" type="pres">
      <dgm:prSet presAssocID="{0B1B1F9A-D14A-48D9-8CC2-FC4B287DCC4A}" presName="LevelTwoTextNode" presStyleLbl="node2" presStyleIdx="1" presStyleCnt="2" custScaleX="66488" custScaleY="50139" custLinFactNeighborX="-26742" custLinFactNeighborY="87042">
        <dgm:presLayoutVars>
          <dgm:chPref val="3"/>
        </dgm:presLayoutVars>
      </dgm:prSet>
      <dgm:spPr/>
    </dgm:pt>
    <dgm:pt modelId="{24BCBDF3-E2E1-47C4-80EB-8F4EE1F3177D}" type="pres">
      <dgm:prSet presAssocID="{0B1B1F9A-D14A-48D9-8CC2-FC4B287DCC4A}" presName="level3hierChild" presStyleCnt="0"/>
      <dgm:spPr/>
    </dgm:pt>
    <dgm:pt modelId="{9F6A66AD-4856-4B3A-A987-6D1B8B01D9F4}" type="pres">
      <dgm:prSet presAssocID="{1410BC0D-4539-4B31-809B-65072552D61B}" presName="conn2-1" presStyleLbl="parChTrans1D3" presStyleIdx="1" presStyleCnt="3"/>
      <dgm:spPr/>
    </dgm:pt>
    <dgm:pt modelId="{9109283F-1DA3-4280-87F0-C64E569A7B91}" type="pres">
      <dgm:prSet presAssocID="{1410BC0D-4539-4B31-809B-65072552D61B}" presName="connTx" presStyleLbl="parChTrans1D3" presStyleIdx="1" presStyleCnt="3"/>
      <dgm:spPr/>
    </dgm:pt>
    <dgm:pt modelId="{B7C891F7-D107-467D-9DBC-A6592A742D94}" type="pres">
      <dgm:prSet presAssocID="{043F7BD1-571C-4545-BB05-8A3F496B55F4}" presName="root2" presStyleCnt="0"/>
      <dgm:spPr/>
    </dgm:pt>
    <dgm:pt modelId="{91DA873F-F67C-4189-9715-F882270287D7}" type="pres">
      <dgm:prSet presAssocID="{043F7BD1-571C-4545-BB05-8A3F496B55F4}" presName="LevelTwoTextNode" presStyleLbl="node3" presStyleIdx="1" presStyleCnt="3" custScaleY="73070" custLinFactNeighborX="-18712" custLinFactNeighborY="75906">
        <dgm:presLayoutVars>
          <dgm:chPref val="3"/>
        </dgm:presLayoutVars>
      </dgm:prSet>
      <dgm:spPr/>
    </dgm:pt>
    <dgm:pt modelId="{A508E4A4-815A-4336-BBBD-396A0406FB64}" type="pres">
      <dgm:prSet presAssocID="{043F7BD1-571C-4545-BB05-8A3F496B55F4}" presName="level3hierChild" presStyleCnt="0"/>
      <dgm:spPr/>
    </dgm:pt>
    <dgm:pt modelId="{5FE0E192-071E-4FA5-B2AE-A98B0392D472}" type="pres">
      <dgm:prSet presAssocID="{27FCD952-7CC2-41F7-8C25-236B78282B75}" presName="conn2-1" presStyleLbl="parChTrans1D4" presStyleIdx="5" presStyleCnt="9"/>
      <dgm:spPr/>
    </dgm:pt>
    <dgm:pt modelId="{CAF627E9-228F-4A89-8F2F-7841221AFE82}" type="pres">
      <dgm:prSet presAssocID="{27FCD952-7CC2-41F7-8C25-236B78282B75}" presName="connTx" presStyleLbl="parChTrans1D4" presStyleIdx="5" presStyleCnt="9"/>
      <dgm:spPr/>
    </dgm:pt>
    <dgm:pt modelId="{5D1B200E-61D9-4702-9740-9DCBB990EE9E}" type="pres">
      <dgm:prSet presAssocID="{7D0B4E3E-84BF-491C-ADC1-B7F7533AB0A7}" presName="root2" presStyleCnt="0"/>
      <dgm:spPr/>
    </dgm:pt>
    <dgm:pt modelId="{7F81390D-E43E-499B-96FD-28178E5463DA}" type="pres">
      <dgm:prSet presAssocID="{7D0B4E3E-84BF-491C-ADC1-B7F7533AB0A7}" presName="LevelTwoTextNode" presStyleLbl="node4" presStyleIdx="5" presStyleCnt="9" custScaleX="65720" custScaleY="60778" custLinFactNeighborX="780" custLinFactNeighborY="42423">
        <dgm:presLayoutVars>
          <dgm:chPref val="3"/>
        </dgm:presLayoutVars>
      </dgm:prSet>
      <dgm:spPr/>
    </dgm:pt>
    <dgm:pt modelId="{8114B40F-FC31-4813-86EC-0F4A13A74315}" type="pres">
      <dgm:prSet presAssocID="{7D0B4E3E-84BF-491C-ADC1-B7F7533AB0A7}" presName="level3hierChild" presStyleCnt="0"/>
      <dgm:spPr/>
    </dgm:pt>
    <dgm:pt modelId="{7E702345-49B7-42BE-9A69-FDD9B3B176D0}" type="pres">
      <dgm:prSet presAssocID="{4651B36E-A5EC-4772-9CA6-D28B5DDD07DB}" presName="conn2-1" presStyleLbl="parChTrans1D4" presStyleIdx="6" presStyleCnt="9"/>
      <dgm:spPr/>
    </dgm:pt>
    <dgm:pt modelId="{AC6FE0D1-1103-49B7-BAF3-9A457585E808}" type="pres">
      <dgm:prSet presAssocID="{4651B36E-A5EC-4772-9CA6-D28B5DDD07DB}" presName="connTx" presStyleLbl="parChTrans1D4" presStyleIdx="6" presStyleCnt="9"/>
      <dgm:spPr/>
    </dgm:pt>
    <dgm:pt modelId="{A448295D-7651-4E9E-B524-FF36CBCB6FB0}" type="pres">
      <dgm:prSet presAssocID="{71CCE33B-0C4A-42F5-9E28-7FF719E0C2F8}" presName="root2" presStyleCnt="0"/>
      <dgm:spPr/>
    </dgm:pt>
    <dgm:pt modelId="{4DFF5590-8EF1-41BB-8E72-A1558DB11606}" type="pres">
      <dgm:prSet presAssocID="{71CCE33B-0C4A-42F5-9E28-7FF719E0C2F8}" presName="LevelTwoTextNode" presStyleLbl="node4" presStyleIdx="6" presStyleCnt="9" custScaleX="60555" custScaleY="43703" custLinFactNeighborX="-20097" custLinFactNeighborY="17531">
        <dgm:presLayoutVars>
          <dgm:chPref val="3"/>
        </dgm:presLayoutVars>
      </dgm:prSet>
      <dgm:spPr/>
    </dgm:pt>
    <dgm:pt modelId="{97A19843-2FC7-42DF-8BE8-E4866FD56B8A}" type="pres">
      <dgm:prSet presAssocID="{71CCE33B-0C4A-42F5-9E28-7FF719E0C2F8}" presName="level3hierChild" presStyleCnt="0"/>
      <dgm:spPr/>
    </dgm:pt>
    <dgm:pt modelId="{6DC90F12-85F1-4797-829F-CD954E18CB4D}" type="pres">
      <dgm:prSet presAssocID="{B42600E9-4C8C-4565-B3DF-777BD37AEDAD}" presName="conn2-1" presStyleLbl="parChTrans1D3" presStyleIdx="2" presStyleCnt="3"/>
      <dgm:spPr/>
    </dgm:pt>
    <dgm:pt modelId="{662C4551-40D3-4121-AC2E-B7506EA60167}" type="pres">
      <dgm:prSet presAssocID="{B42600E9-4C8C-4565-B3DF-777BD37AEDAD}" presName="connTx" presStyleLbl="parChTrans1D3" presStyleIdx="2" presStyleCnt="3"/>
      <dgm:spPr/>
    </dgm:pt>
    <dgm:pt modelId="{401997D2-7D67-4655-B2A4-3D4D11279A24}" type="pres">
      <dgm:prSet presAssocID="{5F8E9216-080A-43ED-BE8E-FF96BDCD4550}" presName="root2" presStyleCnt="0"/>
      <dgm:spPr/>
    </dgm:pt>
    <dgm:pt modelId="{4CE54BB9-2DD9-439F-8A2C-50804630D7EB}" type="pres">
      <dgm:prSet presAssocID="{5F8E9216-080A-43ED-BE8E-FF96BDCD4550}" presName="LevelTwoTextNode" presStyleLbl="node3" presStyleIdx="2" presStyleCnt="3" custScaleY="73012" custLinFactNeighborX="-17879" custLinFactNeighborY="68902">
        <dgm:presLayoutVars>
          <dgm:chPref val="3"/>
        </dgm:presLayoutVars>
      </dgm:prSet>
      <dgm:spPr/>
    </dgm:pt>
    <dgm:pt modelId="{EB4D86CB-3A5C-4C34-8348-43FB9F78A26A}" type="pres">
      <dgm:prSet presAssocID="{5F8E9216-080A-43ED-BE8E-FF96BDCD4550}" presName="level3hierChild" presStyleCnt="0"/>
      <dgm:spPr/>
    </dgm:pt>
    <dgm:pt modelId="{5987E17E-55E8-4822-881B-07D11BE10FB5}" type="pres">
      <dgm:prSet presAssocID="{278A4A2C-B68E-45B0-976B-76F2B28564D6}" presName="conn2-1" presStyleLbl="parChTrans1D4" presStyleIdx="7" presStyleCnt="9"/>
      <dgm:spPr/>
    </dgm:pt>
    <dgm:pt modelId="{A0DACB5E-E8B7-4050-9AEB-E736A1306171}" type="pres">
      <dgm:prSet presAssocID="{278A4A2C-B68E-45B0-976B-76F2B28564D6}" presName="connTx" presStyleLbl="parChTrans1D4" presStyleIdx="7" presStyleCnt="9"/>
      <dgm:spPr/>
    </dgm:pt>
    <dgm:pt modelId="{3903DC1D-E6F4-40BB-9502-11953E00393C}" type="pres">
      <dgm:prSet presAssocID="{71D73B73-C76F-4300-AF51-9DD7C4DAB9A4}" presName="root2" presStyleCnt="0"/>
      <dgm:spPr/>
    </dgm:pt>
    <dgm:pt modelId="{AE63E943-19BB-424F-8202-FEB0FF494B9E}" type="pres">
      <dgm:prSet presAssocID="{71D73B73-C76F-4300-AF51-9DD7C4DAB9A4}" presName="LevelTwoTextNode" presStyleLbl="node4" presStyleIdx="7" presStyleCnt="9" custScaleX="66792" custScaleY="54402" custLinFactNeighborX="-1835" custLinFactNeighborY="53371">
        <dgm:presLayoutVars>
          <dgm:chPref val="3"/>
        </dgm:presLayoutVars>
      </dgm:prSet>
      <dgm:spPr/>
    </dgm:pt>
    <dgm:pt modelId="{4E6537DF-30DD-4E11-838E-9326FC851E7E}" type="pres">
      <dgm:prSet presAssocID="{71D73B73-C76F-4300-AF51-9DD7C4DAB9A4}" presName="level3hierChild" presStyleCnt="0"/>
      <dgm:spPr/>
    </dgm:pt>
    <dgm:pt modelId="{BA8AC8D5-527B-4394-B757-0C0CEB5FFE87}" type="pres">
      <dgm:prSet presAssocID="{C9B444C6-71DF-44DD-AB54-0ABD6EF52B43}" presName="conn2-1" presStyleLbl="parChTrans1D4" presStyleIdx="8" presStyleCnt="9"/>
      <dgm:spPr/>
    </dgm:pt>
    <dgm:pt modelId="{6AE1D577-B750-4B17-9C38-56A5A0267DB3}" type="pres">
      <dgm:prSet presAssocID="{C9B444C6-71DF-44DD-AB54-0ABD6EF52B43}" presName="connTx" presStyleLbl="parChTrans1D4" presStyleIdx="8" presStyleCnt="9"/>
      <dgm:spPr/>
    </dgm:pt>
    <dgm:pt modelId="{BFA1D772-7FD4-4158-99E7-925A43CC831E}" type="pres">
      <dgm:prSet presAssocID="{3DBD8508-4041-43DF-A26C-B585304806D6}" presName="root2" presStyleCnt="0"/>
      <dgm:spPr/>
    </dgm:pt>
    <dgm:pt modelId="{DE06B41C-D51A-4DB8-B29E-D6330E2FC759}" type="pres">
      <dgm:prSet presAssocID="{3DBD8508-4041-43DF-A26C-B585304806D6}" presName="LevelTwoTextNode" presStyleLbl="node4" presStyleIdx="8" presStyleCnt="9" custScaleX="85957" custScaleY="46572" custLinFactNeighborX="-24671" custLinFactNeighborY="42181">
        <dgm:presLayoutVars>
          <dgm:chPref val="3"/>
        </dgm:presLayoutVars>
      </dgm:prSet>
      <dgm:spPr/>
    </dgm:pt>
    <dgm:pt modelId="{FDC1730A-B03D-4DAC-9B1C-FB04BA5CA3AA}" type="pres">
      <dgm:prSet presAssocID="{3DBD8508-4041-43DF-A26C-B585304806D6}" presName="level3hierChild" presStyleCnt="0"/>
      <dgm:spPr/>
    </dgm:pt>
    <dgm:pt modelId="{76DD6AB9-A19C-4344-8EB9-2EFD3011E11D}" type="pres">
      <dgm:prSet presAssocID="{85CAC8AD-28DF-45C9-94BB-B80AE48B9606}" presName="root1" presStyleCnt="0"/>
      <dgm:spPr/>
    </dgm:pt>
    <dgm:pt modelId="{202ABD32-DBF9-4793-9ED1-2E7AFB3F5151}" type="pres">
      <dgm:prSet presAssocID="{85CAC8AD-28DF-45C9-94BB-B80AE48B9606}" presName="LevelOneTextNode" presStyleLbl="node0" presStyleIdx="1" presStyleCnt="4" custScaleX="61855" custScaleY="52931" custLinFactY="-73601" custLinFactNeighborX="-18025" custLinFactNeighborY="-100000">
        <dgm:presLayoutVars>
          <dgm:chPref val="3"/>
        </dgm:presLayoutVars>
      </dgm:prSet>
      <dgm:spPr/>
    </dgm:pt>
    <dgm:pt modelId="{56B7A913-9092-42F9-96B8-C6E40C26953D}" type="pres">
      <dgm:prSet presAssocID="{85CAC8AD-28DF-45C9-94BB-B80AE48B9606}" presName="level2hierChild" presStyleCnt="0"/>
      <dgm:spPr/>
    </dgm:pt>
    <dgm:pt modelId="{AA1DC401-F947-49A5-9A70-0355BCCE2D1B}" type="pres">
      <dgm:prSet presAssocID="{21E7D88D-430E-40A6-80AB-7709886C94FC}" presName="root1" presStyleCnt="0"/>
      <dgm:spPr/>
    </dgm:pt>
    <dgm:pt modelId="{210B56D6-9EFC-4BB1-BAB2-581354C0AFA1}" type="pres">
      <dgm:prSet presAssocID="{21E7D88D-430E-40A6-80AB-7709886C94FC}" presName="LevelOneTextNode" presStyleLbl="node0" presStyleIdx="2" presStyleCnt="4" custScaleX="39432" custScaleY="49914" custLinFactX="53334" custLinFactY="-68775" custLinFactNeighborX="100000" custLinFactNeighborY="-100000">
        <dgm:presLayoutVars>
          <dgm:chPref val="3"/>
        </dgm:presLayoutVars>
      </dgm:prSet>
      <dgm:spPr>
        <a:prstGeom prst="ellipse">
          <a:avLst/>
        </a:prstGeom>
      </dgm:spPr>
    </dgm:pt>
    <dgm:pt modelId="{0763325D-47E0-453A-ABD0-993B83061DD3}" type="pres">
      <dgm:prSet presAssocID="{21E7D88D-430E-40A6-80AB-7709886C94FC}" presName="level2hierChild" presStyleCnt="0"/>
      <dgm:spPr/>
    </dgm:pt>
    <dgm:pt modelId="{745016F8-DF26-42EB-B96F-B8B66F43933F}" type="pres">
      <dgm:prSet presAssocID="{60EF9CCD-80E5-438D-B97D-BD2CB3DD8B6C}" presName="root1" presStyleCnt="0"/>
      <dgm:spPr/>
    </dgm:pt>
    <dgm:pt modelId="{EFAB7E5E-5495-46A1-A628-2C392D26A7C1}" type="pres">
      <dgm:prSet presAssocID="{60EF9CCD-80E5-438D-B97D-BD2CB3DD8B6C}" presName="LevelOneTextNode" presStyleLbl="node0" presStyleIdx="3" presStyleCnt="4" custScaleX="39432" custScaleY="49914" custLinFactX="53334" custLinFactY="-70912" custLinFactNeighborX="100000" custLinFactNeighborY="-100000">
        <dgm:presLayoutVars>
          <dgm:chPref val="3"/>
        </dgm:presLayoutVars>
      </dgm:prSet>
      <dgm:spPr>
        <a:prstGeom prst="ellipse">
          <a:avLst/>
        </a:prstGeom>
      </dgm:spPr>
    </dgm:pt>
    <dgm:pt modelId="{8975C8EE-16DE-4CF8-8C54-E1E985982BC9}" type="pres">
      <dgm:prSet presAssocID="{60EF9CCD-80E5-438D-B97D-BD2CB3DD8B6C}" presName="level2hierChild" presStyleCnt="0"/>
      <dgm:spPr/>
    </dgm:pt>
  </dgm:ptLst>
  <dgm:cxnLst>
    <dgm:cxn modelId="{1BF90900-0FD4-4C63-A3FF-F4C94E170830}" srcId="{5F8E9216-080A-43ED-BE8E-FF96BDCD4550}" destId="{71D73B73-C76F-4300-AF51-9DD7C4DAB9A4}" srcOrd="0" destOrd="0" parTransId="{278A4A2C-B68E-45B0-976B-76F2B28564D6}" sibTransId="{11598325-F3B9-4BA2-85AE-0E4FFF7C6236}"/>
    <dgm:cxn modelId="{FB81BE01-06EA-41E6-965E-59FD6BF63319}" type="presOf" srcId="{6EC7FA78-2CC4-4F56-914C-1CD267132086}" destId="{727C3F4E-F8C9-40DB-9977-9773FE5CEBDB}" srcOrd="0" destOrd="0" presId="urn:microsoft.com/office/officeart/2005/8/layout/hierarchy2"/>
    <dgm:cxn modelId="{4648C901-8D0F-4B96-910B-EFD328D6DAF4}" type="presOf" srcId="{043F7BD1-571C-4545-BB05-8A3F496B55F4}" destId="{91DA873F-F67C-4189-9715-F882270287D7}" srcOrd="0" destOrd="0" presId="urn:microsoft.com/office/officeart/2005/8/layout/hierarchy2"/>
    <dgm:cxn modelId="{76F79703-71A6-4586-AB64-65C45DFFB04F}" type="presOf" srcId="{4651B36E-A5EC-4772-9CA6-D28B5DDD07DB}" destId="{AC6FE0D1-1103-49B7-BAF3-9A457585E808}" srcOrd="1" destOrd="0" presId="urn:microsoft.com/office/officeart/2005/8/layout/hierarchy2"/>
    <dgm:cxn modelId="{8A7A8205-8904-43BA-8B92-763CBE8BC8C2}" srcId="{5C58FC67-61B0-4B0A-808D-00BAD6FB90B0}" destId="{7BB52580-9A4E-4A06-A94A-310FA386C021}" srcOrd="0" destOrd="0" parTransId="{72D22B3B-34D3-4AB0-B7B6-C3A5AE68ADA2}" sibTransId="{72C51AAC-9164-4F74-AFC2-AF3C57E6B816}"/>
    <dgm:cxn modelId="{94254015-853A-4C1E-8353-FAA58491A082}" type="presOf" srcId="{F81C53A1-C662-4FF0-ADC2-0A7B2A5D55A0}" destId="{4F4572D2-9D96-4F8A-890D-7383E8BC1537}" srcOrd="1" destOrd="0" presId="urn:microsoft.com/office/officeart/2005/8/layout/hierarchy2"/>
    <dgm:cxn modelId="{8ED11716-3035-4A04-BEE9-DC14FE935F1D}" type="presOf" srcId="{163065BA-DB0D-43A4-BFA4-048AC3C50BFA}" destId="{3E010FD8-CFA5-43E2-A57B-4F93415D4999}" srcOrd="1" destOrd="0" presId="urn:microsoft.com/office/officeart/2005/8/layout/hierarchy2"/>
    <dgm:cxn modelId="{4788F018-FF56-4033-9F65-4367D9C130CC}" type="presOf" srcId="{5900D8EF-A6E9-4441-B208-5CC178BCEEF0}" destId="{37FBF14E-9C7A-43BA-8312-4DD5DBECECD9}" srcOrd="0" destOrd="0" presId="urn:microsoft.com/office/officeart/2005/8/layout/hierarchy2"/>
    <dgm:cxn modelId="{6BAFD91D-7D4D-45CA-9F0F-A742388BC5F2}" type="presOf" srcId="{E754C739-3ADE-4D8F-9553-FFF7E7D579E2}" destId="{A2BC245E-B814-4D7B-9C32-54D0DC981056}" srcOrd="0" destOrd="0" presId="urn:microsoft.com/office/officeart/2005/8/layout/hierarchy2"/>
    <dgm:cxn modelId="{E9BFDC24-F670-4A75-99AA-C9AEDD2DFC2C}" srcId="{7BB52580-9A4E-4A06-A94A-310FA386C021}" destId="{3A64A185-324B-40A0-B617-5CF0FA0E22C7}" srcOrd="0" destOrd="0" parTransId="{F81C53A1-C662-4FF0-ADC2-0A7B2A5D55A0}" sibTransId="{4089A607-C5B1-4ED9-872C-A8EC476C90DC}"/>
    <dgm:cxn modelId="{7889FC28-2465-4050-829A-F0224E2E453F}" srcId="{B4B9750D-E3C0-4F15-87FC-52AC9B5E8B83}" destId="{E754C739-3ADE-4D8F-9553-FFF7E7D579E2}" srcOrd="1" destOrd="0" parTransId="{163065BA-DB0D-43A4-BFA4-048AC3C50BFA}" sibTransId="{3F8D46E0-7C8A-46BC-9DA2-20586330CFB9}"/>
    <dgm:cxn modelId="{6635E72D-1CB5-46C5-91CC-7060D3F5B9A1}" type="presOf" srcId="{F29EE3FF-7C88-4AFF-860B-48092E3E921E}" destId="{AE0A61FE-53EE-4D8A-82E2-58F9BABCA217}" srcOrd="0" destOrd="0" presId="urn:microsoft.com/office/officeart/2005/8/layout/hierarchy2"/>
    <dgm:cxn modelId="{CCCBB834-95C2-40E1-BC9C-818A0551A54A}" type="presOf" srcId="{3DBD8508-4041-43DF-A26C-B585304806D6}" destId="{DE06B41C-D51A-4DB8-B29E-D6330E2FC759}" srcOrd="0" destOrd="0" presId="urn:microsoft.com/office/officeart/2005/8/layout/hierarchy2"/>
    <dgm:cxn modelId="{9092E13E-3FDC-4787-B7B0-276DFF910EA8}" srcId="{0B1B1F9A-D14A-48D9-8CC2-FC4B287DCC4A}" destId="{043F7BD1-571C-4545-BB05-8A3F496B55F4}" srcOrd="0" destOrd="0" parTransId="{1410BC0D-4539-4B31-809B-65072552D61B}" sibTransId="{98D9351F-8500-4E8F-85CA-5FC19D6E8337}"/>
    <dgm:cxn modelId="{C7A6765C-AC3C-480A-A97D-A9B73E78F500}" type="presOf" srcId="{E6FF3B8B-4738-4A34-8967-4DD6B3946B0F}" destId="{1F3A5DBF-B63D-4022-971D-5CFFE3B1DC15}" srcOrd="0" destOrd="0" presId="urn:microsoft.com/office/officeart/2005/8/layout/hierarchy2"/>
    <dgm:cxn modelId="{B5180F5F-AD0E-49C9-A61E-AB57EE28803C}" srcId="{7D0B4E3E-84BF-491C-ADC1-B7F7533AB0A7}" destId="{71CCE33B-0C4A-42F5-9E28-7FF719E0C2F8}" srcOrd="0" destOrd="0" parTransId="{4651B36E-A5EC-4772-9CA6-D28B5DDD07DB}" sibTransId="{4980720E-511D-4635-ADD5-A68655AF0F93}"/>
    <dgm:cxn modelId="{F0B6A460-690F-4A34-BFC7-0C46D1C7DD72}" type="presOf" srcId="{8F4D3CA8-DF73-4454-BA74-7ADB8908366E}" destId="{1100BB8D-608C-4AE7-A244-C8BC1A93F3ED}" srcOrd="1" destOrd="0" presId="urn:microsoft.com/office/officeart/2005/8/layout/hierarchy2"/>
    <dgm:cxn modelId="{163D1D62-C12B-4940-9B18-F7C5C60F7596}" type="presOf" srcId="{3A64A185-324B-40A0-B617-5CF0FA0E22C7}" destId="{ECD069E6-0929-466E-8885-1A172062DA7E}" srcOrd="0" destOrd="0" presId="urn:microsoft.com/office/officeart/2005/8/layout/hierarchy2"/>
    <dgm:cxn modelId="{6D93EE66-03FB-45C9-90BA-8BA06BF6303D}" type="presOf" srcId="{278A4A2C-B68E-45B0-976B-76F2B28564D6}" destId="{A0DACB5E-E8B7-4050-9AEB-E736A1306171}" srcOrd="1" destOrd="0" presId="urn:microsoft.com/office/officeart/2005/8/layout/hierarchy2"/>
    <dgm:cxn modelId="{1B21A14A-5D39-4CA4-B1B6-8C2D22271A12}" srcId="{B4B9750D-E3C0-4F15-87FC-52AC9B5E8B83}" destId="{5900D8EF-A6E9-4441-B208-5CC178BCEEF0}" srcOrd="0" destOrd="0" parTransId="{6451D49C-3A5E-49C2-91C5-B6B38FB59F46}" sibTransId="{18295A37-9C68-4FF0-8B76-41FFEEF4009E}"/>
    <dgm:cxn modelId="{CCC2CF6A-5D1D-4407-BFA7-8D20DE26223E}" type="presOf" srcId="{5F8E9216-080A-43ED-BE8E-FF96BDCD4550}" destId="{4CE54BB9-2DD9-439F-8A2C-50804630D7EB}" srcOrd="0" destOrd="0" presId="urn:microsoft.com/office/officeart/2005/8/layout/hierarchy2"/>
    <dgm:cxn modelId="{340CF66B-7354-41A1-AD45-46B7FF85AD42}" type="presOf" srcId="{D3DF0BD9-9E4F-4100-A8D9-F3AB6301F110}" destId="{426EBC45-2320-4B4D-8B66-CF3F882B7D81}" srcOrd="0" destOrd="0" presId="urn:microsoft.com/office/officeart/2005/8/layout/hierarchy2"/>
    <dgm:cxn modelId="{FA01804E-8725-4C05-A526-FD6DE5EF1DA6}" type="presOf" srcId="{71CCE33B-0C4A-42F5-9E28-7FF719E0C2F8}" destId="{4DFF5590-8EF1-41BB-8E72-A1558DB11606}" srcOrd="0" destOrd="0" presId="urn:microsoft.com/office/officeart/2005/8/layout/hierarchy2"/>
    <dgm:cxn modelId="{0F65ED6E-8F98-4D81-B9C9-0CFDB0FDBF41}" type="presOf" srcId="{B4B9750D-E3C0-4F15-87FC-52AC9B5E8B83}" destId="{2C971906-CA0E-40A7-91F8-46BDB8B8EFAC}" srcOrd="0" destOrd="0" presId="urn:microsoft.com/office/officeart/2005/8/layout/hierarchy2"/>
    <dgm:cxn modelId="{FCDAA950-2DE5-4EEB-BA94-EBDCF2E3E4F3}" type="presOf" srcId="{B42600E9-4C8C-4565-B3DF-777BD37AEDAD}" destId="{662C4551-40D3-4121-AC2E-B7506EA60167}" srcOrd="1" destOrd="0" presId="urn:microsoft.com/office/officeart/2005/8/layout/hierarchy2"/>
    <dgm:cxn modelId="{560A7955-A18B-46C6-B677-7F553214E48F}" type="presOf" srcId="{72BB8CA8-AC69-4944-BE12-884F0F54D72B}" destId="{66B0B247-BA12-478C-B232-AC3BC4330028}" srcOrd="0" destOrd="0" presId="urn:microsoft.com/office/officeart/2005/8/layout/hierarchy2"/>
    <dgm:cxn modelId="{557FB375-26DE-4BEF-BFF5-416D8D641083}" type="presOf" srcId="{72BB8CA8-AC69-4944-BE12-884F0F54D72B}" destId="{61DABED4-4C8C-4E79-BAFE-3369E2AD8467}" srcOrd="1" destOrd="0" presId="urn:microsoft.com/office/officeart/2005/8/layout/hierarchy2"/>
    <dgm:cxn modelId="{42A01756-9C6E-464E-9059-3F1DEB7DA4BA}" srcId="{71D73B73-C76F-4300-AF51-9DD7C4DAB9A4}" destId="{3DBD8508-4041-43DF-A26C-B585304806D6}" srcOrd="0" destOrd="0" parTransId="{C9B444C6-71DF-44DD-AB54-0ABD6EF52B43}" sibTransId="{11088234-3068-4CF5-9454-6645294AD539}"/>
    <dgm:cxn modelId="{2FDF7677-5398-45A8-80DF-AC8885F628B7}" type="presOf" srcId="{27FCD952-7CC2-41F7-8C25-236B78282B75}" destId="{CAF627E9-228F-4A89-8F2F-7841221AFE82}" srcOrd="1" destOrd="0" presId="urn:microsoft.com/office/officeart/2005/8/layout/hierarchy2"/>
    <dgm:cxn modelId="{A40AE859-68D0-45CC-8802-BEF603E873BF}" type="presOf" srcId="{D3DF0BD9-9E4F-4100-A8D9-F3AB6301F110}" destId="{EFD8A8BF-8F36-4E9C-93DB-FB38A0BD22BC}" srcOrd="1" destOrd="0" presId="urn:microsoft.com/office/officeart/2005/8/layout/hierarchy2"/>
    <dgm:cxn modelId="{34B3E979-08C4-4180-BD9A-237AF752E087}" srcId="{5C58FC67-61B0-4B0A-808D-00BAD6FB90B0}" destId="{60EF9CCD-80E5-438D-B97D-BD2CB3DD8B6C}" srcOrd="3" destOrd="0" parTransId="{E64444D4-0F8D-46F7-B570-59369853A835}" sibTransId="{299BADA3-24FE-42E7-8EA4-D4F85D355884}"/>
    <dgm:cxn modelId="{86A99B5A-9347-4495-9C32-0261C2B58494}" type="presOf" srcId="{F29EE3FF-7C88-4AFF-860B-48092E3E921E}" destId="{1BB0525B-20F9-4005-BD28-60D277B5156B}" srcOrd="1" destOrd="0" presId="urn:microsoft.com/office/officeart/2005/8/layout/hierarchy2"/>
    <dgm:cxn modelId="{C21A327F-8959-42DF-A051-0801DF1E779F}" srcId="{5C58FC67-61B0-4B0A-808D-00BAD6FB90B0}" destId="{85CAC8AD-28DF-45C9-94BB-B80AE48B9606}" srcOrd="1" destOrd="0" parTransId="{EFB731BB-AC92-47C8-9EC3-548647CF5D5D}" sibTransId="{F248DCF7-0606-40E7-908D-43C1CB4003F9}"/>
    <dgm:cxn modelId="{277FBF7F-7A88-4B44-8288-D060A14CF532}" type="presOf" srcId="{163065BA-DB0D-43A4-BFA4-048AC3C50BFA}" destId="{A4442A81-1B05-4E53-8675-FE79CAEDD705}" srcOrd="0" destOrd="0" presId="urn:microsoft.com/office/officeart/2005/8/layout/hierarchy2"/>
    <dgm:cxn modelId="{1596FA80-6E6D-47C5-812D-0D974F50153C}" srcId="{7BB52580-9A4E-4A06-A94A-310FA386C021}" destId="{0B1B1F9A-D14A-48D9-8CC2-FC4B287DCC4A}" srcOrd="1" destOrd="0" parTransId="{D3DF0BD9-9E4F-4100-A8D9-F3AB6301F110}" sibTransId="{1FB9C629-F270-4C95-9876-0B7866178E56}"/>
    <dgm:cxn modelId="{40665A82-53A9-412E-A203-180020359D62}" type="presOf" srcId="{4651B36E-A5EC-4772-9CA6-D28B5DDD07DB}" destId="{7E702345-49B7-42BE-9A69-FDD9B3B176D0}" srcOrd="0" destOrd="0" presId="urn:microsoft.com/office/officeart/2005/8/layout/hierarchy2"/>
    <dgm:cxn modelId="{365ACE84-5777-4C45-AE1F-3FD34A59E946}" type="presOf" srcId="{C9B444C6-71DF-44DD-AB54-0ABD6EF52B43}" destId="{6AE1D577-B750-4B17-9C38-56A5A0267DB3}" srcOrd="1" destOrd="0" presId="urn:microsoft.com/office/officeart/2005/8/layout/hierarchy2"/>
    <dgm:cxn modelId="{2358E68E-0FC1-41B7-8DE6-4C69EAA61EDB}" type="presOf" srcId="{8F4D3CA8-DF73-4454-BA74-7ADB8908366E}" destId="{D069138C-697E-4E7D-AFCF-E5C1BFCD073A}" srcOrd="0" destOrd="0" presId="urn:microsoft.com/office/officeart/2005/8/layout/hierarchy2"/>
    <dgm:cxn modelId="{B6937394-81DF-4115-BCE3-D463E27BFA9D}" srcId="{043F7BD1-571C-4545-BB05-8A3F496B55F4}" destId="{7D0B4E3E-84BF-491C-ADC1-B7F7533AB0A7}" srcOrd="0" destOrd="0" parTransId="{27FCD952-7CC2-41F7-8C25-236B78282B75}" sibTransId="{9638E216-50A2-4590-959D-E5502F193C4C}"/>
    <dgm:cxn modelId="{E6576099-60EC-4279-A1B8-37B981BED897}" type="presOf" srcId="{6451D49C-3A5E-49C2-91C5-B6B38FB59F46}" destId="{F26C156E-20EB-4430-A791-DCA40E5F65D9}" srcOrd="0" destOrd="0" presId="urn:microsoft.com/office/officeart/2005/8/layout/hierarchy2"/>
    <dgm:cxn modelId="{1D38E099-1D72-40AB-8A5D-D5C10BD28348}" type="presOf" srcId="{5C58FC67-61B0-4B0A-808D-00BAD6FB90B0}" destId="{5BD6BAD2-CEAC-45CA-B06F-C0E2D5027754}" srcOrd="0" destOrd="0" presId="urn:microsoft.com/office/officeart/2005/8/layout/hierarchy2"/>
    <dgm:cxn modelId="{524B5AA1-16D8-430D-B534-4211003A9401}" type="presOf" srcId="{2CB17829-B5AB-48EC-86C0-425FBC504572}" destId="{B276B25C-6E81-425F-A8DC-6BBF6D85DE7B}" srcOrd="0" destOrd="0" presId="urn:microsoft.com/office/officeart/2005/8/layout/hierarchy2"/>
    <dgm:cxn modelId="{8FB1B8A1-3ED4-4335-8B72-7623386FD77E}" srcId="{5900D8EF-A6E9-4441-B208-5CC178BCEEF0}" destId="{E6FF3B8B-4738-4A34-8967-4DD6B3946B0F}" srcOrd="1" destOrd="0" parTransId="{F29EE3FF-7C88-4AFF-860B-48092E3E921E}" sibTransId="{A439FD67-65E2-4040-ABDB-3BC0930537C4}"/>
    <dgm:cxn modelId="{2A5AF1A6-6135-4115-8669-58514B239C62}" type="presOf" srcId="{85CAC8AD-28DF-45C9-94BB-B80AE48B9606}" destId="{202ABD32-DBF9-4793-9ED1-2E7AFB3F5151}" srcOrd="0" destOrd="0" presId="urn:microsoft.com/office/officeart/2005/8/layout/hierarchy2"/>
    <dgm:cxn modelId="{B3DF5CB7-D074-4FC6-A78A-0EE1C3E59513}" type="presOf" srcId="{5D6FCA34-A456-48F0-BF13-8F44AF8750C9}" destId="{74B0E7CE-72BD-4F81-AD68-D5BCF2FE5F5A}" srcOrd="1" destOrd="0" presId="urn:microsoft.com/office/officeart/2005/8/layout/hierarchy2"/>
    <dgm:cxn modelId="{68ADCDB7-81E4-48CF-95CC-ED16760A8C57}" srcId="{5900D8EF-A6E9-4441-B208-5CC178BCEEF0}" destId="{2CB17829-B5AB-48EC-86C0-425FBC504572}" srcOrd="0" destOrd="0" parTransId="{8F4D3CA8-DF73-4454-BA74-7ADB8908366E}" sibTransId="{16DC2D98-3EBD-40E4-A12E-F544FEBA955C}"/>
    <dgm:cxn modelId="{5B2631BB-91A4-4008-BD00-32C9AE484552}" type="presOf" srcId="{7BB52580-9A4E-4A06-A94A-310FA386C021}" destId="{D37E6A3B-5553-4897-80C6-F7678B57EF29}" srcOrd="0" destOrd="0" presId="urn:microsoft.com/office/officeart/2005/8/layout/hierarchy2"/>
    <dgm:cxn modelId="{AF97E7BC-22DE-4158-83A2-99D66AE47505}" srcId="{E754C739-3ADE-4D8F-9553-FFF7E7D579E2}" destId="{6EC7FA78-2CC4-4F56-914C-1CD267132086}" srcOrd="0" destOrd="0" parTransId="{5D6FCA34-A456-48F0-BF13-8F44AF8750C9}" sibTransId="{742A7E81-ED69-4E39-8996-4E589B050453}"/>
    <dgm:cxn modelId="{AA748CBD-A518-48F0-AFB0-3D394ABACE3F}" type="presOf" srcId="{6451D49C-3A5E-49C2-91C5-B6B38FB59F46}" destId="{612ACBFA-4C4F-4714-AD06-ED4708FE0CB7}" srcOrd="1" destOrd="0" presId="urn:microsoft.com/office/officeart/2005/8/layout/hierarchy2"/>
    <dgm:cxn modelId="{73A99FBE-ECD5-4ED2-9C5D-6254570D6906}" srcId="{0B1B1F9A-D14A-48D9-8CC2-FC4B287DCC4A}" destId="{5F8E9216-080A-43ED-BE8E-FF96BDCD4550}" srcOrd="1" destOrd="0" parTransId="{B42600E9-4C8C-4565-B3DF-777BD37AEDAD}" sibTransId="{14B3BF37-9E80-485C-B899-710571DFFC1A}"/>
    <dgm:cxn modelId="{1643D4C4-4F0D-4E1C-A794-077B835B8C15}" type="presOf" srcId="{27FCD952-7CC2-41F7-8C25-236B78282B75}" destId="{5FE0E192-071E-4FA5-B2AE-A98B0392D472}" srcOrd="0" destOrd="0" presId="urn:microsoft.com/office/officeart/2005/8/layout/hierarchy2"/>
    <dgm:cxn modelId="{5F9F30CD-D9EB-4A10-A88C-AB40AA90DFC6}" type="presOf" srcId="{278A4A2C-B68E-45B0-976B-76F2B28564D6}" destId="{5987E17E-55E8-4822-881B-07D11BE10FB5}" srcOrd="0" destOrd="0" presId="urn:microsoft.com/office/officeart/2005/8/layout/hierarchy2"/>
    <dgm:cxn modelId="{98774BCE-8B35-46AA-B2D8-BB2C2D8C784F}" type="presOf" srcId="{B42600E9-4C8C-4565-B3DF-777BD37AEDAD}" destId="{6DC90F12-85F1-4797-829F-CD954E18CB4D}" srcOrd="0" destOrd="0" presId="urn:microsoft.com/office/officeart/2005/8/layout/hierarchy2"/>
    <dgm:cxn modelId="{72CE43CF-9698-4DDF-B942-604CD0AD167E}" type="presOf" srcId="{21E7D88D-430E-40A6-80AB-7709886C94FC}" destId="{210B56D6-9EFC-4BB1-BAB2-581354C0AFA1}" srcOrd="0" destOrd="0" presId="urn:microsoft.com/office/officeart/2005/8/layout/hierarchy2"/>
    <dgm:cxn modelId="{CD166ED5-B1F8-4225-A4AF-10DDB71EF98E}" type="presOf" srcId="{C9B444C6-71DF-44DD-AB54-0ABD6EF52B43}" destId="{BA8AC8D5-527B-4394-B757-0C0CEB5FFE87}" srcOrd="0" destOrd="0" presId="urn:microsoft.com/office/officeart/2005/8/layout/hierarchy2"/>
    <dgm:cxn modelId="{59FF0DD8-ED38-49CC-A37B-0C48EF67FAA7}" type="presOf" srcId="{F81C53A1-C662-4FF0-ADC2-0A7B2A5D55A0}" destId="{B8C95511-FA4E-4D54-A698-C423E355CF4A}" srcOrd="0" destOrd="0" presId="urn:microsoft.com/office/officeart/2005/8/layout/hierarchy2"/>
    <dgm:cxn modelId="{A0E714D8-9076-4D43-BDBD-AFBD5223B578}" type="presOf" srcId="{60EF9CCD-80E5-438D-B97D-BD2CB3DD8B6C}" destId="{EFAB7E5E-5495-46A1-A628-2C392D26A7C1}" srcOrd="0" destOrd="0" presId="urn:microsoft.com/office/officeart/2005/8/layout/hierarchy2"/>
    <dgm:cxn modelId="{805ACEDA-44A2-4B98-A857-142D7933098D}" type="presOf" srcId="{0B1B1F9A-D14A-48D9-8CC2-FC4B287DCC4A}" destId="{6D32095C-519A-4BA3-8F09-F2550BE94E5B}" srcOrd="0" destOrd="0" presId="urn:microsoft.com/office/officeart/2005/8/layout/hierarchy2"/>
    <dgm:cxn modelId="{3AC011DB-302E-4F5A-835E-5DFA7218853D}" type="presOf" srcId="{71D73B73-C76F-4300-AF51-9DD7C4DAB9A4}" destId="{AE63E943-19BB-424F-8202-FEB0FF494B9E}" srcOrd="0" destOrd="0" presId="urn:microsoft.com/office/officeart/2005/8/layout/hierarchy2"/>
    <dgm:cxn modelId="{D637D2F6-FDD9-4171-A506-5A4BBE1DC144}" srcId="{5C58FC67-61B0-4B0A-808D-00BAD6FB90B0}" destId="{21E7D88D-430E-40A6-80AB-7709886C94FC}" srcOrd="2" destOrd="0" parTransId="{492A26F2-0356-422D-8B25-99412F5F7C26}" sibTransId="{13FCCBE7-A54D-4C53-B6DB-0725893FA6DB}"/>
    <dgm:cxn modelId="{D21FD3F8-BDA0-4C7D-A13D-B3C84AFF199E}" type="presOf" srcId="{1410BC0D-4539-4B31-809B-65072552D61B}" destId="{9109283F-1DA3-4280-87F0-C64E569A7B91}" srcOrd="1" destOrd="0" presId="urn:microsoft.com/office/officeart/2005/8/layout/hierarchy2"/>
    <dgm:cxn modelId="{D56BF2F8-34B7-4983-A4A6-0D90CF0C021C}" type="presOf" srcId="{7D0B4E3E-84BF-491C-ADC1-B7F7533AB0A7}" destId="{7F81390D-E43E-499B-96FD-28178E5463DA}" srcOrd="0" destOrd="0" presId="urn:microsoft.com/office/officeart/2005/8/layout/hierarchy2"/>
    <dgm:cxn modelId="{56EB5EFA-0E66-4E66-8FED-18FEB750D4B3}" type="presOf" srcId="{5D6FCA34-A456-48F0-BF13-8F44AF8750C9}" destId="{7A5382D8-13A2-4837-A112-A6AE79740BE4}" srcOrd="0" destOrd="0" presId="urn:microsoft.com/office/officeart/2005/8/layout/hierarchy2"/>
    <dgm:cxn modelId="{559BC9FD-D755-4D0D-8EFC-47D911033501}" type="presOf" srcId="{1410BC0D-4539-4B31-809B-65072552D61B}" destId="{9F6A66AD-4856-4B3A-A987-6D1B8B01D9F4}" srcOrd="0" destOrd="0" presId="urn:microsoft.com/office/officeart/2005/8/layout/hierarchy2"/>
    <dgm:cxn modelId="{D0AA6FFF-9B30-449A-8C51-9F0E2976A9EE}" srcId="{3A64A185-324B-40A0-B617-5CF0FA0E22C7}" destId="{B4B9750D-E3C0-4F15-87FC-52AC9B5E8B83}" srcOrd="0" destOrd="0" parTransId="{72BB8CA8-AC69-4944-BE12-884F0F54D72B}" sibTransId="{0C918979-1862-4A6C-88A2-A62570E6E99E}"/>
    <dgm:cxn modelId="{4E2D1732-8AF6-4EB1-BE05-FFF8C8673F20}" type="presParOf" srcId="{5BD6BAD2-CEAC-45CA-B06F-C0E2D5027754}" destId="{DF0DA1A2-E553-4322-AFB4-4104589A22B2}" srcOrd="0" destOrd="0" presId="urn:microsoft.com/office/officeart/2005/8/layout/hierarchy2"/>
    <dgm:cxn modelId="{97C5A899-B257-4B72-AC59-5C7FFD4EECE4}" type="presParOf" srcId="{DF0DA1A2-E553-4322-AFB4-4104589A22B2}" destId="{D37E6A3B-5553-4897-80C6-F7678B57EF29}" srcOrd="0" destOrd="0" presId="urn:microsoft.com/office/officeart/2005/8/layout/hierarchy2"/>
    <dgm:cxn modelId="{4C3A0E22-F678-48D1-B052-A6BB114214EF}" type="presParOf" srcId="{DF0DA1A2-E553-4322-AFB4-4104589A22B2}" destId="{559FBAF1-20AF-46CE-A7D9-9644AA284163}" srcOrd="1" destOrd="0" presId="urn:microsoft.com/office/officeart/2005/8/layout/hierarchy2"/>
    <dgm:cxn modelId="{4D4283C8-3A55-42D6-9424-26BD7783E584}" type="presParOf" srcId="{559FBAF1-20AF-46CE-A7D9-9644AA284163}" destId="{B8C95511-FA4E-4D54-A698-C423E355CF4A}" srcOrd="0" destOrd="0" presId="urn:microsoft.com/office/officeart/2005/8/layout/hierarchy2"/>
    <dgm:cxn modelId="{87AD1148-7042-4B87-9612-700F276AA47C}" type="presParOf" srcId="{B8C95511-FA4E-4D54-A698-C423E355CF4A}" destId="{4F4572D2-9D96-4F8A-890D-7383E8BC1537}" srcOrd="0" destOrd="0" presId="urn:microsoft.com/office/officeart/2005/8/layout/hierarchy2"/>
    <dgm:cxn modelId="{3BF65CA2-FC73-4148-8612-8B8C41571D5C}" type="presParOf" srcId="{559FBAF1-20AF-46CE-A7D9-9644AA284163}" destId="{1819EB7B-A27E-4936-8803-D4996D9CAC9C}" srcOrd="1" destOrd="0" presId="urn:microsoft.com/office/officeart/2005/8/layout/hierarchy2"/>
    <dgm:cxn modelId="{702B7982-2BA5-4D8A-8026-B42FA21185A2}" type="presParOf" srcId="{1819EB7B-A27E-4936-8803-D4996D9CAC9C}" destId="{ECD069E6-0929-466E-8885-1A172062DA7E}" srcOrd="0" destOrd="0" presId="urn:microsoft.com/office/officeart/2005/8/layout/hierarchy2"/>
    <dgm:cxn modelId="{A05C00F7-F93A-4FBD-975B-344E4955B8E8}" type="presParOf" srcId="{1819EB7B-A27E-4936-8803-D4996D9CAC9C}" destId="{12CD3B8A-6A36-461F-8B5D-DFD021EF9433}" srcOrd="1" destOrd="0" presId="urn:microsoft.com/office/officeart/2005/8/layout/hierarchy2"/>
    <dgm:cxn modelId="{C89D7A34-0276-4042-AB21-9E19D74A8510}" type="presParOf" srcId="{12CD3B8A-6A36-461F-8B5D-DFD021EF9433}" destId="{66B0B247-BA12-478C-B232-AC3BC4330028}" srcOrd="0" destOrd="0" presId="urn:microsoft.com/office/officeart/2005/8/layout/hierarchy2"/>
    <dgm:cxn modelId="{41607FE4-3FF4-4A64-89F0-84AB6B8F9877}" type="presParOf" srcId="{66B0B247-BA12-478C-B232-AC3BC4330028}" destId="{61DABED4-4C8C-4E79-BAFE-3369E2AD8467}" srcOrd="0" destOrd="0" presId="urn:microsoft.com/office/officeart/2005/8/layout/hierarchy2"/>
    <dgm:cxn modelId="{4085C6AE-C26F-4E59-8ACF-7D502469D553}" type="presParOf" srcId="{12CD3B8A-6A36-461F-8B5D-DFD021EF9433}" destId="{A3BF4674-E55D-4814-B346-EE3BC6D03CD5}" srcOrd="1" destOrd="0" presId="urn:microsoft.com/office/officeart/2005/8/layout/hierarchy2"/>
    <dgm:cxn modelId="{37E7F550-30B0-429B-BD30-7EE47573485F}" type="presParOf" srcId="{A3BF4674-E55D-4814-B346-EE3BC6D03CD5}" destId="{2C971906-CA0E-40A7-91F8-46BDB8B8EFAC}" srcOrd="0" destOrd="0" presId="urn:microsoft.com/office/officeart/2005/8/layout/hierarchy2"/>
    <dgm:cxn modelId="{25634B8D-DE45-4684-8B57-C7BE9A9E4022}" type="presParOf" srcId="{A3BF4674-E55D-4814-B346-EE3BC6D03CD5}" destId="{5EB46896-7F48-4DE2-941E-9CD9545390EA}" srcOrd="1" destOrd="0" presId="urn:microsoft.com/office/officeart/2005/8/layout/hierarchy2"/>
    <dgm:cxn modelId="{7C9D6DA3-7A5D-4B65-B64C-ACEC0C69F6B2}" type="presParOf" srcId="{5EB46896-7F48-4DE2-941E-9CD9545390EA}" destId="{F26C156E-20EB-4430-A791-DCA40E5F65D9}" srcOrd="0" destOrd="0" presId="urn:microsoft.com/office/officeart/2005/8/layout/hierarchy2"/>
    <dgm:cxn modelId="{289E9C3B-34D5-4054-B4F4-D3A0975E6D71}" type="presParOf" srcId="{F26C156E-20EB-4430-A791-DCA40E5F65D9}" destId="{612ACBFA-4C4F-4714-AD06-ED4708FE0CB7}" srcOrd="0" destOrd="0" presId="urn:microsoft.com/office/officeart/2005/8/layout/hierarchy2"/>
    <dgm:cxn modelId="{D53AA1EF-718B-49C5-ABB1-B3BC0B957555}" type="presParOf" srcId="{5EB46896-7F48-4DE2-941E-9CD9545390EA}" destId="{17E89CE1-40A8-402E-B80A-8884B0CC6DEC}" srcOrd="1" destOrd="0" presId="urn:microsoft.com/office/officeart/2005/8/layout/hierarchy2"/>
    <dgm:cxn modelId="{C9A28FFB-3204-4D45-A6FF-2766B96713BA}" type="presParOf" srcId="{17E89CE1-40A8-402E-B80A-8884B0CC6DEC}" destId="{37FBF14E-9C7A-43BA-8312-4DD5DBECECD9}" srcOrd="0" destOrd="0" presId="urn:microsoft.com/office/officeart/2005/8/layout/hierarchy2"/>
    <dgm:cxn modelId="{5B16E0FF-C4AE-4DE9-B7A3-E5770192498B}" type="presParOf" srcId="{17E89CE1-40A8-402E-B80A-8884B0CC6DEC}" destId="{7C156CE0-E817-4AB4-8DAC-C785C42B2641}" srcOrd="1" destOrd="0" presId="urn:microsoft.com/office/officeart/2005/8/layout/hierarchy2"/>
    <dgm:cxn modelId="{CFA9EB82-4C8C-4881-9628-3047714F2909}" type="presParOf" srcId="{7C156CE0-E817-4AB4-8DAC-C785C42B2641}" destId="{D069138C-697E-4E7D-AFCF-E5C1BFCD073A}" srcOrd="0" destOrd="0" presId="urn:microsoft.com/office/officeart/2005/8/layout/hierarchy2"/>
    <dgm:cxn modelId="{9B513F46-FBC3-406A-BD00-61F797437399}" type="presParOf" srcId="{D069138C-697E-4E7D-AFCF-E5C1BFCD073A}" destId="{1100BB8D-608C-4AE7-A244-C8BC1A93F3ED}" srcOrd="0" destOrd="0" presId="urn:microsoft.com/office/officeart/2005/8/layout/hierarchy2"/>
    <dgm:cxn modelId="{19B8D950-6B09-4B31-9521-AB595FACFE6E}" type="presParOf" srcId="{7C156CE0-E817-4AB4-8DAC-C785C42B2641}" destId="{310618E1-2360-4134-B1F5-A7E2CDAC4C38}" srcOrd="1" destOrd="0" presId="urn:microsoft.com/office/officeart/2005/8/layout/hierarchy2"/>
    <dgm:cxn modelId="{BD712007-9B44-4A63-BB65-F718345A8DDC}" type="presParOf" srcId="{310618E1-2360-4134-B1F5-A7E2CDAC4C38}" destId="{B276B25C-6E81-425F-A8DC-6BBF6D85DE7B}" srcOrd="0" destOrd="0" presId="urn:microsoft.com/office/officeart/2005/8/layout/hierarchy2"/>
    <dgm:cxn modelId="{840789D4-346B-469B-8787-0A45548B9173}" type="presParOf" srcId="{310618E1-2360-4134-B1F5-A7E2CDAC4C38}" destId="{B4A9A528-E272-474C-8EAF-78089B8619F4}" srcOrd="1" destOrd="0" presId="urn:microsoft.com/office/officeart/2005/8/layout/hierarchy2"/>
    <dgm:cxn modelId="{21F9C1A5-24BF-4F27-AF4C-B8120C71175C}" type="presParOf" srcId="{7C156CE0-E817-4AB4-8DAC-C785C42B2641}" destId="{AE0A61FE-53EE-4D8A-82E2-58F9BABCA217}" srcOrd="2" destOrd="0" presId="urn:microsoft.com/office/officeart/2005/8/layout/hierarchy2"/>
    <dgm:cxn modelId="{4F1F0EA8-37D8-4C0A-B922-A1097AE53740}" type="presParOf" srcId="{AE0A61FE-53EE-4D8A-82E2-58F9BABCA217}" destId="{1BB0525B-20F9-4005-BD28-60D277B5156B}" srcOrd="0" destOrd="0" presId="urn:microsoft.com/office/officeart/2005/8/layout/hierarchy2"/>
    <dgm:cxn modelId="{EFE7F201-0473-4EBC-AE84-4463A1FBA3C4}" type="presParOf" srcId="{7C156CE0-E817-4AB4-8DAC-C785C42B2641}" destId="{F39EEB9B-D2D9-4076-80FD-68BC856B0261}" srcOrd="3" destOrd="0" presId="urn:microsoft.com/office/officeart/2005/8/layout/hierarchy2"/>
    <dgm:cxn modelId="{27379FAE-82DD-4E3F-97CF-E8940A412691}" type="presParOf" srcId="{F39EEB9B-D2D9-4076-80FD-68BC856B0261}" destId="{1F3A5DBF-B63D-4022-971D-5CFFE3B1DC15}" srcOrd="0" destOrd="0" presId="urn:microsoft.com/office/officeart/2005/8/layout/hierarchy2"/>
    <dgm:cxn modelId="{9B3AC8A8-C0C8-4726-BA3D-10360D3DA667}" type="presParOf" srcId="{F39EEB9B-D2D9-4076-80FD-68BC856B0261}" destId="{BC993F44-3545-4473-BF9F-D835B175F5DD}" srcOrd="1" destOrd="0" presId="urn:microsoft.com/office/officeart/2005/8/layout/hierarchy2"/>
    <dgm:cxn modelId="{DBAA32C9-F93C-4310-A2DC-5DDB33DB9216}" type="presParOf" srcId="{5EB46896-7F48-4DE2-941E-9CD9545390EA}" destId="{A4442A81-1B05-4E53-8675-FE79CAEDD705}" srcOrd="2" destOrd="0" presId="urn:microsoft.com/office/officeart/2005/8/layout/hierarchy2"/>
    <dgm:cxn modelId="{1477777B-399E-418C-87ED-47BBF5EF54EF}" type="presParOf" srcId="{A4442A81-1B05-4E53-8675-FE79CAEDD705}" destId="{3E010FD8-CFA5-43E2-A57B-4F93415D4999}" srcOrd="0" destOrd="0" presId="urn:microsoft.com/office/officeart/2005/8/layout/hierarchy2"/>
    <dgm:cxn modelId="{EC0E069E-97F6-4A3B-B48D-889DA7184084}" type="presParOf" srcId="{5EB46896-7F48-4DE2-941E-9CD9545390EA}" destId="{E588B7B6-470A-440D-84F3-EC6DC27B9C1A}" srcOrd="3" destOrd="0" presId="urn:microsoft.com/office/officeart/2005/8/layout/hierarchy2"/>
    <dgm:cxn modelId="{4B06F6E1-727C-46BD-BABD-627F8A22121E}" type="presParOf" srcId="{E588B7B6-470A-440D-84F3-EC6DC27B9C1A}" destId="{A2BC245E-B814-4D7B-9C32-54D0DC981056}" srcOrd="0" destOrd="0" presId="urn:microsoft.com/office/officeart/2005/8/layout/hierarchy2"/>
    <dgm:cxn modelId="{DBCFB75E-3CAD-483E-8C5A-E240B20F193B}" type="presParOf" srcId="{E588B7B6-470A-440D-84F3-EC6DC27B9C1A}" destId="{57745558-DDC9-4D01-96C0-AB3EE49BF2B8}" srcOrd="1" destOrd="0" presId="urn:microsoft.com/office/officeart/2005/8/layout/hierarchy2"/>
    <dgm:cxn modelId="{968DAD4B-CEEA-4DE7-9CBA-543C2AC817CC}" type="presParOf" srcId="{57745558-DDC9-4D01-96C0-AB3EE49BF2B8}" destId="{7A5382D8-13A2-4837-A112-A6AE79740BE4}" srcOrd="0" destOrd="0" presId="urn:microsoft.com/office/officeart/2005/8/layout/hierarchy2"/>
    <dgm:cxn modelId="{09290767-0FFC-49E7-BC26-9BF1E218CCB0}" type="presParOf" srcId="{7A5382D8-13A2-4837-A112-A6AE79740BE4}" destId="{74B0E7CE-72BD-4F81-AD68-D5BCF2FE5F5A}" srcOrd="0" destOrd="0" presId="urn:microsoft.com/office/officeart/2005/8/layout/hierarchy2"/>
    <dgm:cxn modelId="{A2E07DDF-C74B-4166-8101-7B0A9E2FFF77}" type="presParOf" srcId="{57745558-DDC9-4D01-96C0-AB3EE49BF2B8}" destId="{8872AAFF-ADDD-4B3B-93EA-38F21E9121F7}" srcOrd="1" destOrd="0" presId="urn:microsoft.com/office/officeart/2005/8/layout/hierarchy2"/>
    <dgm:cxn modelId="{5A4F4A40-1683-47F9-A13D-2E9810038970}" type="presParOf" srcId="{8872AAFF-ADDD-4B3B-93EA-38F21E9121F7}" destId="{727C3F4E-F8C9-40DB-9977-9773FE5CEBDB}" srcOrd="0" destOrd="0" presId="urn:microsoft.com/office/officeart/2005/8/layout/hierarchy2"/>
    <dgm:cxn modelId="{BE748768-985F-40B6-951A-508F5284C6FD}" type="presParOf" srcId="{8872AAFF-ADDD-4B3B-93EA-38F21E9121F7}" destId="{896BA075-63FE-4922-A4FE-C0FA427F624F}" srcOrd="1" destOrd="0" presId="urn:microsoft.com/office/officeart/2005/8/layout/hierarchy2"/>
    <dgm:cxn modelId="{B50AFBC2-4D27-4AB1-89CC-A772441B83A8}" type="presParOf" srcId="{559FBAF1-20AF-46CE-A7D9-9644AA284163}" destId="{426EBC45-2320-4B4D-8B66-CF3F882B7D81}" srcOrd="2" destOrd="0" presId="urn:microsoft.com/office/officeart/2005/8/layout/hierarchy2"/>
    <dgm:cxn modelId="{AFEC84CA-6664-40D2-9DFC-7BC78C540687}" type="presParOf" srcId="{426EBC45-2320-4B4D-8B66-CF3F882B7D81}" destId="{EFD8A8BF-8F36-4E9C-93DB-FB38A0BD22BC}" srcOrd="0" destOrd="0" presId="urn:microsoft.com/office/officeart/2005/8/layout/hierarchy2"/>
    <dgm:cxn modelId="{EFD7A6CB-1F15-4445-B0D7-D3DB1F4E0003}" type="presParOf" srcId="{559FBAF1-20AF-46CE-A7D9-9644AA284163}" destId="{846D7DB8-A1EA-4475-A319-E4030F5B38CA}" srcOrd="3" destOrd="0" presId="urn:microsoft.com/office/officeart/2005/8/layout/hierarchy2"/>
    <dgm:cxn modelId="{C0D84994-0433-4166-9B5B-85B684A8C45D}" type="presParOf" srcId="{846D7DB8-A1EA-4475-A319-E4030F5B38CA}" destId="{6D32095C-519A-4BA3-8F09-F2550BE94E5B}" srcOrd="0" destOrd="0" presId="urn:microsoft.com/office/officeart/2005/8/layout/hierarchy2"/>
    <dgm:cxn modelId="{3A6941F2-1F54-488A-9F44-451E51F656D5}" type="presParOf" srcId="{846D7DB8-A1EA-4475-A319-E4030F5B38CA}" destId="{24BCBDF3-E2E1-47C4-80EB-8F4EE1F3177D}" srcOrd="1" destOrd="0" presId="urn:microsoft.com/office/officeart/2005/8/layout/hierarchy2"/>
    <dgm:cxn modelId="{575EE0FA-6994-4E5A-B27C-845AFADD45AE}" type="presParOf" srcId="{24BCBDF3-E2E1-47C4-80EB-8F4EE1F3177D}" destId="{9F6A66AD-4856-4B3A-A987-6D1B8B01D9F4}" srcOrd="0" destOrd="0" presId="urn:microsoft.com/office/officeart/2005/8/layout/hierarchy2"/>
    <dgm:cxn modelId="{ADA48F10-A3AB-49A5-9439-BA1E43C82536}" type="presParOf" srcId="{9F6A66AD-4856-4B3A-A987-6D1B8B01D9F4}" destId="{9109283F-1DA3-4280-87F0-C64E569A7B91}" srcOrd="0" destOrd="0" presId="urn:microsoft.com/office/officeart/2005/8/layout/hierarchy2"/>
    <dgm:cxn modelId="{F2EB5435-124D-483B-9FAD-13E8B26B9C1A}" type="presParOf" srcId="{24BCBDF3-E2E1-47C4-80EB-8F4EE1F3177D}" destId="{B7C891F7-D107-467D-9DBC-A6592A742D94}" srcOrd="1" destOrd="0" presId="urn:microsoft.com/office/officeart/2005/8/layout/hierarchy2"/>
    <dgm:cxn modelId="{97410A31-372E-42C5-9C0C-313A0779593A}" type="presParOf" srcId="{B7C891F7-D107-467D-9DBC-A6592A742D94}" destId="{91DA873F-F67C-4189-9715-F882270287D7}" srcOrd="0" destOrd="0" presId="urn:microsoft.com/office/officeart/2005/8/layout/hierarchy2"/>
    <dgm:cxn modelId="{6872B88A-3E29-4D25-9BF1-7961AE5869A6}" type="presParOf" srcId="{B7C891F7-D107-467D-9DBC-A6592A742D94}" destId="{A508E4A4-815A-4336-BBBD-396A0406FB64}" srcOrd="1" destOrd="0" presId="urn:microsoft.com/office/officeart/2005/8/layout/hierarchy2"/>
    <dgm:cxn modelId="{A54EB9B6-4D99-4447-8A23-CC4562F6709C}" type="presParOf" srcId="{A508E4A4-815A-4336-BBBD-396A0406FB64}" destId="{5FE0E192-071E-4FA5-B2AE-A98B0392D472}" srcOrd="0" destOrd="0" presId="urn:microsoft.com/office/officeart/2005/8/layout/hierarchy2"/>
    <dgm:cxn modelId="{5826A882-2634-43C8-BE84-7AFDB884C206}" type="presParOf" srcId="{5FE0E192-071E-4FA5-B2AE-A98B0392D472}" destId="{CAF627E9-228F-4A89-8F2F-7841221AFE82}" srcOrd="0" destOrd="0" presId="urn:microsoft.com/office/officeart/2005/8/layout/hierarchy2"/>
    <dgm:cxn modelId="{A91C19C1-9523-400B-8642-B372088DE30F}" type="presParOf" srcId="{A508E4A4-815A-4336-BBBD-396A0406FB64}" destId="{5D1B200E-61D9-4702-9740-9DCBB990EE9E}" srcOrd="1" destOrd="0" presId="urn:microsoft.com/office/officeart/2005/8/layout/hierarchy2"/>
    <dgm:cxn modelId="{43004738-9884-4349-A09D-A0096E8D977C}" type="presParOf" srcId="{5D1B200E-61D9-4702-9740-9DCBB990EE9E}" destId="{7F81390D-E43E-499B-96FD-28178E5463DA}" srcOrd="0" destOrd="0" presId="urn:microsoft.com/office/officeart/2005/8/layout/hierarchy2"/>
    <dgm:cxn modelId="{AA0F8E9C-72BC-4A6F-BC3D-A0A65BDB637C}" type="presParOf" srcId="{5D1B200E-61D9-4702-9740-9DCBB990EE9E}" destId="{8114B40F-FC31-4813-86EC-0F4A13A74315}" srcOrd="1" destOrd="0" presId="urn:microsoft.com/office/officeart/2005/8/layout/hierarchy2"/>
    <dgm:cxn modelId="{6AAC644A-F19B-4AD5-AD5E-B273111C43E8}" type="presParOf" srcId="{8114B40F-FC31-4813-86EC-0F4A13A74315}" destId="{7E702345-49B7-42BE-9A69-FDD9B3B176D0}" srcOrd="0" destOrd="0" presId="urn:microsoft.com/office/officeart/2005/8/layout/hierarchy2"/>
    <dgm:cxn modelId="{0C1F8D38-0D7B-43FA-BD75-8BA411815DEF}" type="presParOf" srcId="{7E702345-49B7-42BE-9A69-FDD9B3B176D0}" destId="{AC6FE0D1-1103-49B7-BAF3-9A457585E808}" srcOrd="0" destOrd="0" presId="urn:microsoft.com/office/officeart/2005/8/layout/hierarchy2"/>
    <dgm:cxn modelId="{E8D14B53-99BB-4A8B-8003-19A1614DD4EC}" type="presParOf" srcId="{8114B40F-FC31-4813-86EC-0F4A13A74315}" destId="{A448295D-7651-4E9E-B524-FF36CBCB6FB0}" srcOrd="1" destOrd="0" presId="urn:microsoft.com/office/officeart/2005/8/layout/hierarchy2"/>
    <dgm:cxn modelId="{564B109B-0034-4D9F-A525-3B55AAAC478F}" type="presParOf" srcId="{A448295D-7651-4E9E-B524-FF36CBCB6FB0}" destId="{4DFF5590-8EF1-41BB-8E72-A1558DB11606}" srcOrd="0" destOrd="0" presId="urn:microsoft.com/office/officeart/2005/8/layout/hierarchy2"/>
    <dgm:cxn modelId="{BA55035F-2185-4235-8146-ADCD71CA8E7D}" type="presParOf" srcId="{A448295D-7651-4E9E-B524-FF36CBCB6FB0}" destId="{97A19843-2FC7-42DF-8BE8-E4866FD56B8A}" srcOrd="1" destOrd="0" presId="urn:microsoft.com/office/officeart/2005/8/layout/hierarchy2"/>
    <dgm:cxn modelId="{E6C6BBDF-E176-481B-83FE-276ED78641F7}" type="presParOf" srcId="{24BCBDF3-E2E1-47C4-80EB-8F4EE1F3177D}" destId="{6DC90F12-85F1-4797-829F-CD954E18CB4D}" srcOrd="2" destOrd="0" presId="urn:microsoft.com/office/officeart/2005/8/layout/hierarchy2"/>
    <dgm:cxn modelId="{4F037557-785B-48D7-A562-C170BD05D4FE}" type="presParOf" srcId="{6DC90F12-85F1-4797-829F-CD954E18CB4D}" destId="{662C4551-40D3-4121-AC2E-B7506EA60167}" srcOrd="0" destOrd="0" presId="urn:microsoft.com/office/officeart/2005/8/layout/hierarchy2"/>
    <dgm:cxn modelId="{749242D5-4F6D-431F-828C-2A2BFCCA7511}" type="presParOf" srcId="{24BCBDF3-E2E1-47C4-80EB-8F4EE1F3177D}" destId="{401997D2-7D67-4655-B2A4-3D4D11279A24}" srcOrd="3" destOrd="0" presId="urn:microsoft.com/office/officeart/2005/8/layout/hierarchy2"/>
    <dgm:cxn modelId="{12B0E550-5C0F-4FB0-890A-1997695BEAF4}" type="presParOf" srcId="{401997D2-7D67-4655-B2A4-3D4D11279A24}" destId="{4CE54BB9-2DD9-439F-8A2C-50804630D7EB}" srcOrd="0" destOrd="0" presId="urn:microsoft.com/office/officeart/2005/8/layout/hierarchy2"/>
    <dgm:cxn modelId="{70243BE5-2560-4D0D-AA2B-5BF66E4A1275}" type="presParOf" srcId="{401997D2-7D67-4655-B2A4-3D4D11279A24}" destId="{EB4D86CB-3A5C-4C34-8348-43FB9F78A26A}" srcOrd="1" destOrd="0" presId="urn:microsoft.com/office/officeart/2005/8/layout/hierarchy2"/>
    <dgm:cxn modelId="{E371F7B2-F7DA-4923-9605-B0D988FC8EB1}" type="presParOf" srcId="{EB4D86CB-3A5C-4C34-8348-43FB9F78A26A}" destId="{5987E17E-55E8-4822-881B-07D11BE10FB5}" srcOrd="0" destOrd="0" presId="urn:microsoft.com/office/officeart/2005/8/layout/hierarchy2"/>
    <dgm:cxn modelId="{A2B949CD-1B00-4A9B-B966-98AEECAF9374}" type="presParOf" srcId="{5987E17E-55E8-4822-881B-07D11BE10FB5}" destId="{A0DACB5E-E8B7-4050-9AEB-E736A1306171}" srcOrd="0" destOrd="0" presId="urn:microsoft.com/office/officeart/2005/8/layout/hierarchy2"/>
    <dgm:cxn modelId="{82CBDD45-D6E7-45BA-900A-AE3A6FBA7D48}" type="presParOf" srcId="{EB4D86CB-3A5C-4C34-8348-43FB9F78A26A}" destId="{3903DC1D-E6F4-40BB-9502-11953E00393C}" srcOrd="1" destOrd="0" presId="urn:microsoft.com/office/officeart/2005/8/layout/hierarchy2"/>
    <dgm:cxn modelId="{41482598-CADE-4BB7-B917-CDCA9E34C5EE}" type="presParOf" srcId="{3903DC1D-E6F4-40BB-9502-11953E00393C}" destId="{AE63E943-19BB-424F-8202-FEB0FF494B9E}" srcOrd="0" destOrd="0" presId="urn:microsoft.com/office/officeart/2005/8/layout/hierarchy2"/>
    <dgm:cxn modelId="{48C508D4-9C63-4540-813E-3445DD74FB8F}" type="presParOf" srcId="{3903DC1D-E6F4-40BB-9502-11953E00393C}" destId="{4E6537DF-30DD-4E11-838E-9326FC851E7E}" srcOrd="1" destOrd="0" presId="urn:microsoft.com/office/officeart/2005/8/layout/hierarchy2"/>
    <dgm:cxn modelId="{5D102222-BD8A-43A4-A8AB-B4A03EFB3553}" type="presParOf" srcId="{4E6537DF-30DD-4E11-838E-9326FC851E7E}" destId="{BA8AC8D5-527B-4394-B757-0C0CEB5FFE87}" srcOrd="0" destOrd="0" presId="urn:microsoft.com/office/officeart/2005/8/layout/hierarchy2"/>
    <dgm:cxn modelId="{C469AABA-F493-4FB9-83DF-5800EDD5E8F4}" type="presParOf" srcId="{BA8AC8D5-527B-4394-B757-0C0CEB5FFE87}" destId="{6AE1D577-B750-4B17-9C38-56A5A0267DB3}" srcOrd="0" destOrd="0" presId="urn:microsoft.com/office/officeart/2005/8/layout/hierarchy2"/>
    <dgm:cxn modelId="{EFAFA118-886B-49CB-8ABD-A083247DF6D9}" type="presParOf" srcId="{4E6537DF-30DD-4E11-838E-9326FC851E7E}" destId="{BFA1D772-7FD4-4158-99E7-925A43CC831E}" srcOrd="1" destOrd="0" presId="urn:microsoft.com/office/officeart/2005/8/layout/hierarchy2"/>
    <dgm:cxn modelId="{A4223F60-0E83-456A-B53C-0A546A91E309}" type="presParOf" srcId="{BFA1D772-7FD4-4158-99E7-925A43CC831E}" destId="{DE06B41C-D51A-4DB8-B29E-D6330E2FC759}" srcOrd="0" destOrd="0" presId="urn:microsoft.com/office/officeart/2005/8/layout/hierarchy2"/>
    <dgm:cxn modelId="{4BC5FD6D-FC47-4A60-8091-FE61EC449992}" type="presParOf" srcId="{BFA1D772-7FD4-4158-99E7-925A43CC831E}" destId="{FDC1730A-B03D-4DAC-9B1C-FB04BA5CA3AA}" srcOrd="1" destOrd="0" presId="urn:microsoft.com/office/officeart/2005/8/layout/hierarchy2"/>
    <dgm:cxn modelId="{4ACFBA8A-98E7-49ED-BB00-AC07A7581F18}" type="presParOf" srcId="{5BD6BAD2-CEAC-45CA-B06F-C0E2D5027754}" destId="{76DD6AB9-A19C-4344-8EB9-2EFD3011E11D}" srcOrd="1" destOrd="0" presId="urn:microsoft.com/office/officeart/2005/8/layout/hierarchy2"/>
    <dgm:cxn modelId="{91F3CD37-38F6-42E1-8A3B-C17CE2886C45}" type="presParOf" srcId="{76DD6AB9-A19C-4344-8EB9-2EFD3011E11D}" destId="{202ABD32-DBF9-4793-9ED1-2E7AFB3F5151}" srcOrd="0" destOrd="0" presId="urn:microsoft.com/office/officeart/2005/8/layout/hierarchy2"/>
    <dgm:cxn modelId="{911FFA68-944B-4708-9810-2582EE40FFCA}" type="presParOf" srcId="{76DD6AB9-A19C-4344-8EB9-2EFD3011E11D}" destId="{56B7A913-9092-42F9-96B8-C6E40C26953D}" srcOrd="1" destOrd="0" presId="urn:microsoft.com/office/officeart/2005/8/layout/hierarchy2"/>
    <dgm:cxn modelId="{5943E2A6-DE18-446D-8EAE-836FB3A6110B}" type="presParOf" srcId="{5BD6BAD2-CEAC-45CA-B06F-C0E2D5027754}" destId="{AA1DC401-F947-49A5-9A70-0355BCCE2D1B}" srcOrd="2" destOrd="0" presId="urn:microsoft.com/office/officeart/2005/8/layout/hierarchy2"/>
    <dgm:cxn modelId="{1A336F31-8FD9-4EA6-BC22-C3CDC173B787}" type="presParOf" srcId="{AA1DC401-F947-49A5-9A70-0355BCCE2D1B}" destId="{210B56D6-9EFC-4BB1-BAB2-581354C0AFA1}" srcOrd="0" destOrd="0" presId="urn:microsoft.com/office/officeart/2005/8/layout/hierarchy2"/>
    <dgm:cxn modelId="{A86CA62F-60E3-4CE9-9A1B-130BC7386CD0}" type="presParOf" srcId="{AA1DC401-F947-49A5-9A70-0355BCCE2D1B}" destId="{0763325D-47E0-453A-ABD0-993B83061DD3}" srcOrd="1" destOrd="0" presId="urn:microsoft.com/office/officeart/2005/8/layout/hierarchy2"/>
    <dgm:cxn modelId="{C39D5379-D29E-4F32-8993-6C1C3A9FE0CA}" type="presParOf" srcId="{5BD6BAD2-CEAC-45CA-B06F-C0E2D5027754}" destId="{745016F8-DF26-42EB-B96F-B8B66F43933F}" srcOrd="3" destOrd="0" presId="urn:microsoft.com/office/officeart/2005/8/layout/hierarchy2"/>
    <dgm:cxn modelId="{2CC9F935-EE6F-45EE-9ADA-D1E91418422A}" type="presParOf" srcId="{745016F8-DF26-42EB-B96F-B8B66F43933F}" destId="{EFAB7E5E-5495-46A1-A628-2C392D26A7C1}" srcOrd="0" destOrd="0" presId="urn:microsoft.com/office/officeart/2005/8/layout/hierarchy2"/>
    <dgm:cxn modelId="{6DFCDA32-8924-4987-A8DF-B49086D74498}" type="presParOf" srcId="{745016F8-DF26-42EB-B96F-B8B66F43933F}" destId="{8975C8EE-16DE-4CF8-8C54-E1E985982BC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BA997-3E22-4D78-BCDE-6BFD07416F0E}">
      <dsp:nvSpPr>
        <dsp:cNvPr id="0" name=""/>
        <dsp:cNvSpPr/>
      </dsp:nvSpPr>
      <dsp:spPr>
        <a:xfrm rot="5400000">
          <a:off x="-308121" y="310381"/>
          <a:ext cx="2054143" cy="1437900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Indsatsområde 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Fagligt læringsrum</a:t>
          </a:r>
        </a:p>
      </dsp:txBody>
      <dsp:txXfrm rot="-5400000">
        <a:off x="1" y="721209"/>
        <a:ext cx="1437900" cy="616243"/>
      </dsp:txXfrm>
    </dsp:sp>
    <dsp:sp modelId="{F3EBFE96-7442-4529-96B0-9767726FFEDC}">
      <dsp:nvSpPr>
        <dsp:cNvPr id="0" name=""/>
        <dsp:cNvSpPr/>
      </dsp:nvSpPr>
      <dsp:spPr>
        <a:xfrm rot="5400000">
          <a:off x="5253934" y="-3813773"/>
          <a:ext cx="1335193" cy="89672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71450" marR="0" lvl="1" indent="0" algn="l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da-DK" sz="1200" kern="1200" dirty="0"/>
            <a:t>Workshop 10.11.25 Jonas Sprogø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da-DK" sz="1200" kern="1200"/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a-DK" sz="1200" kern="1200" dirty="0"/>
            <a:t>Udvikling af definitionen praksislæring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da-DK" sz="1200" kern="1200"/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200" kern="1200"/>
            <a:t>Udvikling af tværinstitutionelle helhedsorienterede undervisningsforløb (min. 7 i 7 områder)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a-DK" sz="1200" kern="1200"/>
        </a:p>
      </dsp:txBody>
      <dsp:txXfrm rot="-5400000">
        <a:off x="1437901" y="67439"/>
        <a:ext cx="8902081" cy="1204835"/>
      </dsp:txXfrm>
    </dsp:sp>
    <dsp:sp modelId="{E79A4E81-16DF-4B3B-8077-F5AB9296B4FB}">
      <dsp:nvSpPr>
        <dsp:cNvPr id="0" name=""/>
        <dsp:cNvSpPr/>
      </dsp:nvSpPr>
      <dsp:spPr>
        <a:xfrm rot="5400000">
          <a:off x="-308121" y="2174368"/>
          <a:ext cx="2054143" cy="1437900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5">
              <a:hueOff val="4557164"/>
              <a:satOff val="-2052"/>
              <a:lumOff val="-25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Indsatsområde 2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Campus som socialt rum</a:t>
          </a:r>
        </a:p>
      </dsp:txBody>
      <dsp:txXfrm rot="-5400000">
        <a:off x="1" y="2585196"/>
        <a:ext cx="1437900" cy="616243"/>
      </dsp:txXfrm>
    </dsp:sp>
    <dsp:sp modelId="{70DC6A2F-BCD2-4473-93F1-D986AEADBDBB}">
      <dsp:nvSpPr>
        <dsp:cNvPr id="0" name=""/>
        <dsp:cNvSpPr/>
      </dsp:nvSpPr>
      <dsp:spPr>
        <a:xfrm rot="5400000">
          <a:off x="5253934" y="-1949786"/>
          <a:ext cx="1335193" cy="89672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557164"/>
              <a:satOff val="-2052"/>
              <a:lumOff val="-25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da-DK" sz="1200" kern="1200" dirty="0"/>
            <a:t> Workshop 2.12..25</a:t>
          </a:r>
        </a:p>
        <a:p>
          <a:pPr marL="0" marR="0" lvl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da-DK" sz="1200" kern="1200"/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a-DK" sz="1200" kern="1200"/>
            <a:t>Udvikling af elevrettede/elevdrevne aktiviteter (25)</a:t>
          </a:r>
        </a:p>
        <a:p>
          <a:pPr marL="0" marR="0" lvl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da-DK" sz="1200" kern="1200"/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200" kern="1200"/>
            <a:t>Udvikling af medarbejderrettede aktiviteter (15)</a:t>
          </a: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da-DK" sz="1200" kern="1200"/>
        </a:p>
      </dsp:txBody>
      <dsp:txXfrm rot="-5400000">
        <a:off x="1437901" y="1931426"/>
        <a:ext cx="8902081" cy="1204835"/>
      </dsp:txXfrm>
    </dsp:sp>
    <dsp:sp modelId="{7747D720-5915-4E63-8275-F59801D27E93}">
      <dsp:nvSpPr>
        <dsp:cNvPr id="0" name=""/>
        <dsp:cNvSpPr/>
      </dsp:nvSpPr>
      <dsp:spPr>
        <a:xfrm rot="5400000">
          <a:off x="-308121" y="4038356"/>
          <a:ext cx="2054143" cy="1437900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5">
              <a:hueOff val="9114327"/>
              <a:satOff val="-4104"/>
              <a:lumOff val="-50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Indsatsområde 3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Organisatorisk fællesskab</a:t>
          </a:r>
        </a:p>
      </dsp:txBody>
      <dsp:txXfrm rot="-5400000">
        <a:off x="1" y="4449184"/>
        <a:ext cx="1437900" cy="616243"/>
      </dsp:txXfrm>
    </dsp:sp>
    <dsp:sp modelId="{29753832-F67F-4045-9590-901AD3784361}">
      <dsp:nvSpPr>
        <dsp:cNvPr id="0" name=""/>
        <dsp:cNvSpPr/>
      </dsp:nvSpPr>
      <dsp:spPr>
        <a:xfrm rot="5400000">
          <a:off x="5253934" y="-85798"/>
          <a:ext cx="1335193" cy="89672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9114327"/>
              <a:satOff val="-4104"/>
              <a:lumOff val="-50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200" kern="1200" dirty="0">
              <a:highlight>
                <a:srgbClr val="FFFF00"/>
              </a:highlight>
            </a:rPr>
            <a:t>Inspirationsmøde 13.1.2026  Suna Christensen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200" kern="1200" dirty="0"/>
            <a:t>Udkast til projektkommissorie (7)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200" kern="1200" dirty="0"/>
            <a:t>Etablering af erfaringsnetværk  </a:t>
          </a:r>
        </a:p>
      </dsp:txBody>
      <dsp:txXfrm rot="-5400000">
        <a:off x="1437901" y="3795414"/>
        <a:ext cx="8902081" cy="1204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2EF12-EF60-4E35-BEE4-DB7C0EE1DA82}">
      <dsp:nvSpPr>
        <dsp:cNvPr id="0" name=""/>
        <dsp:cNvSpPr/>
      </dsp:nvSpPr>
      <dsp:spPr>
        <a:xfrm>
          <a:off x="8900180" y="2230357"/>
          <a:ext cx="91440" cy="22358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35809"/>
              </a:lnTo>
              <a:lnTo>
                <a:pt x="45998" y="2235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E79818-DAB3-4C33-8B87-1E7AC792313A}">
      <dsp:nvSpPr>
        <dsp:cNvPr id="0" name=""/>
        <dsp:cNvSpPr/>
      </dsp:nvSpPr>
      <dsp:spPr>
        <a:xfrm>
          <a:off x="8900180" y="2230357"/>
          <a:ext cx="91440" cy="13892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89214"/>
              </a:lnTo>
              <a:lnTo>
                <a:pt x="45998" y="1389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5F9A92-69BE-4159-8168-5AE29CFA26ED}">
      <dsp:nvSpPr>
        <dsp:cNvPr id="0" name=""/>
        <dsp:cNvSpPr/>
      </dsp:nvSpPr>
      <dsp:spPr>
        <a:xfrm>
          <a:off x="8891317" y="2230357"/>
          <a:ext cx="91440" cy="596853"/>
        </a:xfrm>
        <a:custGeom>
          <a:avLst/>
          <a:gdLst/>
          <a:ahLst/>
          <a:cxnLst/>
          <a:rect l="0" t="0" r="0" b="0"/>
          <a:pathLst>
            <a:path>
              <a:moveTo>
                <a:pt x="54582" y="0"/>
              </a:moveTo>
              <a:lnTo>
                <a:pt x="45720" y="5968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780445-748B-4305-B73A-38D249A6418D}">
      <dsp:nvSpPr>
        <dsp:cNvPr id="0" name=""/>
        <dsp:cNvSpPr/>
      </dsp:nvSpPr>
      <dsp:spPr>
        <a:xfrm>
          <a:off x="9364211" y="1406703"/>
          <a:ext cx="91440" cy="2436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6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7BB1FA-0905-4D04-88B8-0F19EB953CC7}">
      <dsp:nvSpPr>
        <dsp:cNvPr id="0" name=""/>
        <dsp:cNvSpPr/>
      </dsp:nvSpPr>
      <dsp:spPr>
        <a:xfrm>
          <a:off x="5198854" y="583048"/>
          <a:ext cx="4211077" cy="243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08"/>
              </a:lnTo>
              <a:lnTo>
                <a:pt x="4211077" y="121808"/>
              </a:lnTo>
              <a:lnTo>
                <a:pt x="4211077" y="2436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223CFB-9F42-463C-BA42-E77F3B49E324}">
      <dsp:nvSpPr>
        <dsp:cNvPr id="0" name=""/>
        <dsp:cNvSpPr/>
      </dsp:nvSpPr>
      <dsp:spPr>
        <a:xfrm>
          <a:off x="7397446" y="2230357"/>
          <a:ext cx="91440" cy="20712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71217"/>
              </a:lnTo>
              <a:lnTo>
                <a:pt x="45998" y="20712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1AE72-D1BF-440D-AA20-685FF9C7E827}">
      <dsp:nvSpPr>
        <dsp:cNvPr id="0" name=""/>
        <dsp:cNvSpPr/>
      </dsp:nvSpPr>
      <dsp:spPr>
        <a:xfrm>
          <a:off x="7397446" y="2230357"/>
          <a:ext cx="91440" cy="12841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84134"/>
              </a:lnTo>
              <a:lnTo>
                <a:pt x="64281" y="12841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4CDDF-AE2A-4294-A229-F17E46A34CB1}">
      <dsp:nvSpPr>
        <dsp:cNvPr id="0" name=""/>
        <dsp:cNvSpPr/>
      </dsp:nvSpPr>
      <dsp:spPr>
        <a:xfrm>
          <a:off x="7397446" y="2230357"/>
          <a:ext cx="91440" cy="4355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5556"/>
              </a:lnTo>
              <a:lnTo>
                <a:pt x="55139" y="4355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6051CE-6DFA-4603-9CFD-0C34F1B37E19}">
      <dsp:nvSpPr>
        <dsp:cNvPr id="0" name=""/>
        <dsp:cNvSpPr/>
      </dsp:nvSpPr>
      <dsp:spPr>
        <a:xfrm>
          <a:off x="7861477" y="1406703"/>
          <a:ext cx="91440" cy="2436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6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B3056E-BDE8-41BF-91CE-8AA3A58D5028}">
      <dsp:nvSpPr>
        <dsp:cNvPr id="0" name=""/>
        <dsp:cNvSpPr/>
      </dsp:nvSpPr>
      <dsp:spPr>
        <a:xfrm>
          <a:off x="5198854" y="583048"/>
          <a:ext cx="2708343" cy="243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08"/>
              </a:lnTo>
              <a:lnTo>
                <a:pt x="2708343" y="121808"/>
              </a:lnTo>
              <a:lnTo>
                <a:pt x="2708343" y="2436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53976C-A87D-46CF-A854-F7A253410797}">
      <dsp:nvSpPr>
        <dsp:cNvPr id="0" name=""/>
        <dsp:cNvSpPr/>
      </dsp:nvSpPr>
      <dsp:spPr>
        <a:xfrm>
          <a:off x="5966539" y="2230357"/>
          <a:ext cx="91440" cy="392535"/>
        </a:xfrm>
        <a:custGeom>
          <a:avLst/>
          <a:gdLst/>
          <a:ahLst/>
          <a:cxnLst/>
          <a:rect l="0" t="0" r="0" b="0"/>
          <a:pathLst>
            <a:path>
              <a:moveTo>
                <a:pt x="72935" y="0"/>
              </a:moveTo>
              <a:lnTo>
                <a:pt x="45720" y="3925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8AC4F-B324-4ACC-BFCB-B5EC5B7A8D31}">
      <dsp:nvSpPr>
        <dsp:cNvPr id="0" name=""/>
        <dsp:cNvSpPr/>
      </dsp:nvSpPr>
      <dsp:spPr>
        <a:xfrm>
          <a:off x="5993754" y="2230357"/>
          <a:ext cx="91440" cy="19038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894"/>
              </a:lnTo>
              <a:lnTo>
                <a:pt x="52970" y="19038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2C54D2-7ED6-4AD8-9D9E-E93807864AB8}">
      <dsp:nvSpPr>
        <dsp:cNvPr id="0" name=""/>
        <dsp:cNvSpPr/>
      </dsp:nvSpPr>
      <dsp:spPr>
        <a:xfrm>
          <a:off x="5966539" y="2230357"/>
          <a:ext cx="91440" cy="1127275"/>
        </a:xfrm>
        <a:custGeom>
          <a:avLst/>
          <a:gdLst/>
          <a:ahLst/>
          <a:cxnLst/>
          <a:rect l="0" t="0" r="0" b="0"/>
          <a:pathLst>
            <a:path>
              <a:moveTo>
                <a:pt x="72935" y="0"/>
              </a:moveTo>
              <a:lnTo>
                <a:pt x="45720" y="11272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E31FCC-CF7B-445A-A835-641E56FA89BC}">
      <dsp:nvSpPr>
        <dsp:cNvPr id="0" name=""/>
        <dsp:cNvSpPr/>
      </dsp:nvSpPr>
      <dsp:spPr>
        <a:xfrm>
          <a:off x="6457785" y="1406703"/>
          <a:ext cx="91440" cy="2436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6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84550-657B-49CD-A140-165AAC975E14}">
      <dsp:nvSpPr>
        <dsp:cNvPr id="0" name=""/>
        <dsp:cNvSpPr/>
      </dsp:nvSpPr>
      <dsp:spPr>
        <a:xfrm>
          <a:off x="5198854" y="583048"/>
          <a:ext cx="1304650" cy="243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08"/>
              </a:lnTo>
              <a:lnTo>
                <a:pt x="1304650" y="121808"/>
              </a:lnTo>
              <a:lnTo>
                <a:pt x="1304650" y="2436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CE911-6383-44B1-856B-670AC67EEE1D}">
      <dsp:nvSpPr>
        <dsp:cNvPr id="0" name=""/>
        <dsp:cNvSpPr/>
      </dsp:nvSpPr>
      <dsp:spPr>
        <a:xfrm>
          <a:off x="4590062" y="2230357"/>
          <a:ext cx="91440" cy="2243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43367"/>
              </a:lnTo>
              <a:lnTo>
                <a:pt x="52854" y="22433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551FA-3A09-4C6B-962A-A7C53569A496}">
      <dsp:nvSpPr>
        <dsp:cNvPr id="0" name=""/>
        <dsp:cNvSpPr/>
      </dsp:nvSpPr>
      <dsp:spPr>
        <a:xfrm>
          <a:off x="4588055" y="2230357"/>
          <a:ext cx="91440" cy="1389220"/>
        </a:xfrm>
        <a:custGeom>
          <a:avLst/>
          <a:gdLst/>
          <a:ahLst/>
          <a:cxnLst/>
          <a:rect l="0" t="0" r="0" b="0"/>
          <a:pathLst>
            <a:path>
              <a:moveTo>
                <a:pt x="47726" y="0"/>
              </a:moveTo>
              <a:lnTo>
                <a:pt x="45720" y="13892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69412-8A85-45F3-A014-CD1BFF7118A6}">
      <dsp:nvSpPr>
        <dsp:cNvPr id="0" name=""/>
        <dsp:cNvSpPr/>
      </dsp:nvSpPr>
      <dsp:spPr>
        <a:xfrm>
          <a:off x="4533276" y="2230357"/>
          <a:ext cx="91440" cy="431032"/>
        </a:xfrm>
        <a:custGeom>
          <a:avLst/>
          <a:gdLst/>
          <a:ahLst/>
          <a:cxnLst/>
          <a:rect l="0" t="0" r="0" b="0"/>
          <a:pathLst>
            <a:path>
              <a:moveTo>
                <a:pt x="102505" y="0"/>
              </a:moveTo>
              <a:lnTo>
                <a:pt x="45720" y="4310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4072B-AFB7-4112-A25C-400DD8D4D1D0}">
      <dsp:nvSpPr>
        <dsp:cNvPr id="0" name=""/>
        <dsp:cNvSpPr/>
      </dsp:nvSpPr>
      <dsp:spPr>
        <a:xfrm>
          <a:off x="5054092" y="1406703"/>
          <a:ext cx="91440" cy="2436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6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BB130-9CB7-4A14-95D4-DB7C6C939547}">
      <dsp:nvSpPr>
        <dsp:cNvPr id="0" name=""/>
        <dsp:cNvSpPr/>
      </dsp:nvSpPr>
      <dsp:spPr>
        <a:xfrm>
          <a:off x="5099812" y="583048"/>
          <a:ext cx="99041" cy="243616"/>
        </a:xfrm>
        <a:custGeom>
          <a:avLst/>
          <a:gdLst/>
          <a:ahLst/>
          <a:cxnLst/>
          <a:rect l="0" t="0" r="0" b="0"/>
          <a:pathLst>
            <a:path>
              <a:moveTo>
                <a:pt x="99041" y="0"/>
              </a:moveTo>
              <a:lnTo>
                <a:pt x="99041" y="121808"/>
              </a:lnTo>
              <a:lnTo>
                <a:pt x="0" y="121808"/>
              </a:lnTo>
              <a:lnTo>
                <a:pt x="0" y="2436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50B922-F55A-4359-8D83-32AB65AA9ACC}">
      <dsp:nvSpPr>
        <dsp:cNvPr id="0" name=""/>
        <dsp:cNvSpPr/>
      </dsp:nvSpPr>
      <dsp:spPr>
        <a:xfrm>
          <a:off x="3100338" y="2230357"/>
          <a:ext cx="91440" cy="1387416"/>
        </a:xfrm>
        <a:custGeom>
          <a:avLst/>
          <a:gdLst/>
          <a:ahLst/>
          <a:cxnLst/>
          <a:rect l="0" t="0" r="0" b="0"/>
          <a:pathLst>
            <a:path>
              <a:moveTo>
                <a:pt x="131751" y="0"/>
              </a:moveTo>
              <a:lnTo>
                <a:pt x="45720" y="13874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B22FE-7287-4E0D-9D77-AD173C32AC54}">
      <dsp:nvSpPr>
        <dsp:cNvPr id="0" name=""/>
        <dsp:cNvSpPr/>
      </dsp:nvSpPr>
      <dsp:spPr>
        <a:xfrm>
          <a:off x="3122623" y="2230357"/>
          <a:ext cx="91440" cy="579347"/>
        </a:xfrm>
        <a:custGeom>
          <a:avLst/>
          <a:gdLst/>
          <a:ahLst/>
          <a:cxnLst/>
          <a:rect l="0" t="0" r="0" b="0"/>
          <a:pathLst>
            <a:path>
              <a:moveTo>
                <a:pt x="109466" y="0"/>
              </a:moveTo>
              <a:lnTo>
                <a:pt x="45720" y="5793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85673-0958-44B7-AB7C-0A24A49C109C}">
      <dsp:nvSpPr>
        <dsp:cNvPr id="0" name=""/>
        <dsp:cNvSpPr/>
      </dsp:nvSpPr>
      <dsp:spPr>
        <a:xfrm>
          <a:off x="3650400" y="1406703"/>
          <a:ext cx="91440" cy="2436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6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CA7D8-3BEF-4C59-90D4-915F72F82DAC}">
      <dsp:nvSpPr>
        <dsp:cNvPr id="0" name=""/>
        <dsp:cNvSpPr/>
      </dsp:nvSpPr>
      <dsp:spPr>
        <a:xfrm>
          <a:off x="3696120" y="583048"/>
          <a:ext cx="1502733" cy="243616"/>
        </a:xfrm>
        <a:custGeom>
          <a:avLst/>
          <a:gdLst/>
          <a:ahLst/>
          <a:cxnLst/>
          <a:rect l="0" t="0" r="0" b="0"/>
          <a:pathLst>
            <a:path>
              <a:moveTo>
                <a:pt x="1502733" y="0"/>
              </a:moveTo>
              <a:lnTo>
                <a:pt x="1502733" y="121808"/>
              </a:lnTo>
              <a:lnTo>
                <a:pt x="0" y="121808"/>
              </a:lnTo>
              <a:lnTo>
                <a:pt x="0" y="2436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D68C85-32D2-4B82-A8BD-A9C4B6FDBAAC}">
      <dsp:nvSpPr>
        <dsp:cNvPr id="0" name=""/>
        <dsp:cNvSpPr/>
      </dsp:nvSpPr>
      <dsp:spPr>
        <a:xfrm>
          <a:off x="1694650" y="2230357"/>
          <a:ext cx="91440" cy="495741"/>
        </a:xfrm>
        <a:custGeom>
          <a:avLst/>
          <a:gdLst/>
          <a:ahLst/>
          <a:cxnLst/>
          <a:rect l="0" t="0" r="0" b="0"/>
          <a:pathLst>
            <a:path>
              <a:moveTo>
                <a:pt x="133746" y="0"/>
              </a:moveTo>
              <a:lnTo>
                <a:pt x="45720" y="4957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91C349-4612-4355-8C20-2222508BB439}">
      <dsp:nvSpPr>
        <dsp:cNvPr id="0" name=""/>
        <dsp:cNvSpPr/>
      </dsp:nvSpPr>
      <dsp:spPr>
        <a:xfrm>
          <a:off x="1694650" y="2230357"/>
          <a:ext cx="91440" cy="3095542"/>
        </a:xfrm>
        <a:custGeom>
          <a:avLst/>
          <a:gdLst/>
          <a:ahLst/>
          <a:cxnLst/>
          <a:rect l="0" t="0" r="0" b="0"/>
          <a:pathLst>
            <a:path>
              <a:moveTo>
                <a:pt x="133746" y="0"/>
              </a:moveTo>
              <a:lnTo>
                <a:pt x="45720" y="30955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9DD8D-5944-47BC-ABC9-4922701999E8}">
      <dsp:nvSpPr>
        <dsp:cNvPr id="0" name=""/>
        <dsp:cNvSpPr/>
      </dsp:nvSpPr>
      <dsp:spPr>
        <a:xfrm>
          <a:off x="1694650" y="2230357"/>
          <a:ext cx="91440" cy="2398510"/>
        </a:xfrm>
        <a:custGeom>
          <a:avLst/>
          <a:gdLst/>
          <a:ahLst/>
          <a:cxnLst/>
          <a:rect l="0" t="0" r="0" b="0"/>
          <a:pathLst>
            <a:path>
              <a:moveTo>
                <a:pt x="133746" y="0"/>
              </a:moveTo>
              <a:lnTo>
                <a:pt x="45720" y="23985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CE40C-E389-4117-9D28-29E8C001E94E}">
      <dsp:nvSpPr>
        <dsp:cNvPr id="0" name=""/>
        <dsp:cNvSpPr/>
      </dsp:nvSpPr>
      <dsp:spPr>
        <a:xfrm>
          <a:off x="1694650" y="2230357"/>
          <a:ext cx="91440" cy="1771309"/>
        </a:xfrm>
        <a:custGeom>
          <a:avLst/>
          <a:gdLst/>
          <a:ahLst/>
          <a:cxnLst/>
          <a:rect l="0" t="0" r="0" b="0"/>
          <a:pathLst>
            <a:path>
              <a:moveTo>
                <a:pt x="133746" y="0"/>
              </a:moveTo>
              <a:lnTo>
                <a:pt x="45720" y="17713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AF4E9-4C3F-41BE-98D7-D703E9CC9F84}">
      <dsp:nvSpPr>
        <dsp:cNvPr id="0" name=""/>
        <dsp:cNvSpPr/>
      </dsp:nvSpPr>
      <dsp:spPr>
        <a:xfrm>
          <a:off x="1694650" y="2230357"/>
          <a:ext cx="91440" cy="1099195"/>
        </a:xfrm>
        <a:custGeom>
          <a:avLst/>
          <a:gdLst/>
          <a:ahLst/>
          <a:cxnLst/>
          <a:rect l="0" t="0" r="0" b="0"/>
          <a:pathLst>
            <a:path>
              <a:moveTo>
                <a:pt x="133746" y="0"/>
              </a:moveTo>
              <a:lnTo>
                <a:pt x="45720" y="109919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86F9F4-CEC8-4182-9D78-7C91503E2FE9}">
      <dsp:nvSpPr>
        <dsp:cNvPr id="0" name=""/>
        <dsp:cNvSpPr/>
      </dsp:nvSpPr>
      <dsp:spPr>
        <a:xfrm>
          <a:off x="2246707" y="1406703"/>
          <a:ext cx="91440" cy="2436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6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76A700-FD8B-4353-AEE5-B67D27C56570}">
      <dsp:nvSpPr>
        <dsp:cNvPr id="0" name=""/>
        <dsp:cNvSpPr/>
      </dsp:nvSpPr>
      <dsp:spPr>
        <a:xfrm>
          <a:off x="2292427" y="583048"/>
          <a:ext cx="2906426" cy="243616"/>
        </a:xfrm>
        <a:custGeom>
          <a:avLst/>
          <a:gdLst/>
          <a:ahLst/>
          <a:cxnLst/>
          <a:rect l="0" t="0" r="0" b="0"/>
          <a:pathLst>
            <a:path>
              <a:moveTo>
                <a:pt x="2906426" y="0"/>
              </a:moveTo>
              <a:lnTo>
                <a:pt x="2906426" y="121808"/>
              </a:lnTo>
              <a:lnTo>
                <a:pt x="0" y="121808"/>
              </a:lnTo>
              <a:lnTo>
                <a:pt x="0" y="2436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4F6E6D-1071-4FBF-A70D-AE593A2D2959}">
      <dsp:nvSpPr>
        <dsp:cNvPr id="0" name=""/>
        <dsp:cNvSpPr/>
      </dsp:nvSpPr>
      <dsp:spPr>
        <a:xfrm>
          <a:off x="378984" y="2230357"/>
          <a:ext cx="91440" cy="11968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96868"/>
              </a:lnTo>
              <a:lnTo>
                <a:pt x="54571" y="11968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FC85B2-C40C-4CCB-A16D-DABCF84D0326}">
      <dsp:nvSpPr>
        <dsp:cNvPr id="0" name=""/>
        <dsp:cNvSpPr/>
      </dsp:nvSpPr>
      <dsp:spPr>
        <a:xfrm>
          <a:off x="378984" y="2230357"/>
          <a:ext cx="91440" cy="4551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5103"/>
              </a:lnTo>
              <a:lnTo>
                <a:pt x="54571" y="4551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CA4D4-EC84-4301-9B7C-77F27F0BBDBD}">
      <dsp:nvSpPr>
        <dsp:cNvPr id="0" name=""/>
        <dsp:cNvSpPr/>
      </dsp:nvSpPr>
      <dsp:spPr>
        <a:xfrm>
          <a:off x="378984" y="2230357"/>
          <a:ext cx="91440" cy="2012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2836"/>
              </a:lnTo>
              <a:lnTo>
                <a:pt x="54571" y="201283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AE7D2-E6CD-4C0A-8149-759A41893324}">
      <dsp:nvSpPr>
        <dsp:cNvPr id="0" name=""/>
        <dsp:cNvSpPr/>
      </dsp:nvSpPr>
      <dsp:spPr>
        <a:xfrm>
          <a:off x="843015" y="1406703"/>
          <a:ext cx="91440" cy="2436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6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3046BA-9104-469B-A8E9-7A3C5DAC8027}">
      <dsp:nvSpPr>
        <dsp:cNvPr id="0" name=""/>
        <dsp:cNvSpPr/>
      </dsp:nvSpPr>
      <dsp:spPr>
        <a:xfrm>
          <a:off x="888735" y="583048"/>
          <a:ext cx="4310118" cy="243616"/>
        </a:xfrm>
        <a:custGeom>
          <a:avLst/>
          <a:gdLst/>
          <a:ahLst/>
          <a:cxnLst/>
          <a:rect l="0" t="0" r="0" b="0"/>
          <a:pathLst>
            <a:path>
              <a:moveTo>
                <a:pt x="4310118" y="0"/>
              </a:moveTo>
              <a:lnTo>
                <a:pt x="4310118" y="121808"/>
              </a:lnTo>
              <a:lnTo>
                <a:pt x="0" y="121808"/>
              </a:lnTo>
              <a:lnTo>
                <a:pt x="0" y="2436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EDB53-B5F5-4361-9244-5C16C47CB21C}">
      <dsp:nvSpPr>
        <dsp:cNvPr id="0" name=""/>
        <dsp:cNvSpPr/>
      </dsp:nvSpPr>
      <dsp:spPr>
        <a:xfrm>
          <a:off x="4618816" y="3010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UCH</a:t>
          </a:r>
        </a:p>
      </dsp:txBody>
      <dsp:txXfrm>
        <a:off x="4618816" y="3010"/>
        <a:ext cx="1160076" cy="580038"/>
      </dsp:txXfrm>
    </dsp:sp>
    <dsp:sp modelId="{8947D7D7-8292-4BCC-AFCD-D4C792872C7B}">
      <dsp:nvSpPr>
        <dsp:cNvPr id="0" name=""/>
        <dsp:cNvSpPr/>
      </dsp:nvSpPr>
      <dsp:spPr>
        <a:xfrm>
          <a:off x="308697" y="826664"/>
          <a:ext cx="1160076" cy="580038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Herning</a:t>
          </a:r>
        </a:p>
      </dsp:txBody>
      <dsp:txXfrm>
        <a:off x="308697" y="826664"/>
        <a:ext cx="1160076" cy="580038"/>
      </dsp:txXfrm>
    </dsp:sp>
    <dsp:sp modelId="{2D50575C-79BF-4F9D-AB59-C7D319079572}">
      <dsp:nvSpPr>
        <dsp:cNvPr id="0" name=""/>
        <dsp:cNvSpPr/>
      </dsp:nvSpPr>
      <dsp:spPr>
        <a:xfrm>
          <a:off x="308697" y="1650319"/>
          <a:ext cx="1160076" cy="58003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Herningsholm</a:t>
          </a:r>
        </a:p>
      </dsp:txBody>
      <dsp:txXfrm>
        <a:off x="308697" y="1650319"/>
        <a:ext cx="1160076" cy="580038"/>
      </dsp:txXfrm>
    </dsp:sp>
    <dsp:sp modelId="{71153A04-CC25-49BA-B280-9A3450092990}">
      <dsp:nvSpPr>
        <dsp:cNvPr id="0" name=""/>
        <dsp:cNvSpPr/>
      </dsp:nvSpPr>
      <dsp:spPr>
        <a:xfrm>
          <a:off x="433556" y="3953175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 Herning Erhvervsråd</a:t>
          </a:r>
        </a:p>
      </dsp:txBody>
      <dsp:txXfrm>
        <a:off x="433556" y="3953175"/>
        <a:ext cx="1160076" cy="580038"/>
      </dsp:txXfrm>
    </dsp:sp>
    <dsp:sp modelId="{C2E7A11A-F7CD-4594-85E0-F42865E317EC}">
      <dsp:nvSpPr>
        <dsp:cNvPr id="0" name=""/>
        <dsp:cNvSpPr/>
      </dsp:nvSpPr>
      <dsp:spPr>
        <a:xfrm>
          <a:off x="433556" y="2395441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>
              <a:effectLst/>
              <a:latin typeface="Aptos Light" panose="020B0004020202020204" pitchFamily="34" charset="0"/>
            </a:rPr>
            <a:t>SoSu-Midt- og Vestjylland</a:t>
          </a:r>
        </a:p>
      </dsp:txBody>
      <dsp:txXfrm>
        <a:off x="433556" y="2395441"/>
        <a:ext cx="1160076" cy="580038"/>
      </dsp:txXfrm>
    </dsp:sp>
    <dsp:sp modelId="{0D257DFB-B4CC-4E41-A1FB-78954D46C720}">
      <dsp:nvSpPr>
        <dsp:cNvPr id="0" name=""/>
        <dsp:cNvSpPr/>
      </dsp:nvSpPr>
      <dsp:spPr>
        <a:xfrm>
          <a:off x="433556" y="3137206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Herning HF og VUC</a:t>
          </a:r>
        </a:p>
      </dsp:txBody>
      <dsp:txXfrm>
        <a:off x="433556" y="3137206"/>
        <a:ext cx="1160076" cy="580038"/>
      </dsp:txXfrm>
    </dsp:sp>
    <dsp:sp modelId="{EEC15F73-D5E6-4CD9-A220-397380A89BE7}">
      <dsp:nvSpPr>
        <dsp:cNvPr id="0" name=""/>
        <dsp:cNvSpPr/>
      </dsp:nvSpPr>
      <dsp:spPr>
        <a:xfrm>
          <a:off x="1712389" y="826664"/>
          <a:ext cx="1160076" cy="580038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Holstebro</a:t>
          </a:r>
        </a:p>
      </dsp:txBody>
      <dsp:txXfrm>
        <a:off x="1712389" y="826664"/>
        <a:ext cx="1160076" cy="580038"/>
      </dsp:txXfrm>
    </dsp:sp>
    <dsp:sp modelId="{92BD4478-3870-427E-8C2A-B87789326D52}">
      <dsp:nvSpPr>
        <dsp:cNvPr id="0" name=""/>
        <dsp:cNvSpPr/>
      </dsp:nvSpPr>
      <dsp:spPr>
        <a:xfrm>
          <a:off x="1712389" y="1650319"/>
          <a:ext cx="1160076" cy="58003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UCH</a:t>
          </a:r>
        </a:p>
      </dsp:txBody>
      <dsp:txXfrm>
        <a:off x="1712389" y="1650319"/>
        <a:ext cx="1160076" cy="580038"/>
      </dsp:txXfrm>
    </dsp:sp>
    <dsp:sp modelId="{BC664737-BC37-426A-9461-2C202FDB493E}">
      <dsp:nvSpPr>
        <dsp:cNvPr id="0" name=""/>
        <dsp:cNvSpPr/>
      </dsp:nvSpPr>
      <dsp:spPr>
        <a:xfrm>
          <a:off x="1740370" y="3039533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FGU HLSS</a:t>
          </a:r>
        </a:p>
      </dsp:txBody>
      <dsp:txXfrm>
        <a:off x="1740370" y="3039533"/>
        <a:ext cx="1160076" cy="580038"/>
      </dsp:txXfrm>
    </dsp:sp>
    <dsp:sp modelId="{A063B674-3E67-4A6F-802C-4EA519F8EDA0}">
      <dsp:nvSpPr>
        <dsp:cNvPr id="0" name=""/>
        <dsp:cNvSpPr/>
      </dsp:nvSpPr>
      <dsp:spPr>
        <a:xfrm>
          <a:off x="1740370" y="3711647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Step 10</a:t>
          </a:r>
        </a:p>
      </dsp:txBody>
      <dsp:txXfrm>
        <a:off x="1740370" y="3711647"/>
        <a:ext cx="1160076" cy="580038"/>
      </dsp:txXfrm>
    </dsp:sp>
    <dsp:sp modelId="{1CA42715-5911-4860-BB54-5754C979C293}">
      <dsp:nvSpPr>
        <dsp:cNvPr id="0" name=""/>
        <dsp:cNvSpPr/>
      </dsp:nvSpPr>
      <dsp:spPr>
        <a:xfrm>
          <a:off x="1740370" y="4338848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Holstebro Gymnasium og HF</a:t>
          </a:r>
        </a:p>
      </dsp:txBody>
      <dsp:txXfrm>
        <a:off x="1740370" y="4338848"/>
        <a:ext cx="1160076" cy="580038"/>
      </dsp:txXfrm>
    </dsp:sp>
    <dsp:sp modelId="{5682C5F0-01C2-47B4-83D0-9AD8DCC4E31B}">
      <dsp:nvSpPr>
        <dsp:cNvPr id="0" name=""/>
        <dsp:cNvSpPr/>
      </dsp:nvSpPr>
      <dsp:spPr>
        <a:xfrm>
          <a:off x="1740370" y="5035880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VUC HLS</a:t>
          </a:r>
        </a:p>
      </dsp:txBody>
      <dsp:txXfrm>
        <a:off x="1740370" y="5035880"/>
        <a:ext cx="1160076" cy="580038"/>
      </dsp:txXfrm>
    </dsp:sp>
    <dsp:sp modelId="{6A14A5DF-EC33-40E5-AD5F-DF5F54DD3E98}">
      <dsp:nvSpPr>
        <dsp:cNvPr id="0" name=""/>
        <dsp:cNvSpPr/>
      </dsp:nvSpPr>
      <dsp:spPr>
        <a:xfrm>
          <a:off x="1740370" y="2436079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SoSu Midt og Vestjylland</a:t>
          </a:r>
        </a:p>
      </dsp:txBody>
      <dsp:txXfrm>
        <a:off x="1740370" y="2436079"/>
        <a:ext cx="1160076" cy="580038"/>
      </dsp:txXfrm>
    </dsp:sp>
    <dsp:sp modelId="{D8BB0E1C-8CAF-41A1-889B-D1C68FB2CD88}">
      <dsp:nvSpPr>
        <dsp:cNvPr id="0" name=""/>
        <dsp:cNvSpPr/>
      </dsp:nvSpPr>
      <dsp:spPr>
        <a:xfrm>
          <a:off x="3116082" y="826664"/>
          <a:ext cx="1160076" cy="580038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Skive</a:t>
          </a:r>
        </a:p>
      </dsp:txBody>
      <dsp:txXfrm>
        <a:off x="3116082" y="826664"/>
        <a:ext cx="1160076" cy="580038"/>
      </dsp:txXfrm>
    </dsp:sp>
    <dsp:sp modelId="{201EA50F-8A91-49F3-B690-AE7A05049C59}">
      <dsp:nvSpPr>
        <dsp:cNvPr id="0" name=""/>
        <dsp:cNvSpPr/>
      </dsp:nvSpPr>
      <dsp:spPr>
        <a:xfrm>
          <a:off x="3116082" y="1650319"/>
          <a:ext cx="1160076" cy="58003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Skive College</a:t>
          </a:r>
        </a:p>
      </dsp:txBody>
      <dsp:txXfrm>
        <a:off x="3116082" y="1650319"/>
        <a:ext cx="1160076" cy="580038"/>
      </dsp:txXfrm>
    </dsp:sp>
    <dsp:sp modelId="{4BCA354D-E011-4F9F-AF15-261846901AD5}">
      <dsp:nvSpPr>
        <dsp:cNvPr id="0" name=""/>
        <dsp:cNvSpPr/>
      </dsp:nvSpPr>
      <dsp:spPr>
        <a:xfrm>
          <a:off x="3168343" y="2519686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 err="1"/>
            <a:t>Vevo</a:t>
          </a:r>
          <a:endParaRPr lang="da-DK" sz="1200" kern="1200" dirty="0"/>
        </a:p>
      </dsp:txBody>
      <dsp:txXfrm>
        <a:off x="3168343" y="2519686"/>
        <a:ext cx="1160076" cy="580038"/>
      </dsp:txXfrm>
    </dsp:sp>
    <dsp:sp modelId="{EC9ABAD4-F305-485D-A0AA-23E5D94CABFD}">
      <dsp:nvSpPr>
        <dsp:cNvPr id="0" name=""/>
        <dsp:cNvSpPr/>
      </dsp:nvSpPr>
      <dsp:spPr>
        <a:xfrm>
          <a:off x="3146058" y="3327754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10’eren</a:t>
          </a:r>
        </a:p>
      </dsp:txBody>
      <dsp:txXfrm>
        <a:off x="3146058" y="3327754"/>
        <a:ext cx="1160076" cy="580038"/>
      </dsp:txXfrm>
    </dsp:sp>
    <dsp:sp modelId="{6AF282B4-85AA-4951-BC32-0BAFB8B2CC0D}">
      <dsp:nvSpPr>
        <dsp:cNvPr id="0" name=""/>
        <dsp:cNvSpPr/>
      </dsp:nvSpPr>
      <dsp:spPr>
        <a:xfrm>
          <a:off x="4519774" y="826664"/>
          <a:ext cx="1160076" cy="580038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Randers</a:t>
          </a:r>
        </a:p>
      </dsp:txBody>
      <dsp:txXfrm>
        <a:off x="4519774" y="826664"/>
        <a:ext cx="1160076" cy="580038"/>
      </dsp:txXfrm>
    </dsp:sp>
    <dsp:sp modelId="{D14596CD-8FEB-40CB-9DE7-41A3F480F1A6}">
      <dsp:nvSpPr>
        <dsp:cNvPr id="0" name=""/>
        <dsp:cNvSpPr/>
      </dsp:nvSpPr>
      <dsp:spPr>
        <a:xfrm>
          <a:off x="4519774" y="1650319"/>
          <a:ext cx="1160076" cy="58003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Tradium</a:t>
          </a:r>
        </a:p>
      </dsp:txBody>
      <dsp:txXfrm>
        <a:off x="4519774" y="1650319"/>
        <a:ext cx="1160076" cy="580038"/>
      </dsp:txXfrm>
    </dsp:sp>
    <dsp:sp modelId="{E9E99E67-9FDC-436F-A01D-CA7B6170853E}">
      <dsp:nvSpPr>
        <dsp:cNvPr id="0" name=""/>
        <dsp:cNvSpPr/>
      </dsp:nvSpPr>
      <dsp:spPr>
        <a:xfrm>
          <a:off x="4578996" y="2371370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Randers Social- og Sundhedsskole</a:t>
          </a:r>
        </a:p>
      </dsp:txBody>
      <dsp:txXfrm>
        <a:off x="4578996" y="2371370"/>
        <a:ext cx="1160076" cy="580038"/>
      </dsp:txXfrm>
    </dsp:sp>
    <dsp:sp modelId="{5B81C2C4-5882-42BA-ACEA-0646EDF0A371}">
      <dsp:nvSpPr>
        <dsp:cNvPr id="0" name=""/>
        <dsp:cNvSpPr/>
      </dsp:nvSpPr>
      <dsp:spPr>
        <a:xfrm>
          <a:off x="4633775" y="3329558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Paderup Gymnasium</a:t>
          </a:r>
        </a:p>
      </dsp:txBody>
      <dsp:txXfrm>
        <a:off x="4633775" y="3329558"/>
        <a:ext cx="1160076" cy="580038"/>
      </dsp:txXfrm>
    </dsp:sp>
    <dsp:sp modelId="{C517C3AF-E0ED-4140-99B7-5A9B8F7E6368}">
      <dsp:nvSpPr>
        <dsp:cNvPr id="0" name=""/>
        <dsp:cNvSpPr/>
      </dsp:nvSpPr>
      <dsp:spPr>
        <a:xfrm>
          <a:off x="4642916" y="4183705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Randers HF og VUC</a:t>
          </a:r>
        </a:p>
      </dsp:txBody>
      <dsp:txXfrm>
        <a:off x="4642916" y="4183705"/>
        <a:ext cx="1160076" cy="580038"/>
      </dsp:txXfrm>
    </dsp:sp>
    <dsp:sp modelId="{0E56FDAC-5686-4641-9789-F2051947FCC0}">
      <dsp:nvSpPr>
        <dsp:cNvPr id="0" name=""/>
        <dsp:cNvSpPr/>
      </dsp:nvSpPr>
      <dsp:spPr>
        <a:xfrm>
          <a:off x="5923466" y="826664"/>
          <a:ext cx="1160076" cy="580038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Djursland</a:t>
          </a:r>
        </a:p>
      </dsp:txBody>
      <dsp:txXfrm>
        <a:off x="5923466" y="826664"/>
        <a:ext cx="1160076" cy="580038"/>
      </dsp:txXfrm>
    </dsp:sp>
    <dsp:sp modelId="{E3D7B561-F5A5-4136-94BC-A307D45E9DE6}">
      <dsp:nvSpPr>
        <dsp:cNvPr id="0" name=""/>
        <dsp:cNvSpPr/>
      </dsp:nvSpPr>
      <dsp:spPr>
        <a:xfrm>
          <a:off x="5923466" y="1650319"/>
          <a:ext cx="1160076" cy="58003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Viden Djurs</a:t>
          </a:r>
        </a:p>
      </dsp:txBody>
      <dsp:txXfrm>
        <a:off x="5923466" y="1650319"/>
        <a:ext cx="1160076" cy="580038"/>
      </dsp:txXfrm>
    </dsp:sp>
    <dsp:sp modelId="{79B1E6EB-E489-4850-8DBD-32A012CAF494}">
      <dsp:nvSpPr>
        <dsp:cNvPr id="0" name=""/>
        <dsp:cNvSpPr/>
      </dsp:nvSpPr>
      <dsp:spPr>
        <a:xfrm>
          <a:off x="6012259" y="3067613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Grenaa Gymnasium</a:t>
          </a:r>
        </a:p>
      </dsp:txBody>
      <dsp:txXfrm>
        <a:off x="6012259" y="3067613"/>
        <a:ext cx="1160076" cy="580038"/>
      </dsp:txXfrm>
    </dsp:sp>
    <dsp:sp modelId="{CA4FA850-720A-4B4A-BEF0-B09C0861CF45}">
      <dsp:nvSpPr>
        <dsp:cNvPr id="0" name=""/>
        <dsp:cNvSpPr/>
      </dsp:nvSpPr>
      <dsp:spPr>
        <a:xfrm>
          <a:off x="6046725" y="3844232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STX Ung </a:t>
          </a:r>
          <a:r>
            <a:rPr lang="da-DK" sz="1200" kern="1200" dirty="0" err="1"/>
            <a:t>NordDjurs</a:t>
          </a:r>
          <a:endParaRPr lang="da-DK" sz="1200" kern="1200" dirty="0"/>
        </a:p>
      </dsp:txBody>
      <dsp:txXfrm>
        <a:off x="6046725" y="3844232"/>
        <a:ext cx="1160076" cy="580038"/>
      </dsp:txXfrm>
    </dsp:sp>
    <dsp:sp modelId="{DB72AA9B-89C1-46AD-A7D9-F8CF9D7D6838}">
      <dsp:nvSpPr>
        <dsp:cNvPr id="0" name=""/>
        <dsp:cNvSpPr/>
      </dsp:nvSpPr>
      <dsp:spPr>
        <a:xfrm>
          <a:off x="6012259" y="2332873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Randers Social- og Sundhedsskole</a:t>
          </a:r>
        </a:p>
      </dsp:txBody>
      <dsp:txXfrm>
        <a:off x="6012259" y="2332873"/>
        <a:ext cx="1160076" cy="580038"/>
      </dsp:txXfrm>
    </dsp:sp>
    <dsp:sp modelId="{C1F7924E-639A-4A59-B1D0-5DDAA4F31CC8}">
      <dsp:nvSpPr>
        <dsp:cNvPr id="0" name=""/>
        <dsp:cNvSpPr/>
      </dsp:nvSpPr>
      <dsp:spPr>
        <a:xfrm>
          <a:off x="7327159" y="826664"/>
          <a:ext cx="1160076" cy="580038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Ringkøbing-Skjern</a:t>
          </a:r>
        </a:p>
      </dsp:txBody>
      <dsp:txXfrm>
        <a:off x="7327159" y="826664"/>
        <a:ext cx="1160076" cy="580038"/>
      </dsp:txXfrm>
    </dsp:sp>
    <dsp:sp modelId="{DE7F3155-8BA3-4E33-8235-283828F2C102}">
      <dsp:nvSpPr>
        <dsp:cNvPr id="0" name=""/>
        <dsp:cNvSpPr/>
      </dsp:nvSpPr>
      <dsp:spPr>
        <a:xfrm>
          <a:off x="7327159" y="1650319"/>
          <a:ext cx="1160076" cy="58003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UCRS</a:t>
          </a:r>
        </a:p>
      </dsp:txBody>
      <dsp:txXfrm>
        <a:off x="7327159" y="1650319"/>
        <a:ext cx="1160076" cy="580038"/>
      </dsp:txXfrm>
    </dsp:sp>
    <dsp:sp modelId="{C6A78859-116D-406A-A57C-1711EE2B4AB4}">
      <dsp:nvSpPr>
        <dsp:cNvPr id="0" name=""/>
        <dsp:cNvSpPr/>
      </dsp:nvSpPr>
      <dsp:spPr>
        <a:xfrm>
          <a:off x="7452586" y="2375894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FGU </a:t>
          </a:r>
          <a:r>
            <a:rPr lang="da-DK" sz="1200" kern="1200" dirty="0" err="1"/>
            <a:t>MidtVest</a:t>
          </a:r>
          <a:endParaRPr lang="da-DK" sz="1200" kern="1200" dirty="0"/>
        </a:p>
      </dsp:txBody>
      <dsp:txXfrm>
        <a:off x="7452586" y="2375894"/>
        <a:ext cx="1160076" cy="580038"/>
      </dsp:txXfrm>
    </dsp:sp>
    <dsp:sp modelId="{37CA9B65-9FC6-442D-8890-3E407A4EBFF4}">
      <dsp:nvSpPr>
        <dsp:cNvPr id="0" name=""/>
        <dsp:cNvSpPr/>
      </dsp:nvSpPr>
      <dsp:spPr>
        <a:xfrm>
          <a:off x="7461728" y="3224473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10.kl</a:t>
          </a:r>
        </a:p>
      </dsp:txBody>
      <dsp:txXfrm>
        <a:off x="7461728" y="3224473"/>
        <a:ext cx="1160076" cy="580038"/>
      </dsp:txXfrm>
    </dsp:sp>
    <dsp:sp modelId="{B544484C-52A1-4B6A-A5DE-AB9EF81C5F24}">
      <dsp:nvSpPr>
        <dsp:cNvPr id="0" name=""/>
        <dsp:cNvSpPr/>
      </dsp:nvSpPr>
      <dsp:spPr>
        <a:xfrm>
          <a:off x="7443445" y="4011555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Ringkøbing-Skjern Erhvervsråd</a:t>
          </a:r>
        </a:p>
      </dsp:txBody>
      <dsp:txXfrm>
        <a:off x="7443445" y="4011555"/>
        <a:ext cx="1160076" cy="580038"/>
      </dsp:txXfrm>
    </dsp:sp>
    <dsp:sp modelId="{79BADCBD-1132-4F2F-8F52-1E051A2654F0}">
      <dsp:nvSpPr>
        <dsp:cNvPr id="0" name=""/>
        <dsp:cNvSpPr/>
      </dsp:nvSpPr>
      <dsp:spPr>
        <a:xfrm>
          <a:off x="8730851" y="826664"/>
          <a:ext cx="1358159" cy="580038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Viborg</a:t>
          </a:r>
        </a:p>
      </dsp:txBody>
      <dsp:txXfrm>
        <a:off x="8730851" y="826664"/>
        <a:ext cx="1358159" cy="580038"/>
      </dsp:txXfrm>
    </dsp:sp>
    <dsp:sp modelId="{DB385FAA-CB0F-48B8-8F70-D20110F0B542}">
      <dsp:nvSpPr>
        <dsp:cNvPr id="0" name=""/>
        <dsp:cNvSpPr/>
      </dsp:nvSpPr>
      <dsp:spPr>
        <a:xfrm>
          <a:off x="8829893" y="1650319"/>
          <a:ext cx="1160076" cy="58003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Mercantec</a:t>
          </a:r>
        </a:p>
      </dsp:txBody>
      <dsp:txXfrm>
        <a:off x="8829893" y="1650319"/>
        <a:ext cx="1160076" cy="580038"/>
      </dsp:txXfrm>
    </dsp:sp>
    <dsp:sp modelId="{53255FBC-95FD-44CF-9E92-EA0CFED09335}">
      <dsp:nvSpPr>
        <dsp:cNvPr id="0" name=""/>
        <dsp:cNvSpPr/>
      </dsp:nvSpPr>
      <dsp:spPr>
        <a:xfrm>
          <a:off x="8937037" y="2537191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Virksomheder</a:t>
          </a:r>
        </a:p>
      </dsp:txBody>
      <dsp:txXfrm>
        <a:off x="8937037" y="2537191"/>
        <a:ext cx="1160076" cy="580038"/>
      </dsp:txXfrm>
    </dsp:sp>
    <dsp:sp modelId="{92E43322-D47F-4A71-873F-2BBF193EBED2}">
      <dsp:nvSpPr>
        <dsp:cNvPr id="0" name=""/>
        <dsp:cNvSpPr/>
      </dsp:nvSpPr>
      <dsp:spPr>
        <a:xfrm>
          <a:off x="8946179" y="3329552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Kommune</a:t>
          </a:r>
        </a:p>
      </dsp:txBody>
      <dsp:txXfrm>
        <a:off x="8946179" y="3329552"/>
        <a:ext cx="1160076" cy="580038"/>
      </dsp:txXfrm>
    </dsp:sp>
    <dsp:sp modelId="{F29C0446-2D34-44C4-9B61-C4EE9E16BFA6}">
      <dsp:nvSpPr>
        <dsp:cNvPr id="0" name=""/>
        <dsp:cNvSpPr/>
      </dsp:nvSpPr>
      <dsp:spPr>
        <a:xfrm>
          <a:off x="8946179" y="4176147"/>
          <a:ext cx="1160076" cy="580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Erhvervsråd Business Viborg</a:t>
          </a:r>
        </a:p>
      </dsp:txBody>
      <dsp:txXfrm>
        <a:off x="8946179" y="4176147"/>
        <a:ext cx="1160076" cy="5800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087E3-DA83-49B3-AC9D-3CC3297834A9}">
      <dsp:nvSpPr>
        <dsp:cNvPr id="0" name=""/>
        <dsp:cNvSpPr/>
      </dsp:nvSpPr>
      <dsp:spPr>
        <a:xfrm>
          <a:off x="3796596" y="1028958"/>
          <a:ext cx="1354958" cy="935051"/>
        </a:xfrm>
        <a:custGeom>
          <a:avLst/>
          <a:gdLst/>
          <a:ahLst/>
          <a:cxnLst/>
          <a:rect l="0" t="0" r="0" b="0"/>
          <a:pathLst>
            <a:path>
              <a:moveTo>
                <a:pt x="1354958" y="935051"/>
              </a:moveTo>
              <a:lnTo>
                <a:pt x="0" y="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56B104-B2BE-4E34-9569-086272844546}">
      <dsp:nvSpPr>
        <dsp:cNvPr id="0" name=""/>
        <dsp:cNvSpPr/>
      </dsp:nvSpPr>
      <dsp:spPr>
        <a:xfrm>
          <a:off x="8694762" y="3419735"/>
          <a:ext cx="263788" cy="637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7972"/>
              </a:lnTo>
              <a:lnTo>
                <a:pt x="263788" y="637972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18BE3-EE6E-49E8-B14A-1A5E3033DE5B}">
      <dsp:nvSpPr>
        <dsp:cNvPr id="0" name=""/>
        <dsp:cNvSpPr/>
      </dsp:nvSpPr>
      <dsp:spPr>
        <a:xfrm>
          <a:off x="5151554" y="1964009"/>
          <a:ext cx="4246643" cy="877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2585"/>
              </a:lnTo>
              <a:lnTo>
                <a:pt x="4246643" y="692585"/>
              </a:lnTo>
              <a:lnTo>
                <a:pt x="4246643" y="877237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E56D3-F292-4209-B2A9-7CE3E2C81163}">
      <dsp:nvSpPr>
        <dsp:cNvPr id="0" name=""/>
        <dsp:cNvSpPr/>
      </dsp:nvSpPr>
      <dsp:spPr>
        <a:xfrm>
          <a:off x="6566868" y="3412965"/>
          <a:ext cx="263788" cy="639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823"/>
              </a:lnTo>
              <a:lnTo>
                <a:pt x="263788" y="639823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124D5-2B26-4C6F-8215-9706747B7660}">
      <dsp:nvSpPr>
        <dsp:cNvPr id="0" name=""/>
        <dsp:cNvSpPr/>
      </dsp:nvSpPr>
      <dsp:spPr>
        <a:xfrm>
          <a:off x="5151554" y="1964009"/>
          <a:ext cx="2118749" cy="877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2585"/>
              </a:lnTo>
              <a:lnTo>
                <a:pt x="2118749" y="692585"/>
              </a:lnTo>
              <a:lnTo>
                <a:pt x="2118749" y="877237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AD7E1-EAB9-4F45-8E0B-05B690B9CE2B}">
      <dsp:nvSpPr>
        <dsp:cNvPr id="0" name=""/>
        <dsp:cNvSpPr/>
      </dsp:nvSpPr>
      <dsp:spPr>
        <a:xfrm>
          <a:off x="4438973" y="3393207"/>
          <a:ext cx="263788" cy="633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079"/>
              </a:lnTo>
              <a:lnTo>
                <a:pt x="263788" y="633079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B2FCA-EF93-42A0-AF31-36F4C77CC966}">
      <dsp:nvSpPr>
        <dsp:cNvPr id="0" name=""/>
        <dsp:cNvSpPr/>
      </dsp:nvSpPr>
      <dsp:spPr>
        <a:xfrm>
          <a:off x="5096690" y="1964009"/>
          <a:ext cx="91440" cy="877237"/>
        </a:xfrm>
        <a:custGeom>
          <a:avLst/>
          <a:gdLst/>
          <a:ahLst/>
          <a:cxnLst/>
          <a:rect l="0" t="0" r="0" b="0"/>
          <a:pathLst>
            <a:path>
              <a:moveTo>
                <a:pt x="54864" y="0"/>
              </a:moveTo>
              <a:lnTo>
                <a:pt x="54864" y="692585"/>
              </a:lnTo>
              <a:lnTo>
                <a:pt x="45720" y="692585"/>
              </a:lnTo>
              <a:lnTo>
                <a:pt x="45720" y="877237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CD764-A50E-48E8-B995-EA131D6BD951}">
      <dsp:nvSpPr>
        <dsp:cNvPr id="0" name=""/>
        <dsp:cNvSpPr/>
      </dsp:nvSpPr>
      <dsp:spPr>
        <a:xfrm>
          <a:off x="2311079" y="3396399"/>
          <a:ext cx="263788" cy="604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4682"/>
              </a:lnTo>
              <a:lnTo>
                <a:pt x="263788" y="604682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6CF34-F4F5-429C-A8DF-D7BBA9B4654F}">
      <dsp:nvSpPr>
        <dsp:cNvPr id="0" name=""/>
        <dsp:cNvSpPr/>
      </dsp:nvSpPr>
      <dsp:spPr>
        <a:xfrm>
          <a:off x="3014515" y="1964009"/>
          <a:ext cx="2137038" cy="877237"/>
        </a:xfrm>
        <a:custGeom>
          <a:avLst/>
          <a:gdLst/>
          <a:ahLst/>
          <a:cxnLst/>
          <a:rect l="0" t="0" r="0" b="0"/>
          <a:pathLst>
            <a:path>
              <a:moveTo>
                <a:pt x="2137038" y="0"/>
              </a:moveTo>
              <a:lnTo>
                <a:pt x="2137038" y="692585"/>
              </a:lnTo>
              <a:lnTo>
                <a:pt x="0" y="692585"/>
              </a:lnTo>
              <a:lnTo>
                <a:pt x="0" y="877237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B631CE-E0B4-437B-A974-5D8DFD49EFB0}">
      <dsp:nvSpPr>
        <dsp:cNvPr id="0" name=""/>
        <dsp:cNvSpPr/>
      </dsp:nvSpPr>
      <dsp:spPr>
        <a:xfrm>
          <a:off x="183185" y="3396399"/>
          <a:ext cx="263788" cy="586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6595"/>
              </a:lnTo>
              <a:lnTo>
                <a:pt x="263788" y="586595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39D47E-98E3-48C8-A47A-6968FAAAEF82}">
      <dsp:nvSpPr>
        <dsp:cNvPr id="0" name=""/>
        <dsp:cNvSpPr/>
      </dsp:nvSpPr>
      <dsp:spPr>
        <a:xfrm>
          <a:off x="886621" y="1964009"/>
          <a:ext cx="4264933" cy="877237"/>
        </a:xfrm>
        <a:custGeom>
          <a:avLst/>
          <a:gdLst/>
          <a:ahLst/>
          <a:cxnLst/>
          <a:rect l="0" t="0" r="0" b="0"/>
          <a:pathLst>
            <a:path>
              <a:moveTo>
                <a:pt x="4264933" y="0"/>
              </a:moveTo>
              <a:lnTo>
                <a:pt x="4264933" y="692585"/>
              </a:lnTo>
              <a:lnTo>
                <a:pt x="0" y="692585"/>
              </a:lnTo>
              <a:lnTo>
                <a:pt x="0" y="877237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78A10-AB4E-4847-B96D-AB28667575D3}">
      <dsp:nvSpPr>
        <dsp:cNvPr id="0" name=""/>
        <dsp:cNvSpPr/>
      </dsp:nvSpPr>
      <dsp:spPr>
        <a:xfrm>
          <a:off x="4272259" y="1084714"/>
          <a:ext cx="1758590" cy="879295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PL IO2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Karin Spelling (LBF)</a:t>
          </a:r>
        </a:p>
      </dsp:txBody>
      <dsp:txXfrm>
        <a:off x="4272259" y="1084714"/>
        <a:ext cx="1758590" cy="879295"/>
      </dsp:txXfrm>
    </dsp:sp>
    <dsp:sp modelId="{38D97E85-25D5-4D79-8525-6B56EF0EC3BC}">
      <dsp:nvSpPr>
        <dsp:cNvPr id="0" name=""/>
        <dsp:cNvSpPr/>
      </dsp:nvSpPr>
      <dsp:spPr>
        <a:xfrm>
          <a:off x="7326" y="2841247"/>
          <a:ext cx="1758590" cy="55515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Kontaktperson IO2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SoSu </a:t>
          </a:r>
          <a:r>
            <a:rPr lang="da-DK" sz="1200" kern="1200" dirty="0" err="1"/>
            <a:t>MidtVest</a:t>
          </a:r>
          <a:endParaRPr lang="da-DK" sz="1200" kern="1200" dirty="0"/>
        </a:p>
      </dsp:txBody>
      <dsp:txXfrm>
        <a:off x="7326" y="2841247"/>
        <a:ext cx="1758590" cy="555151"/>
      </dsp:txXfrm>
    </dsp:sp>
    <dsp:sp modelId="{4B6D7905-1940-487D-867B-C6BCCD548A16}">
      <dsp:nvSpPr>
        <dsp:cNvPr id="0" name=""/>
        <dsp:cNvSpPr/>
      </dsp:nvSpPr>
      <dsp:spPr>
        <a:xfrm>
          <a:off x="446973" y="3765703"/>
          <a:ext cx="1564406" cy="434582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Projektmedarbejdere </a:t>
          </a:r>
        </a:p>
      </dsp:txBody>
      <dsp:txXfrm>
        <a:off x="446973" y="3765703"/>
        <a:ext cx="1564406" cy="434582"/>
      </dsp:txXfrm>
    </dsp:sp>
    <dsp:sp modelId="{00F56643-CBBD-4C1D-80D3-B9DABE277941}">
      <dsp:nvSpPr>
        <dsp:cNvPr id="0" name=""/>
        <dsp:cNvSpPr/>
      </dsp:nvSpPr>
      <dsp:spPr>
        <a:xfrm>
          <a:off x="2135220" y="2841247"/>
          <a:ext cx="1758590" cy="55515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Kontaktperson IO2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 FGU-skolen Holstebro</a:t>
          </a:r>
        </a:p>
      </dsp:txBody>
      <dsp:txXfrm>
        <a:off x="2135220" y="2841247"/>
        <a:ext cx="1758590" cy="555151"/>
      </dsp:txXfrm>
    </dsp:sp>
    <dsp:sp modelId="{282AA17F-859F-4CB5-959E-BF48AFBFC289}">
      <dsp:nvSpPr>
        <dsp:cNvPr id="0" name=""/>
        <dsp:cNvSpPr/>
      </dsp:nvSpPr>
      <dsp:spPr>
        <a:xfrm>
          <a:off x="2574868" y="3765703"/>
          <a:ext cx="1524574" cy="470757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Projektmedarbejdere</a:t>
          </a:r>
        </a:p>
      </dsp:txBody>
      <dsp:txXfrm>
        <a:off x="2574868" y="3765703"/>
        <a:ext cx="1524574" cy="470757"/>
      </dsp:txXfrm>
    </dsp:sp>
    <dsp:sp modelId="{AB532EFB-7500-4036-AEF3-71CDEF8C30C9}">
      <dsp:nvSpPr>
        <dsp:cNvPr id="0" name=""/>
        <dsp:cNvSpPr/>
      </dsp:nvSpPr>
      <dsp:spPr>
        <a:xfrm>
          <a:off x="4263114" y="2841247"/>
          <a:ext cx="1758590" cy="5519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Kontaktperson IO2 Holstebro Gymnasium og hf</a:t>
          </a:r>
        </a:p>
      </dsp:txBody>
      <dsp:txXfrm>
        <a:off x="4263114" y="2841247"/>
        <a:ext cx="1758590" cy="551959"/>
      </dsp:txXfrm>
    </dsp:sp>
    <dsp:sp modelId="{237988E4-9564-424F-A9F5-47A32880AF96}">
      <dsp:nvSpPr>
        <dsp:cNvPr id="0" name=""/>
        <dsp:cNvSpPr/>
      </dsp:nvSpPr>
      <dsp:spPr>
        <a:xfrm>
          <a:off x="4702762" y="3762511"/>
          <a:ext cx="1591928" cy="527550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Projektmedarbejdere</a:t>
          </a:r>
        </a:p>
      </dsp:txBody>
      <dsp:txXfrm>
        <a:off x="4702762" y="3762511"/>
        <a:ext cx="1591928" cy="527550"/>
      </dsp:txXfrm>
    </dsp:sp>
    <dsp:sp modelId="{8FC50F82-51DB-4783-8B8C-36CAAE32F532}">
      <dsp:nvSpPr>
        <dsp:cNvPr id="0" name=""/>
        <dsp:cNvSpPr/>
      </dsp:nvSpPr>
      <dsp:spPr>
        <a:xfrm>
          <a:off x="6391009" y="2841247"/>
          <a:ext cx="1758590" cy="57171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Kontaktperson IO2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VUC HLS</a:t>
          </a:r>
        </a:p>
      </dsp:txBody>
      <dsp:txXfrm>
        <a:off x="6391009" y="2841247"/>
        <a:ext cx="1758590" cy="571717"/>
      </dsp:txXfrm>
    </dsp:sp>
    <dsp:sp modelId="{53F2D413-A7C1-4728-9BC5-CEA11DDB8512}">
      <dsp:nvSpPr>
        <dsp:cNvPr id="0" name=""/>
        <dsp:cNvSpPr/>
      </dsp:nvSpPr>
      <dsp:spPr>
        <a:xfrm>
          <a:off x="6830656" y="3782269"/>
          <a:ext cx="1516362" cy="541039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Projektmedarbejdere</a:t>
          </a:r>
        </a:p>
      </dsp:txBody>
      <dsp:txXfrm>
        <a:off x="6830656" y="3782269"/>
        <a:ext cx="1516362" cy="541039"/>
      </dsp:txXfrm>
    </dsp:sp>
    <dsp:sp modelId="{C0CA7C29-78FA-4336-9B17-6224E4006E4A}">
      <dsp:nvSpPr>
        <dsp:cNvPr id="0" name=""/>
        <dsp:cNvSpPr/>
      </dsp:nvSpPr>
      <dsp:spPr>
        <a:xfrm>
          <a:off x="8518903" y="2841247"/>
          <a:ext cx="1758590" cy="5784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Kontaktperson IO2 Step 10</a:t>
          </a:r>
        </a:p>
      </dsp:txBody>
      <dsp:txXfrm>
        <a:off x="8518903" y="2841247"/>
        <a:ext cx="1758590" cy="578488"/>
      </dsp:txXfrm>
    </dsp:sp>
    <dsp:sp modelId="{27BE68FE-1857-479B-B3AF-F945D008D853}">
      <dsp:nvSpPr>
        <dsp:cNvPr id="0" name=""/>
        <dsp:cNvSpPr/>
      </dsp:nvSpPr>
      <dsp:spPr>
        <a:xfrm>
          <a:off x="8958551" y="3789039"/>
          <a:ext cx="1549722" cy="537337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Projektmedarbejdere</a:t>
          </a:r>
        </a:p>
      </dsp:txBody>
      <dsp:txXfrm>
        <a:off x="8958551" y="3789039"/>
        <a:ext cx="1549722" cy="537337"/>
      </dsp:txXfrm>
    </dsp:sp>
    <dsp:sp modelId="{64ABF3C2-69FE-4E75-8090-2DBD7D10AFF1}">
      <dsp:nvSpPr>
        <dsp:cNvPr id="0" name=""/>
        <dsp:cNvSpPr/>
      </dsp:nvSpPr>
      <dsp:spPr>
        <a:xfrm>
          <a:off x="2038005" y="589310"/>
          <a:ext cx="1758590" cy="87929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Styregruppe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Kirsten Skov Bertelsen</a:t>
          </a:r>
        </a:p>
      </dsp:txBody>
      <dsp:txXfrm>
        <a:off x="2038005" y="589310"/>
        <a:ext cx="1758590" cy="8792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24C6B-CB43-4CBE-BF88-F299B19A33F7}">
      <dsp:nvSpPr>
        <dsp:cNvPr id="0" name=""/>
        <dsp:cNvSpPr/>
      </dsp:nvSpPr>
      <dsp:spPr>
        <a:xfrm>
          <a:off x="5257800" y="2110325"/>
          <a:ext cx="4489740" cy="1546043"/>
        </a:xfrm>
        <a:custGeom>
          <a:avLst/>
          <a:gdLst/>
          <a:ahLst/>
          <a:cxnLst/>
          <a:rect l="0" t="0" r="0" b="0"/>
          <a:pathLst>
            <a:path>
              <a:moveTo>
                <a:pt x="0" y="1546043"/>
              </a:moveTo>
              <a:lnTo>
                <a:pt x="448974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18BE3-EE6E-49E8-B14A-1A5E3033DE5B}">
      <dsp:nvSpPr>
        <dsp:cNvPr id="0" name=""/>
        <dsp:cNvSpPr/>
      </dsp:nvSpPr>
      <dsp:spPr>
        <a:xfrm>
          <a:off x="5257800" y="2110325"/>
          <a:ext cx="2668583" cy="1546043"/>
        </a:xfrm>
        <a:custGeom>
          <a:avLst/>
          <a:gdLst/>
          <a:ahLst/>
          <a:cxnLst/>
          <a:rect l="0" t="0" r="0" b="0"/>
          <a:pathLst>
            <a:path>
              <a:moveTo>
                <a:pt x="0" y="1546043"/>
              </a:moveTo>
              <a:lnTo>
                <a:pt x="2668583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124D5-2B26-4C6F-8215-9706747B7660}">
      <dsp:nvSpPr>
        <dsp:cNvPr id="0" name=""/>
        <dsp:cNvSpPr/>
      </dsp:nvSpPr>
      <dsp:spPr>
        <a:xfrm>
          <a:off x="5257800" y="2110325"/>
          <a:ext cx="872686" cy="1546043"/>
        </a:xfrm>
        <a:custGeom>
          <a:avLst/>
          <a:gdLst/>
          <a:ahLst/>
          <a:cxnLst/>
          <a:rect l="0" t="0" r="0" b="0"/>
          <a:pathLst>
            <a:path>
              <a:moveTo>
                <a:pt x="0" y="1546043"/>
              </a:moveTo>
              <a:lnTo>
                <a:pt x="872686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B2FCA-EF93-42A0-AF31-36F4C77CC966}">
      <dsp:nvSpPr>
        <dsp:cNvPr id="0" name=""/>
        <dsp:cNvSpPr/>
      </dsp:nvSpPr>
      <dsp:spPr>
        <a:xfrm>
          <a:off x="4334590" y="2110325"/>
          <a:ext cx="923209" cy="1546043"/>
        </a:xfrm>
        <a:custGeom>
          <a:avLst/>
          <a:gdLst/>
          <a:ahLst/>
          <a:cxnLst/>
          <a:rect l="0" t="0" r="0" b="0"/>
          <a:pathLst>
            <a:path>
              <a:moveTo>
                <a:pt x="923209" y="1546043"/>
              </a:moveTo>
              <a:lnTo>
                <a:pt x="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6CF34-F4F5-429C-A8DF-D7BBA9B4654F}">
      <dsp:nvSpPr>
        <dsp:cNvPr id="0" name=""/>
        <dsp:cNvSpPr/>
      </dsp:nvSpPr>
      <dsp:spPr>
        <a:xfrm>
          <a:off x="2538694" y="2110325"/>
          <a:ext cx="2719105" cy="1546043"/>
        </a:xfrm>
        <a:custGeom>
          <a:avLst/>
          <a:gdLst/>
          <a:ahLst/>
          <a:cxnLst/>
          <a:rect l="0" t="0" r="0" b="0"/>
          <a:pathLst>
            <a:path>
              <a:moveTo>
                <a:pt x="2719105" y="1546043"/>
              </a:moveTo>
              <a:lnTo>
                <a:pt x="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39D47E-98E3-48C8-A47A-6968FAAAEF82}">
      <dsp:nvSpPr>
        <dsp:cNvPr id="0" name=""/>
        <dsp:cNvSpPr/>
      </dsp:nvSpPr>
      <dsp:spPr>
        <a:xfrm>
          <a:off x="742798" y="2110325"/>
          <a:ext cx="4515001" cy="1546043"/>
        </a:xfrm>
        <a:custGeom>
          <a:avLst/>
          <a:gdLst/>
          <a:ahLst/>
          <a:cxnLst/>
          <a:rect l="0" t="0" r="0" b="0"/>
          <a:pathLst>
            <a:path>
              <a:moveTo>
                <a:pt x="4515001" y="1546043"/>
              </a:moveTo>
              <a:lnTo>
                <a:pt x="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78A10-AB4E-4847-B96D-AB28667575D3}">
      <dsp:nvSpPr>
        <dsp:cNvPr id="0" name=""/>
        <dsp:cNvSpPr/>
      </dsp:nvSpPr>
      <dsp:spPr>
        <a:xfrm>
          <a:off x="4515694" y="2914263"/>
          <a:ext cx="1484211" cy="742105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PL IO3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Karin Spelling (LBF)</a:t>
          </a:r>
        </a:p>
      </dsp:txBody>
      <dsp:txXfrm>
        <a:off x="4515694" y="2914263"/>
        <a:ext cx="1484211" cy="742105"/>
      </dsp:txXfrm>
    </dsp:sp>
    <dsp:sp modelId="{38D97E85-25D5-4D79-8525-6B56EF0EC3BC}">
      <dsp:nvSpPr>
        <dsp:cNvPr id="0" name=""/>
        <dsp:cNvSpPr/>
      </dsp:nvSpPr>
      <dsp:spPr>
        <a:xfrm>
          <a:off x="692" y="2110325"/>
          <a:ext cx="1484211" cy="468535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Kontaktpersoner  IO3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SoSu </a:t>
          </a:r>
          <a:r>
            <a:rPr lang="da-DK" sz="1000" kern="1200" dirty="0" err="1">
              <a:solidFill>
                <a:schemeClr val="tx1"/>
              </a:solidFill>
            </a:rPr>
            <a:t>MidtVest</a:t>
          </a:r>
          <a:endParaRPr lang="da-DK" sz="1000" kern="1200" dirty="0">
            <a:solidFill>
              <a:schemeClr val="tx1"/>
            </a:solidFill>
          </a:endParaRPr>
        </a:p>
      </dsp:txBody>
      <dsp:txXfrm>
        <a:off x="692" y="2110325"/>
        <a:ext cx="1484211" cy="468535"/>
      </dsp:txXfrm>
    </dsp:sp>
    <dsp:sp modelId="{00F56643-CBBD-4C1D-80D3-B9DABE277941}">
      <dsp:nvSpPr>
        <dsp:cNvPr id="0" name=""/>
        <dsp:cNvSpPr/>
      </dsp:nvSpPr>
      <dsp:spPr>
        <a:xfrm>
          <a:off x="1796588" y="2110325"/>
          <a:ext cx="1484211" cy="468535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Kontaktpersoner IO3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 FGU-skolen Holstebro</a:t>
          </a:r>
        </a:p>
      </dsp:txBody>
      <dsp:txXfrm>
        <a:off x="1796588" y="2110325"/>
        <a:ext cx="1484211" cy="468535"/>
      </dsp:txXfrm>
    </dsp:sp>
    <dsp:sp modelId="{AB532EFB-7500-4036-AEF3-71CDEF8C30C9}">
      <dsp:nvSpPr>
        <dsp:cNvPr id="0" name=""/>
        <dsp:cNvSpPr/>
      </dsp:nvSpPr>
      <dsp:spPr>
        <a:xfrm>
          <a:off x="3592484" y="2110325"/>
          <a:ext cx="1484211" cy="465842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Kontaktpersoner IO3 Holstebro Gymnasium og hf</a:t>
          </a:r>
        </a:p>
      </dsp:txBody>
      <dsp:txXfrm>
        <a:off x="3592484" y="2110325"/>
        <a:ext cx="1484211" cy="465842"/>
      </dsp:txXfrm>
    </dsp:sp>
    <dsp:sp modelId="{8FC50F82-51DB-4783-8B8C-36CAAE32F532}">
      <dsp:nvSpPr>
        <dsp:cNvPr id="0" name=""/>
        <dsp:cNvSpPr/>
      </dsp:nvSpPr>
      <dsp:spPr>
        <a:xfrm>
          <a:off x="5388380" y="2110325"/>
          <a:ext cx="1484211" cy="482517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Kontaktpersoner IO3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VUC HLS</a:t>
          </a:r>
        </a:p>
      </dsp:txBody>
      <dsp:txXfrm>
        <a:off x="5388380" y="2110325"/>
        <a:ext cx="1484211" cy="482517"/>
      </dsp:txXfrm>
    </dsp:sp>
    <dsp:sp modelId="{C0CA7C29-78FA-4336-9B17-6224E4006E4A}">
      <dsp:nvSpPr>
        <dsp:cNvPr id="0" name=""/>
        <dsp:cNvSpPr/>
      </dsp:nvSpPr>
      <dsp:spPr>
        <a:xfrm>
          <a:off x="7184277" y="2110325"/>
          <a:ext cx="1484211" cy="488231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Kontaktpersoner IO3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 Step 10</a:t>
          </a:r>
        </a:p>
      </dsp:txBody>
      <dsp:txXfrm>
        <a:off x="7184277" y="2110325"/>
        <a:ext cx="1484211" cy="488231"/>
      </dsp:txXfrm>
    </dsp:sp>
    <dsp:sp modelId="{1B9F8443-7D5C-452C-95AE-0D659FF0BB43}">
      <dsp:nvSpPr>
        <dsp:cNvPr id="0" name=""/>
        <dsp:cNvSpPr/>
      </dsp:nvSpPr>
      <dsp:spPr>
        <a:xfrm>
          <a:off x="8980173" y="2110325"/>
          <a:ext cx="1534734" cy="489507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Kontaktpersoner  IO3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UCH</a:t>
          </a:r>
        </a:p>
      </dsp:txBody>
      <dsp:txXfrm>
        <a:off x="8980173" y="2110325"/>
        <a:ext cx="1534734" cy="4895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1B775-1B34-4879-AB2A-88C2910B1F77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2CB24-A8BD-40EE-BD1C-860190139390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7CAAD-9363-405F-8A04-2EA4798FF2F7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700" kern="1200"/>
            <a:t>Samling i lokal projektgruppe 3 -lokalt ansvar</a:t>
          </a:r>
          <a:endParaRPr lang="en-US" sz="1700" kern="1200"/>
        </a:p>
      </dsp:txBody>
      <dsp:txXfrm>
        <a:off x="75768" y="3053169"/>
        <a:ext cx="3093750" cy="720000"/>
      </dsp:txXfrm>
    </dsp:sp>
    <dsp:sp modelId="{FFF4F4CF-54D6-47CB-85FB-23130CD0A5DC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1D4C4D-47EC-4D05-8895-26208993E125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D8E51-ABE7-4BE6-A165-14E7BA0B2FC3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700" kern="1200"/>
            <a:t>Opstart projektkommissorie</a:t>
          </a:r>
          <a:endParaRPr lang="en-US" sz="1700" kern="1200"/>
        </a:p>
      </dsp:txBody>
      <dsp:txXfrm>
        <a:off x="3710925" y="3053169"/>
        <a:ext cx="3093750" cy="720000"/>
      </dsp:txXfrm>
    </dsp:sp>
    <dsp:sp modelId="{200C8EC1-91C6-4D71-A700-237950B4D7EF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9628B-66DE-48B7-8589-7A6CD8DD8E48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D9CBD9-9AD1-49A3-B89C-4E12AC7CBE00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700" kern="1200"/>
            <a:t>Forventningsafstemning lokalt i forhold til samarbejde om aktiviteter</a:t>
          </a:r>
          <a:endParaRPr lang="en-US" sz="1700" kern="1200"/>
        </a:p>
      </dsp:txBody>
      <dsp:txXfrm>
        <a:off x="7346081" y="3053169"/>
        <a:ext cx="309375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24C6B-CB43-4CBE-BF88-F299B19A33F7}">
      <dsp:nvSpPr>
        <dsp:cNvPr id="0" name=""/>
        <dsp:cNvSpPr/>
      </dsp:nvSpPr>
      <dsp:spPr>
        <a:xfrm>
          <a:off x="5257800" y="2110325"/>
          <a:ext cx="4489740" cy="1546043"/>
        </a:xfrm>
        <a:custGeom>
          <a:avLst/>
          <a:gdLst/>
          <a:ahLst/>
          <a:cxnLst/>
          <a:rect l="0" t="0" r="0" b="0"/>
          <a:pathLst>
            <a:path>
              <a:moveTo>
                <a:pt x="0" y="1546043"/>
              </a:moveTo>
              <a:lnTo>
                <a:pt x="448974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18BE3-EE6E-49E8-B14A-1A5E3033DE5B}">
      <dsp:nvSpPr>
        <dsp:cNvPr id="0" name=""/>
        <dsp:cNvSpPr/>
      </dsp:nvSpPr>
      <dsp:spPr>
        <a:xfrm>
          <a:off x="5257800" y="2110325"/>
          <a:ext cx="2668583" cy="1546043"/>
        </a:xfrm>
        <a:custGeom>
          <a:avLst/>
          <a:gdLst/>
          <a:ahLst/>
          <a:cxnLst/>
          <a:rect l="0" t="0" r="0" b="0"/>
          <a:pathLst>
            <a:path>
              <a:moveTo>
                <a:pt x="0" y="1546043"/>
              </a:moveTo>
              <a:lnTo>
                <a:pt x="2668583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124D5-2B26-4C6F-8215-9706747B7660}">
      <dsp:nvSpPr>
        <dsp:cNvPr id="0" name=""/>
        <dsp:cNvSpPr/>
      </dsp:nvSpPr>
      <dsp:spPr>
        <a:xfrm>
          <a:off x="5257800" y="2110325"/>
          <a:ext cx="872686" cy="1546043"/>
        </a:xfrm>
        <a:custGeom>
          <a:avLst/>
          <a:gdLst/>
          <a:ahLst/>
          <a:cxnLst/>
          <a:rect l="0" t="0" r="0" b="0"/>
          <a:pathLst>
            <a:path>
              <a:moveTo>
                <a:pt x="0" y="1546043"/>
              </a:moveTo>
              <a:lnTo>
                <a:pt x="872686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B2FCA-EF93-42A0-AF31-36F4C77CC966}">
      <dsp:nvSpPr>
        <dsp:cNvPr id="0" name=""/>
        <dsp:cNvSpPr/>
      </dsp:nvSpPr>
      <dsp:spPr>
        <a:xfrm>
          <a:off x="4334590" y="2110325"/>
          <a:ext cx="923209" cy="1546043"/>
        </a:xfrm>
        <a:custGeom>
          <a:avLst/>
          <a:gdLst/>
          <a:ahLst/>
          <a:cxnLst/>
          <a:rect l="0" t="0" r="0" b="0"/>
          <a:pathLst>
            <a:path>
              <a:moveTo>
                <a:pt x="923209" y="1546043"/>
              </a:moveTo>
              <a:lnTo>
                <a:pt x="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6CF34-F4F5-429C-A8DF-D7BBA9B4654F}">
      <dsp:nvSpPr>
        <dsp:cNvPr id="0" name=""/>
        <dsp:cNvSpPr/>
      </dsp:nvSpPr>
      <dsp:spPr>
        <a:xfrm>
          <a:off x="2538694" y="2110325"/>
          <a:ext cx="2719105" cy="1546043"/>
        </a:xfrm>
        <a:custGeom>
          <a:avLst/>
          <a:gdLst/>
          <a:ahLst/>
          <a:cxnLst/>
          <a:rect l="0" t="0" r="0" b="0"/>
          <a:pathLst>
            <a:path>
              <a:moveTo>
                <a:pt x="2719105" y="1546043"/>
              </a:moveTo>
              <a:lnTo>
                <a:pt x="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39D47E-98E3-48C8-A47A-6968FAAAEF82}">
      <dsp:nvSpPr>
        <dsp:cNvPr id="0" name=""/>
        <dsp:cNvSpPr/>
      </dsp:nvSpPr>
      <dsp:spPr>
        <a:xfrm>
          <a:off x="742798" y="2110325"/>
          <a:ext cx="4515001" cy="1546043"/>
        </a:xfrm>
        <a:custGeom>
          <a:avLst/>
          <a:gdLst/>
          <a:ahLst/>
          <a:cxnLst/>
          <a:rect l="0" t="0" r="0" b="0"/>
          <a:pathLst>
            <a:path>
              <a:moveTo>
                <a:pt x="4515001" y="1546043"/>
              </a:moveTo>
              <a:lnTo>
                <a:pt x="0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78A10-AB4E-4847-B96D-AB28667575D3}">
      <dsp:nvSpPr>
        <dsp:cNvPr id="0" name=""/>
        <dsp:cNvSpPr/>
      </dsp:nvSpPr>
      <dsp:spPr>
        <a:xfrm>
          <a:off x="4515694" y="2914263"/>
          <a:ext cx="1484211" cy="742105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PL IO3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Karin Spelling (LBF)</a:t>
          </a:r>
        </a:p>
      </dsp:txBody>
      <dsp:txXfrm>
        <a:off x="4515694" y="2914263"/>
        <a:ext cx="1484211" cy="742105"/>
      </dsp:txXfrm>
    </dsp:sp>
    <dsp:sp modelId="{38D97E85-25D5-4D79-8525-6B56EF0EC3BC}">
      <dsp:nvSpPr>
        <dsp:cNvPr id="0" name=""/>
        <dsp:cNvSpPr/>
      </dsp:nvSpPr>
      <dsp:spPr>
        <a:xfrm>
          <a:off x="692" y="2110325"/>
          <a:ext cx="1484211" cy="468535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  IO3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SoSu </a:t>
          </a:r>
          <a:r>
            <a:rPr lang="da-DK" sz="1000" kern="1200" dirty="0" err="1">
              <a:solidFill>
                <a:schemeClr val="tx1"/>
              </a:solidFill>
            </a:rPr>
            <a:t>MidtVest</a:t>
          </a:r>
          <a:endParaRPr lang="da-DK" sz="1000" kern="1200" dirty="0">
            <a:solidFill>
              <a:schemeClr val="tx1"/>
            </a:solidFill>
          </a:endParaRPr>
        </a:p>
      </dsp:txBody>
      <dsp:txXfrm>
        <a:off x="692" y="2110325"/>
        <a:ext cx="1484211" cy="468535"/>
      </dsp:txXfrm>
    </dsp:sp>
    <dsp:sp modelId="{00F56643-CBBD-4C1D-80D3-B9DABE277941}">
      <dsp:nvSpPr>
        <dsp:cNvPr id="0" name=""/>
        <dsp:cNvSpPr/>
      </dsp:nvSpPr>
      <dsp:spPr>
        <a:xfrm>
          <a:off x="1796588" y="2110325"/>
          <a:ext cx="1484211" cy="468535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 IO3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 FGU-skolen Holstebro</a:t>
          </a:r>
        </a:p>
      </dsp:txBody>
      <dsp:txXfrm>
        <a:off x="1796588" y="2110325"/>
        <a:ext cx="1484211" cy="468535"/>
      </dsp:txXfrm>
    </dsp:sp>
    <dsp:sp modelId="{AB532EFB-7500-4036-AEF3-71CDEF8C30C9}">
      <dsp:nvSpPr>
        <dsp:cNvPr id="0" name=""/>
        <dsp:cNvSpPr/>
      </dsp:nvSpPr>
      <dsp:spPr>
        <a:xfrm>
          <a:off x="3592484" y="2110325"/>
          <a:ext cx="1484211" cy="465842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 IO3 Holstebro Gymnasium og hf</a:t>
          </a:r>
        </a:p>
      </dsp:txBody>
      <dsp:txXfrm>
        <a:off x="3592484" y="2110325"/>
        <a:ext cx="1484211" cy="465842"/>
      </dsp:txXfrm>
    </dsp:sp>
    <dsp:sp modelId="{8FC50F82-51DB-4783-8B8C-36CAAE32F532}">
      <dsp:nvSpPr>
        <dsp:cNvPr id="0" name=""/>
        <dsp:cNvSpPr/>
      </dsp:nvSpPr>
      <dsp:spPr>
        <a:xfrm>
          <a:off x="5388380" y="2110325"/>
          <a:ext cx="1484211" cy="482517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 IO3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VUC HLS</a:t>
          </a:r>
        </a:p>
      </dsp:txBody>
      <dsp:txXfrm>
        <a:off x="5388380" y="2110325"/>
        <a:ext cx="1484211" cy="482517"/>
      </dsp:txXfrm>
    </dsp:sp>
    <dsp:sp modelId="{C0CA7C29-78FA-4336-9B17-6224E4006E4A}">
      <dsp:nvSpPr>
        <dsp:cNvPr id="0" name=""/>
        <dsp:cNvSpPr/>
      </dsp:nvSpPr>
      <dsp:spPr>
        <a:xfrm>
          <a:off x="7184277" y="2110325"/>
          <a:ext cx="1484211" cy="488231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 IO3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 Step 10</a:t>
          </a:r>
        </a:p>
      </dsp:txBody>
      <dsp:txXfrm>
        <a:off x="7184277" y="2110325"/>
        <a:ext cx="1484211" cy="488231"/>
      </dsp:txXfrm>
    </dsp:sp>
    <dsp:sp modelId="{1B9F8443-7D5C-452C-95AE-0D659FF0BB43}">
      <dsp:nvSpPr>
        <dsp:cNvPr id="0" name=""/>
        <dsp:cNvSpPr/>
      </dsp:nvSpPr>
      <dsp:spPr>
        <a:xfrm>
          <a:off x="8980173" y="2110325"/>
          <a:ext cx="1534734" cy="489507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Kontaktperson  IO3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solidFill>
                <a:schemeClr val="tx1"/>
              </a:solidFill>
            </a:rPr>
            <a:t>UCH</a:t>
          </a:r>
        </a:p>
      </dsp:txBody>
      <dsp:txXfrm>
        <a:off x="8980173" y="2110325"/>
        <a:ext cx="1534734" cy="4895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E6A3B-5553-4897-80C6-F7678B57EF29}">
      <dsp:nvSpPr>
        <dsp:cNvPr id="0" name=""/>
        <dsp:cNvSpPr/>
      </dsp:nvSpPr>
      <dsp:spPr>
        <a:xfrm>
          <a:off x="0" y="1762191"/>
          <a:ext cx="956270" cy="10007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PL</a:t>
          </a:r>
        </a:p>
      </dsp:txBody>
      <dsp:txXfrm>
        <a:off x="140042" y="1908743"/>
        <a:ext cx="676186" cy="707618"/>
      </dsp:txXfrm>
    </dsp:sp>
    <dsp:sp modelId="{B8C95511-FA4E-4D54-A698-C423E355CF4A}">
      <dsp:nvSpPr>
        <dsp:cNvPr id="0" name=""/>
        <dsp:cNvSpPr/>
      </dsp:nvSpPr>
      <dsp:spPr>
        <a:xfrm rot="17797825">
          <a:off x="612907" y="1685571"/>
          <a:ext cx="1244597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1244597" y="2069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1204091" y="1675155"/>
        <a:ext cx="62229" cy="62229"/>
      </dsp:txXfrm>
    </dsp:sp>
    <dsp:sp modelId="{ECD069E6-0929-466E-8885-1A172062DA7E}">
      <dsp:nvSpPr>
        <dsp:cNvPr id="0" name=""/>
        <dsp:cNvSpPr/>
      </dsp:nvSpPr>
      <dsp:spPr>
        <a:xfrm>
          <a:off x="1514141" y="859877"/>
          <a:ext cx="1330721" cy="580219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Fagligt</a:t>
          </a:r>
        </a:p>
      </dsp:txBody>
      <dsp:txXfrm>
        <a:off x="1531135" y="876871"/>
        <a:ext cx="1296733" cy="546231"/>
      </dsp:txXfrm>
    </dsp:sp>
    <dsp:sp modelId="{66B0B247-BA12-478C-B232-AC3BC4330028}">
      <dsp:nvSpPr>
        <dsp:cNvPr id="0" name=""/>
        <dsp:cNvSpPr/>
      </dsp:nvSpPr>
      <dsp:spPr>
        <a:xfrm rot="48359">
          <a:off x="2844818" y="1135543"/>
          <a:ext cx="889270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889270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3267221" y="1134009"/>
        <a:ext cx="44463" cy="44463"/>
      </dsp:txXfrm>
    </dsp:sp>
    <dsp:sp modelId="{2C971906-CA0E-40A7-91F8-46BDB8B8EFAC}">
      <dsp:nvSpPr>
        <dsp:cNvPr id="0" name=""/>
        <dsp:cNvSpPr/>
      </dsp:nvSpPr>
      <dsp:spPr>
        <a:xfrm>
          <a:off x="3734044" y="816356"/>
          <a:ext cx="2001445" cy="69227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Aktivitet_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Udvikling af tværinstitutionelle undervisningsforløb</a:t>
          </a:r>
        </a:p>
      </dsp:txBody>
      <dsp:txXfrm>
        <a:off x="3754320" y="836632"/>
        <a:ext cx="1960893" cy="651727"/>
      </dsp:txXfrm>
    </dsp:sp>
    <dsp:sp modelId="{F26C156E-20EB-4430-A791-DCA40E5F65D9}">
      <dsp:nvSpPr>
        <dsp:cNvPr id="0" name=""/>
        <dsp:cNvSpPr/>
      </dsp:nvSpPr>
      <dsp:spPr>
        <a:xfrm rot="20196725">
          <a:off x="5676035" y="854547"/>
          <a:ext cx="1447269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1447269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6363488" y="839064"/>
        <a:ext cx="72363" cy="72363"/>
      </dsp:txXfrm>
    </dsp:sp>
    <dsp:sp modelId="{37FBF14E-9C7A-43BA-8312-4DD5DBECECD9}">
      <dsp:nvSpPr>
        <dsp:cNvPr id="0" name=""/>
        <dsp:cNvSpPr/>
      </dsp:nvSpPr>
      <dsp:spPr>
        <a:xfrm>
          <a:off x="7063849" y="342573"/>
          <a:ext cx="1435997" cy="490844"/>
        </a:xfrm>
        <a:prstGeom prst="roundRect">
          <a:avLst>
            <a:gd name="adj" fmla="val 10000"/>
          </a:avLst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SoSu, UCH-EUD</a:t>
          </a:r>
        </a:p>
      </dsp:txBody>
      <dsp:txXfrm>
        <a:off x="7078225" y="356949"/>
        <a:ext cx="1407245" cy="462092"/>
      </dsp:txXfrm>
    </dsp:sp>
    <dsp:sp modelId="{D069138C-697E-4E7D-AFCF-E5C1BFCD073A}">
      <dsp:nvSpPr>
        <dsp:cNvPr id="0" name=""/>
        <dsp:cNvSpPr/>
      </dsp:nvSpPr>
      <dsp:spPr>
        <a:xfrm rot="18580028">
          <a:off x="8436795" y="433103"/>
          <a:ext cx="348662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348662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8602410" y="445085"/>
        <a:ext cx="17433" cy="17433"/>
      </dsp:txXfrm>
    </dsp:sp>
    <dsp:sp modelId="{B276B25C-6E81-425F-A8DC-6BBF6D85DE7B}">
      <dsp:nvSpPr>
        <dsp:cNvPr id="0" name=""/>
        <dsp:cNvSpPr/>
      </dsp:nvSpPr>
      <dsp:spPr>
        <a:xfrm>
          <a:off x="8722407" y="29167"/>
          <a:ext cx="1358481" cy="580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Helhedsorienteret undervisningsforløb om sund ernæring forældre</a:t>
          </a:r>
        </a:p>
      </dsp:txBody>
      <dsp:txXfrm>
        <a:off x="8739420" y="46180"/>
        <a:ext cx="1324455" cy="546853"/>
      </dsp:txXfrm>
    </dsp:sp>
    <dsp:sp modelId="{AE0A61FE-53EE-4D8A-82E2-58F9BABCA217}">
      <dsp:nvSpPr>
        <dsp:cNvPr id="0" name=""/>
        <dsp:cNvSpPr/>
      </dsp:nvSpPr>
      <dsp:spPr>
        <a:xfrm rot="3798330">
          <a:off x="8395658" y="736304"/>
          <a:ext cx="378339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378339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8575369" y="747544"/>
        <a:ext cx="18916" cy="18916"/>
      </dsp:txXfrm>
    </dsp:sp>
    <dsp:sp modelId="{1F3A5DBF-B63D-4022-971D-5CFFE3B1DC15}">
      <dsp:nvSpPr>
        <dsp:cNvPr id="0" name=""/>
        <dsp:cNvSpPr/>
      </dsp:nvSpPr>
      <dsp:spPr>
        <a:xfrm>
          <a:off x="8669809" y="721497"/>
          <a:ext cx="1211575" cy="409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Energi i kroppen, som valgfag</a:t>
          </a:r>
        </a:p>
      </dsp:txBody>
      <dsp:txXfrm>
        <a:off x="8681789" y="733477"/>
        <a:ext cx="1187615" cy="385065"/>
      </dsp:txXfrm>
    </dsp:sp>
    <dsp:sp modelId="{A4442A81-1B05-4E53-8675-FE79CAEDD705}">
      <dsp:nvSpPr>
        <dsp:cNvPr id="0" name=""/>
        <dsp:cNvSpPr/>
      </dsp:nvSpPr>
      <dsp:spPr>
        <a:xfrm rot="1541238">
          <a:off x="5666472" y="1444513"/>
          <a:ext cx="1396745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1396745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6329925" y="1430293"/>
        <a:ext cx="69837" cy="69837"/>
      </dsp:txXfrm>
    </dsp:sp>
    <dsp:sp modelId="{A2BC245E-B814-4D7B-9C32-54D0DC981056}">
      <dsp:nvSpPr>
        <dsp:cNvPr id="0" name=""/>
        <dsp:cNvSpPr/>
      </dsp:nvSpPr>
      <dsp:spPr>
        <a:xfrm>
          <a:off x="6994199" y="1520604"/>
          <a:ext cx="1507688" cy="494647"/>
        </a:xfrm>
        <a:prstGeom prst="roundRect">
          <a:avLst>
            <a:gd name="adj" fmla="val 10000"/>
          </a:avLst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Holstebro Gymnasium, HTX</a:t>
          </a:r>
        </a:p>
      </dsp:txBody>
      <dsp:txXfrm>
        <a:off x="7008687" y="1535092"/>
        <a:ext cx="1478712" cy="465671"/>
      </dsp:txXfrm>
    </dsp:sp>
    <dsp:sp modelId="{7A5382D8-13A2-4837-A112-A6AE79740BE4}">
      <dsp:nvSpPr>
        <dsp:cNvPr id="0" name=""/>
        <dsp:cNvSpPr/>
      </dsp:nvSpPr>
      <dsp:spPr>
        <a:xfrm rot="20057049">
          <a:off x="8493693" y="1711329"/>
          <a:ext cx="165477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165477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8572294" y="1727890"/>
        <a:ext cx="8273" cy="8273"/>
      </dsp:txXfrm>
    </dsp:sp>
    <dsp:sp modelId="{727C3F4E-F8C9-40DB-9977-9773FE5CEBDB}">
      <dsp:nvSpPr>
        <dsp:cNvPr id="0" name=""/>
        <dsp:cNvSpPr/>
      </dsp:nvSpPr>
      <dsp:spPr>
        <a:xfrm>
          <a:off x="8650975" y="1419711"/>
          <a:ext cx="1418264" cy="5528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Helhedsorienteret forløb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Energi og samfund</a:t>
          </a:r>
        </a:p>
      </dsp:txBody>
      <dsp:txXfrm>
        <a:off x="8667167" y="1435903"/>
        <a:ext cx="1385880" cy="520445"/>
      </dsp:txXfrm>
    </dsp:sp>
    <dsp:sp modelId="{426EBC45-2320-4B4D-8B66-CF3F882B7D81}">
      <dsp:nvSpPr>
        <dsp:cNvPr id="0" name=""/>
        <dsp:cNvSpPr/>
      </dsp:nvSpPr>
      <dsp:spPr>
        <a:xfrm rot="4023809">
          <a:off x="519457" y="2901014"/>
          <a:ext cx="1431497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1431497" y="2069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1199418" y="2885925"/>
        <a:ext cx="71574" cy="71574"/>
      </dsp:txXfrm>
    </dsp:sp>
    <dsp:sp modelId="{6D32095C-519A-4BA3-8F09-F2550BE94E5B}">
      <dsp:nvSpPr>
        <dsp:cNvPr id="0" name=""/>
        <dsp:cNvSpPr/>
      </dsp:nvSpPr>
      <dsp:spPr>
        <a:xfrm>
          <a:off x="1514141" y="3329996"/>
          <a:ext cx="1330721" cy="501752"/>
        </a:xfrm>
        <a:prstGeom prst="roundRect">
          <a:avLst>
            <a:gd name="adj" fmla="val 1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socialt</a:t>
          </a:r>
        </a:p>
      </dsp:txBody>
      <dsp:txXfrm>
        <a:off x="1528837" y="3344692"/>
        <a:ext cx="1301329" cy="472360"/>
      </dsp:txXfrm>
    </dsp:sp>
    <dsp:sp modelId="{9F6A66AD-4856-4B3A-A987-6D1B8B01D9F4}">
      <dsp:nvSpPr>
        <dsp:cNvPr id="0" name=""/>
        <dsp:cNvSpPr/>
      </dsp:nvSpPr>
      <dsp:spPr>
        <a:xfrm rot="19808555">
          <a:off x="2771300" y="3284265"/>
          <a:ext cx="1108417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1108417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3297799" y="3277252"/>
        <a:ext cx="55420" cy="55420"/>
      </dsp:txXfrm>
    </dsp:sp>
    <dsp:sp modelId="{91DA873F-F67C-4189-9715-F882270287D7}">
      <dsp:nvSpPr>
        <dsp:cNvPr id="0" name=""/>
        <dsp:cNvSpPr/>
      </dsp:nvSpPr>
      <dsp:spPr>
        <a:xfrm>
          <a:off x="3806156" y="2663440"/>
          <a:ext cx="2001445" cy="731228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>
              <a:solidFill>
                <a:schemeClr val="tx1"/>
              </a:solidFill>
            </a:rPr>
            <a:t>Aktivitet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>
              <a:solidFill>
                <a:schemeClr val="tx1"/>
              </a:solidFill>
            </a:rPr>
            <a:t>Udvikling af tværinstitutionelle elevfællesskaber  </a:t>
          </a:r>
        </a:p>
      </dsp:txBody>
      <dsp:txXfrm>
        <a:off x="3827573" y="2684857"/>
        <a:ext cx="1958611" cy="688394"/>
      </dsp:txXfrm>
    </dsp:sp>
    <dsp:sp modelId="{5FE0E192-071E-4FA5-B2AE-A98B0392D472}">
      <dsp:nvSpPr>
        <dsp:cNvPr id="0" name=""/>
        <dsp:cNvSpPr/>
      </dsp:nvSpPr>
      <dsp:spPr>
        <a:xfrm rot="20656980">
          <a:off x="5784478" y="2840819"/>
          <a:ext cx="1236947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1236947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6372028" y="2830594"/>
        <a:ext cx="61847" cy="61847"/>
      </dsp:txXfrm>
    </dsp:sp>
    <dsp:sp modelId="{7F81390D-E43E-499B-96FD-28178E5463DA}">
      <dsp:nvSpPr>
        <dsp:cNvPr id="0" name=""/>
        <dsp:cNvSpPr/>
      </dsp:nvSpPr>
      <dsp:spPr>
        <a:xfrm>
          <a:off x="6998302" y="2389872"/>
          <a:ext cx="1315349" cy="608219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 FGU, UCH</a:t>
          </a:r>
        </a:p>
      </dsp:txBody>
      <dsp:txXfrm>
        <a:off x="7016116" y="2407686"/>
        <a:ext cx="1279721" cy="572591"/>
      </dsp:txXfrm>
    </dsp:sp>
    <dsp:sp modelId="{7E702345-49B7-42BE-9A69-FDD9B3B176D0}">
      <dsp:nvSpPr>
        <dsp:cNvPr id="0" name=""/>
        <dsp:cNvSpPr/>
      </dsp:nvSpPr>
      <dsp:spPr>
        <a:xfrm rot="19616540">
          <a:off x="8276690" y="2548733"/>
          <a:ext cx="456659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456659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8493603" y="2558015"/>
        <a:ext cx="22832" cy="22832"/>
      </dsp:txXfrm>
    </dsp:sp>
    <dsp:sp modelId="{4DFF5590-8EF1-41BB-8E72-A1558DB11606}">
      <dsp:nvSpPr>
        <dsp:cNvPr id="0" name=""/>
        <dsp:cNvSpPr/>
      </dsp:nvSpPr>
      <dsp:spPr>
        <a:xfrm>
          <a:off x="8696388" y="2226209"/>
          <a:ext cx="1211975" cy="43734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Idrætsdag på tværs</a:t>
          </a:r>
        </a:p>
      </dsp:txBody>
      <dsp:txXfrm>
        <a:off x="8709197" y="2239018"/>
        <a:ext cx="1186357" cy="411727"/>
      </dsp:txXfrm>
    </dsp:sp>
    <dsp:sp modelId="{6DC90F12-85F1-4797-829F-CD954E18CB4D}">
      <dsp:nvSpPr>
        <dsp:cNvPr id="0" name=""/>
        <dsp:cNvSpPr/>
      </dsp:nvSpPr>
      <dsp:spPr>
        <a:xfrm rot="890455">
          <a:off x="2827987" y="3689742"/>
          <a:ext cx="1011716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1011716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3308552" y="3685148"/>
        <a:ext cx="50585" cy="50585"/>
      </dsp:txXfrm>
    </dsp:sp>
    <dsp:sp modelId="{4CE54BB9-2DD9-439F-8A2C-50804630D7EB}">
      <dsp:nvSpPr>
        <dsp:cNvPr id="0" name=""/>
        <dsp:cNvSpPr/>
      </dsp:nvSpPr>
      <dsp:spPr>
        <a:xfrm>
          <a:off x="3822828" y="3474685"/>
          <a:ext cx="2001445" cy="73064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>
              <a:solidFill>
                <a:schemeClr val="tx1"/>
              </a:solidFill>
            </a:rPr>
            <a:t>Aktivitet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>
              <a:solidFill>
                <a:schemeClr val="tx1"/>
              </a:solidFill>
            </a:rPr>
            <a:t>Udvikling af fælles medarbejderkultur</a:t>
          </a:r>
        </a:p>
      </dsp:txBody>
      <dsp:txXfrm>
        <a:off x="3844228" y="3496085"/>
        <a:ext cx="1958645" cy="687847"/>
      </dsp:txXfrm>
    </dsp:sp>
    <dsp:sp modelId="{5987E17E-55E8-4822-881B-07D11BE10FB5}">
      <dsp:nvSpPr>
        <dsp:cNvPr id="0" name=""/>
        <dsp:cNvSpPr/>
      </dsp:nvSpPr>
      <dsp:spPr>
        <a:xfrm rot="21126677">
          <a:off x="5818915" y="3741600"/>
          <a:ext cx="1132406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1132406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6356809" y="3733988"/>
        <a:ext cx="56620" cy="56620"/>
      </dsp:txXfrm>
    </dsp:sp>
    <dsp:sp modelId="{AE63E943-19BB-424F-8202-FEB0FF494B9E}">
      <dsp:nvSpPr>
        <dsp:cNvPr id="0" name=""/>
        <dsp:cNvSpPr/>
      </dsp:nvSpPr>
      <dsp:spPr>
        <a:xfrm>
          <a:off x="6945964" y="3412380"/>
          <a:ext cx="1336805" cy="544413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10.Kl , VUC, UCH</a:t>
          </a:r>
        </a:p>
      </dsp:txBody>
      <dsp:txXfrm>
        <a:off x="6961909" y="3428325"/>
        <a:ext cx="1304915" cy="512523"/>
      </dsp:txXfrm>
    </dsp:sp>
    <dsp:sp modelId="{BA8AC8D5-527B-4394-B757-0C0CEB5FFE87}">
      <dsp:nvSpPr>
        <dsp:cNvPr id="0" name=""/>
        <dsp:cNvSpPr/>
      </dsp:nvSpPr>
      <dsp:spPr>
        <a:xfrm rot="20516726">
          <a:off x="8273874" y="3607898"/>
          <a:ext cx="361318" cy="41396"/>
        </a:xfrm>
        <a:custGeom>
          <a:avLst/>
          <a:gdLst/>
          <a:ahLst/>
          <a:cxnLst/>
          <a:rect l="0" t="0" r="0" b="0"/>
          <a:pathLst>
            <a:path>
              <a:moveTo>
                <a:pt x="0" y="20698"/>
              </a:moveTo>
              <a:lnTo>
                <a:pt x="361318" y="206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8445500" y="3619564"/>
        <a:ext cx="18065" cy="18065"/>
      </dsp:txXfrm>
    </dsp:sp>
    <dsp:sp modelId="{DE06B41C-D51A-4DB8-B29E-D6330E2FC759}">
      <dsp:nvSpPr>
        <dsp:cNvPr id="0" name=""/>
        <dsp:cNvSpPr/>
      </dsp:nvSpPr>
      <dsp:spPr>
        <a:xfrm>
          <a:off x="8626297" y="3339578"/>
          <a:ext cx="1720382" cy="46605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a-DK" sz="900" kern="1200" dirty="0"/>
            <a:t>Parallel- parkering for </a:t>
          </a:r>
          <a:r>
            <a:rPr lang="da-DK" sz="900" kern="1200" dirty="0" err="1"/>
            <a:t>dummies</a:t>
          </a:r>
          <a:endParaRPr lang="da-DK" sz="900" kern="1200" dirty="0"/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900" kern="1200" dirty="0"/>
        </a:p>
      </dsp:txBody>
      <dsp:txXfrm>
        <a:off x="8639947" y="3353228"/>
        <a:ext cx="1693082" cy="438756"/>
      </dsp:txXfrm>
    </dsp:sp>
    <dsp:sp modelId="{202ABD32-DBF9-4793-9ED1-2E7AFB3F5151}">
      <dsp:nvSpPr>
        <dsp:cNvPr id="0" name=""/>
        <dsp:cNvSpPr/>
      </dsp:nvSpPr>
      <dsp:spPr>
        <a:xfrm>
          <a:off x="0" y="783794"/>
          <a:ext cx="1237994" cy="529692"/>
        </a:xfrm>
        <a:prstGeom prst="roundRect">
          <a:avLst>
            <a:gd name="adj" fmla="val 10000"/>
          </a:avLst>
        </a:prstGeom>
        <a:solidFill>
          <a:srgbClr val="FFFF9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>
              <a:solidFill>
                <a:schemeClr val="tx1"/>
              </a:solidFill>
            </a:rPr>
            <a:t>Projektkommissorie</a:t>
          </a:r>
        </a:p>
      </dsp:txBody>
      <dsp:txXfrm>
        <a:off x="15514" y="799308"/>
        <a:ext cx="1206966" cy="498664"/>
      </dsp:txXfrm>
    </dsp:sp>
    <dsp:sp modelId="{210B56D6-9EFC-4BB1-BAB2-581354C0AFA1}">
      <dsp:nvSpPr>
        <dsp:cNvPr id="0" name=""/>
        <dsp:cNvSpPr/>
      </dsp:nvSpPr>
      <dsp:spPr>
        <a:xfrm>
          <a:off x="3361415" y="1511890"/>
          <a:ext cx="789209" cy="4995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PL</a:t>
          </a:r>
        </a:p>
      </dsp:txBody>
      <dsp:txXfrm>
        <a:off x="3476992" y="1585040"/>
        <a:ext cx="558055" cy="353200"/>
      </dsp:txXfrm>
    </dsp:sp>
    <dsp:sp modelId="{EFAB7E5E-5495-46A1-A628-2C392D26A7C1}">
      <dsp:nvSpPr>
        <dsp:cNvPr id="0" name=""/>
        <dsp:cNvSpPr/>
      </dsp:nvSpPr>
      <dsp:spPr>
        <a:xfrm>
          <a:off x="3361415" y="2140114"/>
          <a:ext cx="789209" cy="4995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900" kern="1200" dirty="0"/>
            <a:t>PL</a:t>
          </a:r>
        </a:p>
      </dsp:txBody>
      <dsp:txXfrm>
        <a:off x="3476992" y="2213264"/>
        <a:ext cx="558055" cy="353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13EA3-B748-4069-ACF7-9227715BF461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BB8E9-1153-41BE-8B0E-5FC84E1BA45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8734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B8E9-1153-41BE-8B0E-5FC84E1BA45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188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BB8E9-1153-41BE-8B0E-5FC84E1BA457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849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0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0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61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078E7-8588-CC6F-73C4-D9312A159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A4FEA26-C65F-9E87-C613-A188D7ECC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EE0410C-23EC-8CD5-BEA8-A048A2EEF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5B91EAC-2FDD-E181-4BD9-AFADF2D3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8B6CA07-16F4-92C6-8377-371BEF17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521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8ED62-D683-F4CD-D72E-78FB945D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78F0A2-67A0-3B01-E524-8B580F08F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43807F7-4A77-A0B4-DD58-3FEB8D5D7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C66DCCD-293E-7EC4-C431-58BE2CE6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1C0774F-D73D-82C6-ACF1-40960A77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503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0BDEC-53AB-A22B-1D54-DC805C658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343C73-EB20-EE6C-47AA-2E921CCA3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317D8F-8564-781B-E145-CFD3012E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6DB12F-2091-8B80-6833-4587308F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3D14B1B-445D-CD93-2A7B-FD0602E7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4606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C37FE-B7C5-8A08-5AEA-2E1A2580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3368DC-4682-890A-3767-375F539F0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FB0BE-5F36-F577-F9FF-9472F58A5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73A3990-C587-131B-8B77-0A656A21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EEA4E6B-CB36-ED00-7E75-000A8D15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5AF3FA2-96BF-BF76-1C7B-0669999B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9638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C8FBD-1320-615C-B676-543A6BE60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B5210B-FB07-0F0C-B41C-4A9B87FDF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0C7B35D-E07A-7741-8FFA-E3396F352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51B3F1D-B8FE-5EE9-9C29-5E71B911C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1CB496E-394F-B3F4-5DED-E1D105882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074AD58-EA87-E7C8-A49E-52222849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33D7180A-BB16-173F-FE08-74393F01F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34FCF67-3C0F-2A83-0841-BBED6E69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9727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BE346-E059-6114-0C3E-9672F4948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BA9C80E-80A0-0C72-D7CA-343D749E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CC9FA21-6968-BCC4-B43F-36856DEF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A67FCA9-1AC3-F531-18C6-893FB765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5692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93F1E48-CBCE-B9CB-223F-8C0165EE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24A37B4-EF2B-31CB-C79E-C0CC126CC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601412F-6C01-4C7E-642F-5EF041BA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5808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A43C8-EB40-64B5-2903-800C0B715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CE05C1B-1E68-40FE-6742-0EA7744E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CE1B7EF-5B60-16FE-41ED-7BD195D4A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2E6357C-3338-952B-82D4-8B08D5B6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C5E4008-F971-07B8-9B13-5A110B73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609B3CD-F022-A73D-CD1D-0A9A9E6C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303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64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B1D6C-D2CB-E5C3-46D3-5A68B42E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08B0BA6-58A0-1B81-D42A-566DB13A5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670CC71-E0D1-31C8-07FB-8D2710752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D1CD75A-1B38-E792-967C-25FB2E8C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A8E2F91-B45C-0F42-EBDF-15DFD55D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AC8E893-3052-B532-E752-4AD2A71D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0406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2FB69-4928-BA10-6811-027357A9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E9AFB49-D772-3EEF-0657-AD5B03C45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DFAADF7-4AF3-19AF-1D2F-BCA82BDE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4C772E4-84FE-2733-0C01-6BB20937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72FC45E-45B4-8365-0DA6-19AEE3F31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0225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4F292AA-E2EB-EC16-8B85-85038123F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E9267AF-9D1E-C985-5067-FD3C1806D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686B67B-1432-37AC-C43F-F4F99A5B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7CB8C73-FE3E-FE68-8978-22EC2F270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F75A32A-949A-68EC-8C58-41AEC0D5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363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4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1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1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2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6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7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24D4ED9-2D86-12C3-9A9C-DD11978C8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71EF599-7887-1E18-2721-AF5A4A342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07C58BF-D142-8A23-E222-B246F5F97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651AD4-796F-4361-83DC-EFF7F7A6DFA3}" type="datetimeFigureOut">
              <a:rPr lang="da-DK" smtClean="0"/>
              <a:t>03-09-2025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2FFEDF-9814-AC3E-A14A-6D3A2A99D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75A7B1-C9DE-005D-21F8-221F1BF07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0365C2-4DF3-4AC1-ABF4-801698F1BA6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29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astromand.dk/tag/paskefrokost-opskrifter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pmv.dk/PC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kpmv.dk/PCR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CAE87BB-FEAA-3560-A826-F64FB714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15763" b="762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14416"/>
            <a:ext cx="12191999" cy="1243584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163E06A-D713-8A6E-EA86-FD47D83A7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7245" y="5768969"/>
            <a:ext cx="3399681" cy="955994"/>
          </a:xfrm>
        </p:spPr>
        <p:txBody>
          <a:bodyPr anchor="ctr">
            <a:normAutofit/>
          </a:bodyPr>
          <a:lstStyle/>
          <a:p>
            <a:pPr algn="r"/>
            <a:r>
              <a:rPr lang="da-DK" sz="1900" dirty="0">
                <a:latin typeface="+mj-lt"/>
              </a:rPr>
              <a:t>Projekt campus i Region Midtjylland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3D35E08-C2B8-207B-A327-E6632E9B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92" y="5751534"/>
            <a:ext cx="207891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22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9BB1F5D-685D-FED5-B750-D4DEFC0E8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39240"/>
            <a:ext cx="11658600" cy="380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6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2734D7E-ED93-355C-1FCF-26C6C1A32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44" y="293804"/>
            <a:ext cx="10569911" cy="59249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0B07D7-3590-EDB7-F01C-2AF7B40A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64" y="784053"/>
            <a:ext cx="10515600" cy="1325563"/>
          </a:xfrm>
        </p:spPr>
        <p:txBody>
          <a:bodyPr>
            <a:normAutofit/>
          </a:bodyPr>
          <a:lstStyle/>
          <a:p>
            <a:r>
              <a:rPr lang="da-DK" sz="3600" dirty="0">
                <a:solidFill>
                  <a:schemeClr val="bg1"/>
                </a:solidFill>
              </a:rPr>
              <a:t>Forventningsafstemning og igangsættelse af aktiviteter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91924C-CC10-1B87-F5CB-D422BC2D7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232" y="1747792"/>
            <a:ext cx="10515600" cy="4351338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Få timer</a:t>
            </a:r>
          </a:p>
          <a:p>
            <a:r>
              <a:rPr lang="da-DK" dirty="0">
                <a:solidFill>
                  <a:schemeClr val="bg1"/>
                </a:solidFill>
              </a:rPr>
              <a:t>Lave aktivitetsmål</a:t>
            </a:r>
          </a:p>
          <a:p>
            <a:r>
              <a:rPr lang="da-DK" dirty="0">
                <a:solidFill>
                  <a:schemeClr val="bg1"/>
                </a:solidFill>
              </a:rPr>
              <a:t>Høj kompleksitet</a:t>
            </a:r>
          </a:p>
          <a:p>
            <a:r>
              <a:rPr lang="da-DK" dirty="0">
                <a:solidFill>
                  <a:schemeClr val="bg1"/>
                </a:solidFill>
              </a:rPr>
              <a:t>Mange dagsordener</a:t>
            </a:r>
          </a:p>
        </p:txBody>
      </p:sp>
      <p:sp>
        <p:nvSpPr>
          <p:cNvPr id="5" name="Pil: højre 4">
            <a:extLst>
              <a:ext uri="{FF2B5EF4-FFF2-40B4-BE49-F238E27FC236}">
                <a16:creationId xmlns:a16="http://schemas.microsoft.com/office/drawing/2014/main" id="{9B558E61-9779-43AC-619C-F1649A2759CA}"/>
              </a:ext>
            </a:extLst>
          </p:cNvPr>
          <p:cNvSpPr/>
          <p:nvPr/>
        </p:nvSpPr>
        <p:spPr>
          <a:xfrm>
            <a:off x="6272784" y="2471440"/>
            <a:ext cx="1673352" cy="86868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D7A2FB7-5AF8-0609-4B74-49A56784D2D6}"/>
              </a:ext>
            </a:extLst>
          </p:cNvPr>
          <p:cNvSpPr txBox="1"/>
          <p:nvPr/>
        </p:nvSpPr>
        <p:spPr>
          <a:xfrm>
            <a:off x="9582912" y="2905780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Ro på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499C8CB-5271-53E9-7BA9-700C1D6AB00F}"/>
              </a:ext>
            </a:extLst>
          </p:cNvPr>
          <p:cNvSpPr txBox="1">
            <a:spLocks/>
          </p:cNvSpPr>
          <p:nvPr/>
        </p:nvSpPr>
        <p:spPr>
          <a:xfrm>
            <a:off x="2745278" y="5125014"/>
            <a:ext cx="8728364" cy="68927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bg1"/>
                </a:solidFill>
              </a:rPr>
              <a:t>Hjemmebesøg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september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134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BA1608F-8E23-C97A-C434-3E1CB6958FCB}"/>
              </a:ext>
            </a:extLst>
          </p:cNvPr>
          <p:cNvSpPr txBox="1"/>
          <p:nvPr/>
        </p:nvSpPr>
        <p:spPr>
          <a:xfrm>
            <a:off x="838200" y="459863"/>
            <a:ext cx="10515600" cy="1004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Næste skridt</a:t>
            </a:r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Tekstfelt 2">
            <a:extLst>
              <a:ext uri="{FF2B5EF4-FFF2-40B4-BE49-F238E27FC236}">
                <a16:creationId xmlns:a16="http://schemas.microsoft.com/office/drawing/2014/main" id="{F4BC2FB9-D6C2-39A5-7B64-8573936F6F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699559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1271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6B2B1-428A-B9F5-6E19-46323859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dirty="0"/>
              <a:t>Projektkommissorie 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F0D80EF-370A-8D38-5382-50818AD071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0685" y="1690688"/>
            <a:ext cx="5181600" cy="2659203"/>
          </a:xfrm>
          <a:prstGeom prst="rect">
            <a:avLst/>
          </a:prstGeo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74523017-13BD-2CC8-6465-6E26149678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07242" y="2198878"/>
            <a:ext cx="5181600" cy="246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30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A9EE9F16-55C9-99E1-5E6B-FF7806A08ED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524803" y="643466"/>
            <a:ext cx="714239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5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oks on a briefcase">
            <a:extLst>
              <a:ext uri="{FF2B5EF4-FFF2-40B4-BE49-F238E27FC236}">
                <a16:creationId xmlns:a16="http://schemas.microsoft.com/office/drawing/2014/main" id="{4CA79D70-5C7E-28EF-4405-291D5EF9D5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44" b="945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532687-1376-9F93-F3CE-4AFAC8E3C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En case</a:t>
            </a:r>
          </a:p>
        </p:txBody>
      </p:sp>
    </p:spTree>
    <p:extLst>
      <p:ext uri="{BB962C8B-B14F-4D97-AF65-F5344CB8AC3E}">
        <p14:creationId xmlns:p14="http://schemas.microsoft.com/office/powerpoint/2010/main" val="2811368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BFAC33D-185D-A45B-2EBD-727B5C7EF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39047"/>
            <a:ext cx="10905066" cy="472435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5EE36F9-66B1-E52B-890D-85AF18642A71}"/>
              </a:ext>
            </a:extLst>
          </p:cNvPr>
          <p:cNvSpPr txBox="1"/>
          <p:nvPr/>
        </p:nvSpPr>
        <p:spPr>
          <a:xfrm>
            <a:off x="1136583" y="5675750"/>
            <a:ext cx="495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Overordnet valg af Indsatsområder i Holstebro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EA5A60C-3FA9-AA04-B5FD-5FDD9B16A2A2}"/>
              </a:ext>
            </a:extLst>
          </p:cNvPr>
          <p:cNvSpPr txBox="1"/>
          <p:nvPr/>
        </p:nvSpPr>
        <p:spPr>
          <a:xfrm>
            <a:off x="4004109" y="3307380"/>
            <a:ext cx="79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rgbClr val="FF0000"/>
                </a:solidFill>
                <a:latin typeface="Chiller" panose="04020404031007020602" pitchFamily="82" charset="0"/>
              </a:rPr>
              <a:t>V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5214B01D-01E3-BEDA-DC3A-6E3E62E1B01C}"/>
              </a:ext>
            </a:extLst>
          </p:cNvPr>
          <p:cNvSpPr txBox="1"/>
          <p:nvPr/>
        </p:nvSpPr>
        <p:spPr>
          <a:xfrm>
            <a:off x="7512357" y="4545605"/>
            <a:ext cx="79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rgbClr val="FF0000"/>
                </a:solidFill>
                <a:latin typeface="Chiller" panose="04020404031007020602" pitchFamily="82" charset="0"/>
              </a:rPr>
              <a:t>V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9F97C6D-2F28-D304-93A8-1CDD8420D86A}"/>
              </a:ext>
            </a:extLst>
          </p:cNvPr>
          <p:cNvSpPr txBox="1"/>
          <p:nvPr/>
        </p:nvSpPr>
        <p:spPr>
          <a:xfrm>
            <a:off x="10753005" y="3969320"/>
            <a:ext cx="79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rgbClr val="FF0000"/>
                </a:solidFill>
                <a:latin typeface="Chiller" panose="04020404031007020602" pitchFamily="82" charset="0"/>
              </a:rPr>
              <a:t>V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682418BE-A41D-65CC-718B-6FE15FFDDD25}"/>
              </a:ext>
            </a:extLst>
          </p:cNvPr>
          <p:cNvSpPr txBox="1"/>
          <p:nvPr/>
        </p:nvSpPr>
        <p:spPr>
          <a:xfrm>
            <a:off x="8436525" y="3507655"/>
            <a:ext cx="79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rgbClr val="FF0000"/>
                </a:solidFill>
                <a:latin typeface="Chiller" panose="04020404031007020602" pitchFamily="82" charset="0"/>
              </a:rPr>
              <a:t>V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91E9D80B-8CC7-C361-BCAC-696B92480EA3}"/>
              </a:ext>
            </a:extLst>
          </p:cNvPr>
          <p:cNvSpPr txBox="1"/>
          <p:nvPr/>
        </p:nvSpPr>
        <p:spPr>
          <a:xfrm>
            <a:off x="5624433" y="3584130"/>
            <a:ext cx="79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rgbClr val="FF0000"/>
                </a:solidFill>
                <a:latin typeface="Chiller" panose="04020404031007020602" pitchFamily="82" charset="0"/>
              </a:rPr>
              <a:t>V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CDA31929-88BA-FF2E-B11A-973E30ACF3AC}"/>
              </a:ext>
            </a:extLst>
          </p:cNvPr>
          <p:cNvSpPr txBox="1"/>
          <p:nvPr/>
        </p:nvSpPr>
        <p:spPr>
          <a:xfrm>
            <a:off x="2579570" y="394636"/>
            <a:ext cx="665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Dokumentet opstartes under første møde i den lokale gruppe</a:t>
            </a:r>
          </a:p>
        </p:txBody>
      </p:sp>
    </p:spTree>
    <p:extLst>
      <p:ext uri="{BB962C8B-B14F-4D97-AF65-F5344CB8AC3E}">
        <p14:creationId xmlns:p14="http://schemas.microsoft.com/office/powerpoint/2010/main" val="2523310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F0DED-9FD0-FDAF-0F4B-2C87E53DA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Overordnet valg 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9554D5FE-6335-77BA-1DC2-96FE6A2A42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38600" y="1045845"/>
          <a:ext cx="7188200" cy="4788974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447415">
                  <a:extLst>
                    <a:ext uri="{9D8B030D-6E8A-4147-A177-3AD203B41FA5}">
                      <a16:colId xmlns:a16="http://schemas.microsoft.com/office/drawing/2014/main" val="4224930742"/>
                    </a:ext>
                  </a:extLst>
                </a:gridCol>
                <a:gridCol w="2445749">
                  <a:extLst>
                    <a:ext uri="{9D8B030D-6E8A-4147-A177-3AD203B41FA5}">
                      <a16:colId xmlns:a16="http://schemas.microsoft.com/office/drawing/2014/main" val="2815099626"/>
                    </a:ext>
                  </a:extLst>
                </a:gridCol>
                <a:gridCol w="2374129">
                  <a:extLst>
                    <a:ext uri="{9D8B030D-6E8A-4147-A177-3AD203B41FA5}">
                      <a16:colId xmlns:a16="http://schemas.microsoft.com/office/drawing/2014/main" val="1861019461"/>
                    </a:ext>
                  </a:extLst>
                </a:gridCol>
                <a:gridCol w="920907">
                  <a:extLst>
                    <a:ext uri="{9D8B030D-6E8A-4147-A177-3AD203B41FA5}">
                      <a16:colId xmlns:a16="http://schemas.microsoft.com/office/drawing/2014/main" val="586109059"/>
                    </a:ext>
                  </a:extLst>
                </a:gridCol>
              </a:tblGrid>
              <a:tr h="486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200" b="0" kern="100" cap="none" spc="60">
                          <a:solidFill>
                            <a:schemeClr val="bg1"/>
                          </a:solidFill>
                          <a:effectLst/>
                        </a:rPr>
                        <a:t>Indsatsområde 1 (1142)</a:t>
                      </a:r>
                      <a:endParaRPr lang="da-DK" sz="1200" b="0" kern="100" cap="none" spc="6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200" b="0" kern="100" cap="none" spc="60">
                          <a:solidFill>
                            <a:schemeClr val="bg1"/>
                          </a:solidFill>
                          <a:effectLst/>
                        </a:rPr>
                        <a:t>Aktivitet</a:t>
                      </a:r>
                      <a:endParaRPr lang="da-DK" sz="1200" b="0" kern="100" cap="none" spc="6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200" b="0" kern="100" cap="none" spc="60">
                          <a:solidFill>
                            <a:schemeClr val="bg1"/>
                          </a:solidFill>
                          <a:effectLst/>
                        </a:rPr>
                        <a:t>Deltagende institutioner(kontaktpersoner)</a:t>
                      </a:r>
                      <a:endParaRPr lang="da-DK" sz="1200" b="0" kern="100" cap="none" spc="6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200" b="0" kern="100" cap="none" spc="60">
                          <a:solidFill>
                            <a:schemeClr val="bg1"/>
                          </a:solidFill>
                          <a:effectLst/>
                        </a:rPr>
                        <a:t>Timer til aktiviteter</a:t>
                      </a:r>
                      <a:endParaRPr lang="da-DK" sz="1200" b="0" kern="100" cap="none" spc="6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96455"/>
                  </a:ext>
                </a:extLst>
              </a:tr>
              <a:tr h="438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Udvikling af tværinstitutionelle undervisningsforløb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EUD, SoSu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300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604992"/>
                  </a:ext>
                </a:extLst>
              </a:tr>
              <a:tr h="690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Udvikling af tværinstitutionelle undervisningsforløb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Holstebro gymnasium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HTX</a:t>
                      </a: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300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878856"/>
                  </a:ext>
                </a:extLst>
              </a:tr>
              <a:tr h="264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245339"/>
                  </a:ext>
                </a:extLst>
              </a:tr>
              <a:tr h="264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793845"/>
                  </a:ext>
                </a:extLst>
              </a:tr>
              <a:tr h="517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Indsatsområde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(893)</a:t>
                      </a: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056728"/>
                  </a:ext>
                </a:extLst>
              </a:tr>
              <a:tr h="264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Udvikling af fælles medarbejderkultur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10.kl VUC 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150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291201"/>
                  </a:ext>
                </a:extLst>
              </a:tr>
              <a:tr h="264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Udvikling af elevfællesskaber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FGU UCH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200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097224"/>
                  </a:ext>
                </a:extLst>
              </a:tr>
              <a:tr h="264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518009"/>
                  </a:ext>
                </a:extLst>
              </a:tr>
              <a:tr h="517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Indsatsområde 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(428)</a:t>
                      </a: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997148"/>
                  </a:ext>
                </a:extLst>
              </a:tr>
              <a:tr h="264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bygningsvision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SoSu, UCH VUC FGU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100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7587"/>
                  </a:ext>
                </a:extLst>
              </a:tr>
              <a:tr h="264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pædagogisk vision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alle parter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100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64329"/>
                  </a:ext>
                </a:extLst>
              </a:tr>
              <a:tr h="264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b="1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100" kern="1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64" marR="52264" marT="69685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87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79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C6998-5796-C493-3673-B1B06EBDD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160A6-7632-A391-FF24-D464C875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Organisering af det lokale samarbejde i Holstebro (UCH)</a:t>
            </a:r>
            <a:br>
              <a:rPr lang="da-DK" sz="2800" dirty="0"/>
            </a:br>
            <a:r>
              <a:rPr lang="da-DK" sz="2800" dirty="0"/>
              <a:t>Udvikling af det organisatoriske rum IO3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9905D22F-12D0-C7E0-1D1A-8C809733D3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5125"/>
          <a:ext cx="10515600" cy="3656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7799D066-97F2-E8DD-AA33-A7E4619604FD}"/>
              </a:ext>
            </a:extLst>
          </p:cNvPr>
          <p:cNvSpPr/>
          <p:nvPr/>
        </p:nvSpPr>
        <p:spPr>
          <a:xfrm>
            <a:off x="0" y="3057516"/>
            <a:ext cx="2263140" cy="13255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Styregruppe-deltager/ chef/direktør/ rektor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16C23FC7-85C6-8A5A-8E93-087A2936C870}"/>
              </a:ext>
            </a:extLst>
          </p:cNvPr>
          <p:cNvSpPr/>
          <p:nvPr/>
        </p:nvSpPr>
        <p:spPr>
          <a:xfrm>
            <a:off x="9237306" y="207121"/>
            <a:ext cx="2954694" cy="17336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Opgavebeskrivelse:</a:t>
            </a:r>
          </a:p>
          <a:p>
            <a:pPr algn="ctr"/>
            <a:r>
              <a:rPr lang="da-DK" sz="1200" dirty="0"/>
              <a:t>At prioritere indsatsområder og overordnet fordeling af timer. At udarbejde projektkommissorie lokalt.</a:t>
            </a:r>
          </a:p>
          <a:p>
            <a:pPr algn="ctr"/>
            <a:r>
              <a:rPr lang="da-DK" sz="1200" dirty="0" err="1"/>
              <a:t>Evt</a:t>
            </a:r>
            <a:r>
              <a:rPr lang="da-DK" sz="1200" dirty="0"/>
              <a:t> udvikle lokale netværksaktiviteter.</a:t>
            </a:r>
          </a:p>
          <a:p>
            <a:pPr algn="ctr"/>
            <a:r>
              <a:rPr lang="da-DK" sz="1200" dirty="0"/>
              <a:t>Deltage på netværksmøde 13.1.2026 og </a:t>
            </a:r>
            <a:r>
              <a:rPr lang="da-DK" sz="1200" dirty="0" err="1"/>
              <a:t>erfamøde</a:t>
            </a:r>
            <a:r>
              <a:rPr lang="da-DK" sz="1200" dirty="0"/>
              <a:t> </a:t>
            </a:r>
            <a:r>
              <a:rPr lang="da-DK" sz="1200" dirty="0" err="1"/>
              <a:t>dec</a:t>
            </a:r>
            <a:r>
              <a:rPr lang="da-DK" sz="1200" dirty="0"/>
              <a:t> 2026</a:t>
            </a:r>
          </a:p>
          <a:p>
            <a:pPr algn="ctr"/>
            <a:r>
              <a:rPr lang="da-DK" sz="1200" dirty="0"/>
              <a:t>Lokal videndeling</a:t>
            </a:r>
          </a:p>
          <a:p>
            <a:pPr algn="ctr"/>
            <a:endParaRPr lang="da-DK" dirty="0"/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F7A61CB5-23C5-9B21-0074-B9FE994867F5}"/>
              </a:ext>
            </a:extLst>
          </p:cNvPr>
          <p:cNvSpPr/>
          <p:nvPr/>
        </p:nvSpPr>
        <p:spPr>
          <a:xfrm>
            <a:off x="7147248" y="3953871"/>
            <a:ext cx="4551239" cy="23256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Opgavebeskrivelse: (PL)</a:t>
            </a:r>
          </a:p>
          <a:p>
            <a:pPr algn="ctr"/>
            <a:r>
              <a:rPr lang="da-DK" sz="1200" dirty="0"/>
              <a:t>Efter aftale: Sikre indkaldelse til lokale samarbejdsmøder</a:t>
            </a:r>
          </a:p>
          <a:p>
            <a:pPr algn="ctr"/>
            <a:r>
              <a:rPr lang="da-DK" sz="1200" dirty="0"/>
              <a:t>Sikre projektdokumenter som projektkommissorie udarbejdes.</a:t>
            </a:r>
          </a:p>
          <a:p>
            <a:pPr algn="ctr"/>
            <a:r>
              <a:rPr lang="da-DK" sz="1200" dirty="0"/>
              <a:t>Videresende informationer og invitationer til det lokale samarbejde.</a:t>
            </a:r>
          </a:p>
          <a:p>
            <a:pPr algn="ctr"/>
            <a:r>
              <a:rPr lang="da-DK" sz="1200" dirty="0"/>
              <a:t>Fremsende dokumenter til LEAD.</a:t>
            </a:r>
          </a:p>
          <a:p>
            <a:pPr algn="ctr"/>
            <a:r>
              <a:rPr lang="da-DK" sz="1200" dirty="0"/>
              <a:t>Informere og opdatere lokal projektleder og styregruppedeltagere</a:t>
            </a:r>
          </a:p>
          <a:p>
            <a:pPr algn="ctr"/>
            <a:r>
              <a:rPr lang="da-DK" sz="1200" dirty="0"/>
              <a:t>Fordele timer/økonomi i det lokale samarbejde</a:t>
            </a:r>
          </a:p>
          <a:p>
            <a:pPr algn="ctr"/>
            <a:r>
              <a:rPr lang="da-DK" sz="1200" dirty="0"/>
              <a:t>Udfylde i det lokale årshjul</a:t>
            </a:r>
          </a:p>
          <a:p>
            <a:pPr algn="ctr"/>
            <a:endParaRPr lang="da-DK" dirty="0"/>
          </a:p>
        </p:txBody>
      </p:sp>
      <p:sp>
        <p:nvSpPr>
          <p:cNvPr id="8" name="Taleboble: oval 7">
            <a:extLst>
              <a:ext uri="{FF2B5EF4-FFF2-40B4-BE49-F238E27FC236}">
                <a16:creationId xmlns:a16="http://schemas.microsoft.com/office/drawing/2014/main" id="{133EE273-9E7F-D3A3-5BF8-F60EB3CE78E6}"/>
              </a:ext>
            </a:extLst>
          </p:cNvPr>
          <p:cNvSpPr/>
          <p:nvPr/>
        </p:nvSpPr>
        <p:spPr>
          <a:xfrm>
            <a:off x="2518723" y="4339446"/>
            <a:ext cx="2526030" cy="1554480"/>
          </a:xfrm>
          <a:prstGeom prst="wedgeEllipseCallout">
            <a:avLst>
              <a:gd name="adj1" fmla="val 84470"/>
              <a:gd name="adj2" fmla="val -6546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Lokal PL uploader Projektkommissorie til LEAD,</a:t>
            </a:r>
          </a:p>
          <a:p>
            <a:pPr algn="ctr"/>
            <a:r>
              <a:rPr lang="da-DK" sz="1200" dirty="0"/>
              <a:t>Opretter grupper med kontaktpersoner i forhold til indsatsområder </a:t>
            </a:r>
          </a:p>
          <a:p>
            <a:pPr algn="ctr"/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113578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FE2E0-54E3-7955-44D4-20F5244F3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Lokal opsætning</a:t>
            </a:r>
          </a:p>
        </p:txBody>
      </p:sp>
      <p:graphicFrame>
        <p:nvGraphicFramePr>
          <p:cNvPr id="9" name="Pladsholder til indhold 8">
            <a:extLst>
              <a:ext uri="{FF2B5EF4-FFF2-40B4-BE49-F238E27FC236}">
                <a16:creationId xmlns:a16="http://schemas.microsoft.com/office/drawing/2014/main" id="{284C1A06-51B3-7DA9-0490-3CFF0903EE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74192" y="1837707"/>
          <a:ext cx="1113297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1397F633-E5B8-F108-E648-2AD6E21F3764}"/>
              </a:ext>
            </a:extLst>
          </p:cNvPr>
          <p:cNvCxnSpPr>
            <a:cxnSpLocks/>
          </p:cNvCxnSpPr>
          <p:nvPr/>
        </p:nvCxnSpPr>
        <p:spPr>
          <a:xfrm>
            <a:off x="1270535" y="3070459"/>
            <a:ext cx="0" cy="4184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felt 14">
            <a:extLst>
              <a:ext uri="{FF2B5EF4-FFF2-40B4-BE49-F238E27FC236}">
                <a16:creationId xmlns:a16="http://schemas.microsoft.com/office/drawing/2014/main" id="{927EA78F-918C-05CD-64CA-66CC28F38A74}"/>
              </a:ext>
            </a:extLst>
          </p:cNvPr>
          <p:cNvSpPr txBox="1"/>
          <p:nvPr/>
        </p:nvSpPr>
        <p:spPr>
          <a:xfrm>
            <a:off x="284832" y="1859375"/>
            <a:ext cx="2473544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a-DK" sz="1600" dirty="0"/>
              <a:t>Overordnet valg af indsats i det lokale samarbejde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FE2FC9E1-A156-1DA3-7EBE-17402AC92437}"/>
              </a:ext>
            </a:extLst>
          </p:cNvPr>
          <p:cNvSpPr txBox="1"/>
          <p:nvPr/>
        </p:nvSpPr>
        <p:spPr>
          <a:xfrm>
            <a:off x="2484081" y="3858242"/>
            <a:ext cx="1651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Information om overordnet valg og kontaktpersoner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BA94E317-3675-63F7-2048-43F9F9886FCA}"/>
              </a:ext>
            </a:extLst>
          </p:cNvPr>
          <p:cNvSpPr txBox="1"/>
          <p:nvPr/>
        </p:nvSpPr>
        <p:spPr>
          <a:xfrm>
            <a:off x="5175861" y="3488910"/>
            <a:ext cx="2329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Facilitering af aktiviteter og projektgrupper baseret på overordnet valg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FC4B0721-BA47-5BDA-1CFA-4693D17D19D4}"/>
              </a:ext>
            </a:extLst>
          </p:cNvPr>
          <p:cNvGrpSpPr/>
          <p:nvPr/>
        </p:nvGrpSpPr>
        <p:grpSpPr>
          <a:xfrm>
            <a:off x="7930129" y="1356851"/>
            <a:ext cx="662701" cy="419432"/>
            <a:chOff x="4381861" y="1255378"/>
            <a:chExt cx="662701" cy="419432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A6ED083-1AAA-0456-BF3E-C8E894A18D50}"/>
                </a:ext>
              </a:extLst>
            </p:cNvPr>
            <p:cNvSpPr/>
            <p:nvPr/>
          </p:nvSpPr>
          <p:spPr>
            <a:xfrm>
              <a:off x="4381861" y="1255378"/>
              <a:ext cx="662701" cy="41943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0" name="Ellipse 4">
              <a:extLst>
                <a:ext uri="{FF2B5EF4-FFF2-40B4-BE49-F238E27FC236}">
                  <a16:creationId xmlns:a16="http://schemas.microsoft.com/office/drawing/2014/main" id="{FC4A1AA0-91CD-D6E4-0B68-E1A1F58C30D2}"/>
                </a:ext>
              </a:extLst>
            </p:cNvPr>
            <p:cNvSpPr txBox="1"/>
            <p:nvPr/>
          </p:nvSpPr>
          <p:spPr>
            <a:xfrm>
              <a:off x="4478911" y="1316802"/>
              <a:ext cx="468601" cy="2965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1400" kern="1200" dirty="0"/>
                <a:t>PM</a:t>
              </a:r>
            </a:p>
          </p:txBody>
        </p:sp>
      </p:grpSp>
      <p:sp>
        <p:nvSpPr>
          <p:cNvPr id="24" name="Tekstfelt 23">
            <a:extLst>
              <a:ext uri="{FF2B5EF4-FFF2-40B4-BE49-F238E27FC236}">
                <a16:creationId xmlns:a16="http://schemas.microsoft.com/office/drawing/2014/main" id="{AFA7232B-5501-CA1D-97C0-52568C8B949B}"/>
              </a:ext>
            </a:extLst>
          </p:cNvPr>
          <p:cNvSpPr txBox="1"/>
          <p:nvPr/>
        </p:nvSpPr>
        <p:spPr>
          <a:xfrm>
            <a:off x="8689880" y="952024"/>
            <a:ext cx="2329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Aktivitetsbeskrivelse udarbejdes og skal godkendes af LEAD</a:t>
            </a:r>
          </a:p>
        </p:txBody>
      </p:sp>
    </p:spTree>
    <p:extLst>
      <p:ext uri="{BB962C8B-B14F-4D97-AF65-F5344CB8AC3E}">
        <p14:creationId xmlns:p14="http://schemas.microsoft.com/office/powerpoint/2010/main" val="182168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CA6F80-D392-A64E-3CF8-F28F1CCE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7E7CB4-64DA-336C-3119-0EAC79E8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9" y="548640"/>
            <a:ext cx="4779572" cy="2067705"/>
          </a:xfrm>
        </p:spPr>
        <p:txBody>
          <a:bodyPr anchor="t">
            <a:normAutofit/>
          </a:bodyPr>
          <a:lstStyle/>
          <a:p>
            <a:r>
              <a:rPr lang="da-DK" dirty="0"/>
              <a:t>Dagsorden</a:t>
            </a:r>
            <a:br>
              <a:rPr lang="da-DK" dirty="0"/>
            </a:br>
            <a:r>
              <a:rPr lang="da-DK" dirty="0"/>
              <a:t>1. styregruppemøde 28.8.2025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655E89C-123F-A82D-F5FE-19225566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3680371"/>
            <a:ext cx="4673754" cy="2628987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E486617-1F5B-7129-D4D4-77E74ED871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30551" y="548638"/>
            <a:ext cx="5546770" cy="5760721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da-DK" sz="1800" dirty="0"/>
              <a:t> Præsentation af deltagerne</a:t>
            </a:r>
          </a:p>
          <a:p>
            <a:pPr marL="0" indent="0">
              <a:buNone/>
            </a:pPr>
            <a:r>
              <a:rPr lang="da-DK" sz="1800" b="1" dirty="0"/>
              <a:t>Projektindhold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Gennemgang af projektet </a:t>
            </a:r>
          </a:p>
          <a:p>
            <a:pPr marL="514350" lvl="1" indent="-285750"/>
            <a:r>
              <a:rPr lang="da-DK" sz="1600" dirty="0"/>
              <a:t>Projektet på én A4-side</a:t>
            </a:r>
          </a:p>
          <a:p>
            <a:pPr marL="514350" lvl="1" indent="-285750"/>
            <a:r>
              <a:rPr lang="da-DK" sz="1600" dirty="0"/>
              <a:t>Aktiviteter, måltal med videre</a:t>
            </a:r>
          </a:p>
          <a:p>
            <a:pPr marL="0" indent="0">
              <a:buNone/>
            </a:pPr>
            <a:r>
              <a:rPr lang="da-DK" sz="1800" b="1" dirty="0"/>
              <a:t>Organisering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Status på lokalområder - hvem er med, hvem er tovholder mv.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Opgavefordeling i projektet</a:t>
            </a:r>
          </a:p>
          <a:p>
            <a:pPr marL="285750" indent="-285750"/>
            <a:r>
              <a:rPr lang="da-DK" sz="1800" dirty="0"/>
              <a:t>Projektkommissorie</a:t>
            </a:r>
          </a:p>
          <a:p>
            <a:pPr marL="514350" lvl="1" indent="-285750"/>
            <a:r>
              <a:rPr lang="da-DK" sz="1600" dirty="0" err="1"/>
              <a:t>casebeskrivelse</a:t>
            </a:r>
            <a:endParaRPr lang="da-DK" sz="1600" dirty="0"/>
          </a:p>
          <a:p>
            <a:pPr marL="285750" indent="-285750"/>
            <a:r>
              <a:rPr lang="da-DK" sz="1800" dirty="0"/>
              <a:t>Kalender 2025 – årshjul for, møder i styregruppen, workshop/</a:t>
            </a:r>
            <a:r>
              <a:rPr lang="da-DK" sz="1800" dirty="0" err="1"/>
              <a:t>erfamøder</a:t>
            </a:r>
            <a:endParaRPr lang="da-D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Frokost</a:t>
            </a:r>
          </a:p>
        </p:txBody>
      </p:sp>
    </p:spTree>
    <p:extLst>
      <p:ext uri="{BB962C8B-B14F-4D97-AF65-F5344CB8AC3E}">
        <p14:creationId xmlns:p14="http://schemas.microsoft.com/office/powerpoint/2010/main" val="1192165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6FBC916-9769-45A2-664F-119E3341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Årshjul 2025-26 </a:t>
            </a:r>
          </a:p>
        </p:txBody>
      </p:sp>
      <p:pic>
        <p:nvPicPr>
          <p:cNvPr id="39" name="Billede 38">
            <a:extLst>
              <a:ext uri="{FF2B5EF4-FFF2-40B4-BE49-F238E27FC236}">
                <a16:creationId xmlns:a16="http://schemas.microsoft.com/office/drawing/2014/main" id="{66930A69-531C-47CD-7216-38CB6C430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" y="1427516"/>
            <a:ext cx="12192000" cy="5115475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7696164B-95E5-6018-F192-ED0D7EBD5669}"/>
              </a:ext>
            </a:extLst>
          </p:cNvPr>
          <p:cNvSpPr txBox="1"/>
          <p:nvPr/>
        </p:nvSpPr>
        <p:spPr>
          <a:xfrm>
            <a:off x="2014157" y="3338923"/>
            <a:ext cx="914400" cy="6463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Flyttet til 13.1.</a:t>
            </a: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A712BF82-90F7-3D2E-67F2-41E31D101DEB}"/>
              </a:ext>
            </a:extLst>
          </p:cNvPr>
          <p:cNvCxnSpPr>
            <a:cxnSpLocks/>
          </p:cNvCxnSpPr>
          <p:nvPr/>
        </p:nvCxnSpPr>
        <p:spPr>
          <a:xfrm flipV="1">
            <a:off x="2606040" y="2971800"/>
            <a:ext cx="173736" cy="3671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9089FB36-8B10-99AD-CE4B-8A1F9FD0AD4B}"/>
              </a:ext>
            </a:extLst>
          </p:cNvPr>
          <p:cNvSpPr txBox="1"/>
          <p:nvPr/>
        </p:nvSpPr>
        <p:spPr>
          <a:xfrm>
            <a:off x="6254496" y="2648634"/>
            <a:ext cx="1508760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 dirty="0"/>
              <a:t>Inspirationsmøde i IO3 13.01.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0CA84C7E-0972-D9F1-0F9B-89D116D35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268" y="4326512"/>
            <a:ext cx="781159" cy="333422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3E9D1643-499B-0487-70B1-EFDEE7E0893C}"/>
              </a:ext>
            </a:extLst>
          </p:cNvPr>
          <p:cNvSpPr txBox="1"/>
          <p:nvPr/>
        </p:nvSpPr>
        <p:spPr>
          <a:xfrm>
            <a:off x="3318400" y="4345198"/>
            <a:ext cx="23138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Styregruppemøder:</a:t>
            </a:r>
          </a:p>
          <a:p>
            <a:r>
              <a:rPr lang="da-DK" dirty="0"/>
              <a:t>2. 27.1.2026</a:t>
            </a:r>
          </a:p>
          <a:p>
            <a:r>
              <a:rPr lang="da-DK" dirty="0"/>
              <a:t>3. 25.8. 2026</a:t>
            </a:r>
          </a:p>
          <a:p>
            <a:r>
              <a:rPr lang="da-DK" dirty="0"/>
              <a:t>4. 19.1.2027</a:t>
            </a:r>
          </a:p>
          <a:p>
            <a:r>
              <a:rPr lang="da-DK" dirty="0"/>
              <a:t>5. 24.8. 2027</a:t>
            </a:r>
          </a:p>
          <a:p>
            <a:r>
              <a:rPr lang="da-DK" dirty="0"/>
              <a:t>6. 18.1. 2028</a:t>
            </a:r>
          </a:p>
          <a:p>
            <a:r>
              <a:rPr lang="da-DK" dirty="0"/>
              <a:t>7. 13.6. 2028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9371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BAD5F-AB2F-6E47-2BA3-524E5671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Indsatsområde 3</a:t>
            </a:r>
            <a:br>
              <a:rPr lang="da-DK" dirty="0"/>
            </a:br>
            <a:r>
              <a:rPr lang="da-DK" dirty="0"/>
              <a:t> oprindelig plan: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1A9F1BF3-0E22-E53A-5E49-C680884110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817424"/>
              </p:ext>
            </p:extLst>
          </p:nvPr>
        </p:nvGraphicFramePr>
        <p:xfrm>
          <a:off x="703952" y="1880277"/>
          <a:ext cx="10653577" cy="149561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0653577">
                  <a:extLst>
                    <a:ext uri="{9D8B030D-6E8A-4147-A177-3AD203B41FA5}">
                      <a16:colId xmlns:a16="http://schemas.microsoft.com/office/drawing/2014/main" val="1834432733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600" dirty="0">
                          <a:effectLst/>
                        </a:rPr>
                        <a:t>Formålet med inspirationsdag er at skabe et fælles afsæt i Indsatsområde 3, det organisatoriske område. Hvor formålet er en forventningsafstemning omkring aktiviteter i PCR.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600" dirty="0">
                          <a:effectLst/>
                        </a:rPr>
                        <a:t> Det skal således være afsæt for at skabe rammer for det tværinstitutionelle samarbejde i de lokale områder.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600" dirty="0">
                          <a:effectLst/>
                        </a:rPr>
                        <a:t>Målgruppen er direktører, chefer, rektorer o.l. niveau med overordnet beslutningskompetence.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49879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1DDC209B-5146-9229-859D-629B1CB9E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335229"/>
              </p:ext>
            </p:extLst>
          </p:nvPr>
        </p:nvGraphicFramePr>
        <p:xfrm>
          <a:off x="612513" y="3817906"/>
          <a:ext cx="10653713" cy="2017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53713">
                  <a:extLst>
                    <a:ext uri="{9D8B030D-6E8A-4147-A177-3AD203B41FA5}">
                      <a16:colId xmlns:a16="http://schemas.microsoft.com/office/drawing/2014/main" val="929215787"/>
                    </a:ext>
                  </a:extLst>
                </a:gridCol>
              </a:tblGrid>
              <a:tr h="4048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600" dirty="0">
                          <a:effectLst/>
                        </a:rPr>
                        <a:t>Mål:</a:t>
                      </a:r>
                      <a:endParaRPr lang="da-DK" sz="1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Browallia New" panose="020B0604020202020204" pitchFamily="34" charset="-34"/>
                        <a:buChar char="-"/>
                      </a:pPr>
                      <a:r>
                        <a:rPr lang="da-DK" sz="1600" dirty="0">
                          <a:effectLst/>
                        </a:rPr>
                        <a:t>At deltagerne forstår Kommissorie-skabelon</a:t>
                      </a:r>
                      <a:endParaRPr lang="da-DK" sz="1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Browallia New" panose="020B0604020202020204" pitchFamily="34" charset="-34"/>
                        <a:buChar char="-"/>
                      </a:pPr>
                      <a:r>
                        <a:rPr lang="da-DK" sz="1600" dirty="0">
                          <a:effectLst/>
                        </a:rPr>
                        <a:t>At de mødes i lokale geografiske samarbejdsområder og forventningsafstemmer for arbejdet med Kommissoriet</a:t>
                      </a:r>
                      <a:endParaRPr lang="da-DK" sz="11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Browallia New" panose="020B0604020202020204" pitchFamily="34" charset="-34"/>
                        <a:buChar char="-"/>
                      </a:pPr>
                      <a:r>
                        <a:rPr lang="da-DK" sz="1600" dirty="0">
                          <a:effectLst/>
                        </a:rPr>
                        <a:t>At der dannes et fælles 3. som afsæt for projektet.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Browallia New" panose="020B0604020202020204" pitchFamily="34" charset="-34"/>
                        <a:buChar char="-"/>
                      </a:pPr>
                      <a:r>
                        <a:rPr lang="da-DK" sz="1600" dirty="0">
                          <a:effectLst/>
                        </a:rPr>
                        <a:t>At deltagerne inspireres til at samarbejde og etablere en åbenhed for nye relationer og muligheder i forhold til Indsatsområderne.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002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7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21D66-987B-E530-85F0-D02F50F33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Forslag til indhold: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E09D37E-B8EB-0D29-0781-C6AB696DD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13.1.2026 10.00-14.00?</a:t>
            </a:r>
          </a:p>
          <a:p>
            <a:pPr marL="0" indent="0">
              <a:buNone/>
            </a:pPr>
            <a:r>
              <a:rPr lang="da-DK" dirty="0"/>
              <a:t>Indhold:</a:t>
            </a:r>
          </a:p>
          <a:p>
            <a:pPr marL="228600" lvl="1" indent="0">
              <a:buNone/>
            </a:pPr>
            <a:r>
              <a:rPr lang="da-DK" dirty="0"/>
              <a:t>Oplæg fra Suna Christensen </a:t>
            </a:r>
          </a:p>
          <a:p>
            <a:pPr marL="228600" lvl="1" indent="0">
              <a:buNone/>
            </a:pPr>
            <a:r>
              <a:rPr lang="da-DK" dirty="0"/>
              <a:t>	”</a:t>
            </a:r>
            <a:r>
              <a:rPr lang="da-DK" i="1" dirty="0"/>
              <a:t>Det fysiske og sociale rums betydning i forhold til læring og trivsel” + ”</a:t>
            </a:r>
            <a:r>
              <a:rPr lang="en-US" i="1" dirty="0"/>
              <a:t>Fund </a:t>
            </a:r>
            <a:r>
              <a:rPr lang="en-US" i="1" dirty="0" err="1"/>
              <a:t>på</a:t>
            </a:r>
            <a:r>
              <a:rPr lang="en-US" i="1" dirty="0"/>
              <a:t> </a:t>
            </a:r>
            <a:r>
              <a:rPr lang="en-US" i="1" dirty="0" err="1"/>
              <a:t>tværs</a:t>
            </a:r>
            <a:r>
              <a:rPr lang="en-US" i="1" dirty="0"/>
              <a:t> - 	</a:t>
            </a:r>
            <a:r>
              <a:rPr lang="en-US" i="1" dirty="0" err="1"/>
              <a:t>dilemmaer</a:t>
            </a:r>
            <a:r>
              <a:rPr lang="en-US" i="1" dirty="0"/>
              <a:t> </a:t>
            </a:r>
            <a:r>
              <a:rPr lang="en-US" i="1" dirty="0" err="1"/>
              <a:t>knyttet</a:t>
            </a:r>
            <a:r>
              <a:rPr lang="en-US" i="1" dirty="0"/>
              <a:t> </a:t>
            </a:r>
            <a:r>
              <a:rPr lang="en-US" i="1" dirty="0" err="1"/>
              <a:t>til</a:t>
            </a:r>
            <a:r>
              <a:rPr lang="en-US" i="1" dirty="0"/>
              <a:t> </a:t>
            </a:r>
            <a:r>
              <a:rPr lang="en-US" i="1" dirty="0" err="1"/>
              <a:t>både</a:t>
            </a:r>
            <a:r>
              <a:rPr lang="en-US" i="1" dirty="0"/>
              <a:t> at </a:t>
            </a:r>
            <a:r>
              <a:rPr lang="en-US" i="1" dirty="0" err="1"/>
              <a:t>være</a:t>
            </a:r>
            <a:r>
              <a:rPr lang="en-US" i="1" dirty="0"/>
              <a:t> </a:t>
            </a:r>
            <a:r>
              <a:rPr lang="en-US" i="1" dirty="0" err="1"/>
              <a:t>på</a:t>
            </a:r>
            <a:r>
              <a:rPr lang="en-US" i="1" dirty="0"/>
              <a:t> </a:t>
            </a:r>
            <a:r>
              <a:rPr lang="en-US" i="1" dirty="0" err="1"/>
              <a:t>arbejde</a:t>
            </a:r>
            <a:r>
              <a:rPr lang="en-US" i="1" dirty="0"/>
              <a:t> og i </a:t>
            </a:r>
            <a:r>
              <a:rPr lang="en-US" i="1" dirty="0" err="1"/>
              <a:t>skole</a:t>
            </a:r>
            <a:r>
              <a:rPr lang="en-US" i="1" dirty="0"/>
              <a:t> </a:t>
            </a:r>
            <a:r>
              <a:rPr lang="en-US" i="1" dirty="0" err="1"/>
              <a:t>samme</a:t>
            </a:r>
            <a:r>
              <a:rPr lang="en-US" i="1" dirty="0"/>
              <a:t> </a:t>
            </a:r>
            <a:r>
              <a:rPr lang="en-US" i="1" dirty="0" err="1"/>
              <a:t>sted</a:t>
            </a:r>
            <a:r>
              <a:rPr lang="en-US" i="1" dirty="0"/>
              <a:t>”</a:t>
            </a:r>
          </a:p>
          <a:p>
            <a:pPr marL="0" indent="0">
              <a:buNone/>
            </a:pPr>
            <a:r>
              <a:rPr lang="da-DK" i="1" dirty="0"/>
              <a:t>O</a:t>
            </a:r>
            <a:r>
              <a:rPr lang="da-DK" dirty="0"/>
              <a:t>psamling på projekt-kommissorieskabelon</a:t>
            </a:r>
            <a:r>
              <a:rPr lang="da-DK" i="1" dirty="0"/>
              <a:t> </a:t>
            </a:r>
          </a:p>
          <a:p>
            <a:pPr marL="0" indent="0">
              <a:buNone/>
            </a:pPr>
            <a:r>
              <a:rPr lang="da-DK" dirty="0"/>
              <a:t>Præsentation af muligheder for aktiviteter i PCR?</a:t>
            </a:r>
          </a:p>
          <a:p>
            <a:pPr marL="0" indent="0">
              <a:buNone/>
            </a:pPr>
            <a:r>
              <a:rPr lang="da-DK" dirty="0"/>
              <a:t>Erfaringsdeling?</a:t>
            </a:r>
          </a:p>
          <a:p>
            <a:pPr marL="0" indent="0">
              <a:buNone/>
            </a:pPr>
            <a:r>
              <a:rPr lang="da-DK" dirty="0"/>
              <a:t>Inspiration til samarbejde?</a:t>
            </a:r>
            <a:r>
              <a:rPr lang="da-DK" i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216755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D48EA17-F2CF-2F98-FC06-DBB6A2AEC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3D4267-6754-E656-C65D-257297D4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ladsholder til indhold 4" descr="Et billede, der indeholder mad, bordservice, bord, plate/tallerken&#10;&#10;AI-genereret indhold kan være ukorrekt.">
            <a:extLst>
              <a:ext uri="{FF2B5EF4-FFF2-40B4-BE49-F238E27FC236}">
                <a16:creationId xmlns:a16="http://schemas.microsoft.com/office/drawing/2014/main" id="{B2CA8306-F141-0053-4F0A-747E2600B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90" b="5969"/>
          <a:stretch>
            <a:fillRect/>
          </a:stretch>
        </p:blipFill>
        <p:spPr>
          <a:xfrm>
            <a:off x="-1" y="544068"/>
            <a:ext cx="12191999" cy="576986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079845E-E139-98B3-0C7B-E5498B85C197}"/>
              </a:ext>
            </a:extLst>
          </p:cNvPr>
          <p:cNvSpPr txBox="1"/>
          <p:nvPr/>
        </p:nvSpPr>
        <p:spPr>
          <a:xfrm>
            <a:off x="9283831" y="6113877"/>
            <a:ext cx="290816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a-DK" sz="700">
                <a:solidFill>
                  <a:srgbClr val="FFFFFF"/>
                </a:solidFill>
                <a:hlinkClick r:id="rId3" tooltip="https://gastromand.dk/tag/paskefrokost-opskrifter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Dette billede</a:t>
            </a:r>
            <a:r>
              <a:rPr lang="da-DK" sz="700">
                <a:solidFill>
                  <a:srgbClr val="FFFFFF"/>
                </a:solidFill>
              </a:rPr>
              <a:t> efter Ukendt forfatter er licenseret under </a:t>
            </a:r>
            <a:r>
              <a:rPr lang="da-DK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da-DK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65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3A035-935B-37C1-E5DD-4A01245D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5404104"/>
          </a:xfrm>
        </p:spPr>
        <p:txBody>
          <a:bodyPr/>
          <a:lstStyle/>
          <a:p>
            <a:r>
              <a:rPr lang="da-DK" dirty="0"/>
              <a:t>Økonomi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A715E6E7-DAD8-E50A-D68E-2A0DEB7B7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414210"/>
              </p:ext>
            </p:extLst>
          </p:nvPr>
        </p:nvGraphicFramePr>
        <p:xfrm>
          <a:off x="740664" y="1316736"/>
          <a:ext cx="10332720" cy="3858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0882">
                  <a:extLst>
                    <a:ext uri="{9D8B030D-6E8A-4147-A177-3AD203B41FA5}">
                      <a16:colId xmlns:a16="http://schemas.microsoft.com/office/drawing/2014/main" val="381954987"/>
                    </a:ext>
                  </a:extLst>
                </a:gridCol>
                <a:gridCol w="3198224">
                  <a:extLst>
                    <a:ext uri="{9D8B030D-6E8A-4147-A177-3AD203B41FA5}">
                      <a16:colId xmlns:a16="http://schemas.microsoft.com/office/drawing/2014/main" val="517083187"/>
                    </a:ext>
                  </a:extLst>
                </a:gridCol>
                <a:gridCol w="1180882">
                  <a:extLst>
                    <a:ext uri="{9D8B030D-6E8A-4147-A177-3AD203B41FA5}">
                      <a16:colId xmlns:a16="http://schemas.microsoft.com/office/drawing/2014/main" val="133635510"/>
                    </a:ext>
                  </a:extLst>
                </a:gridCol>
                <a:gridCol w="1180882">
                  <a:extLst>
                    <a:ext uri="{9D8B030D-6E8A-4147-A177-3AD203B41FA5}">
                      <a16:colId xmlns:a16="http://schemas.microsoft.com/office/drawing/2014/main" val="765708663"/>
                    </a:ext>
                  </a:extLst>
                </a:gridCol>
                <a:gridCol w="1180882">
                  <a:extLst>
                    <a:ext uri="{9D8B030D-6E8A-4147-A177-3AD203B41FA5}">
                      <a16:colId xmlns:a16="http://schemas.microsoft.com/office/drawing/2014/main" val="3626273989"/>
                    </a:ext>
                  </a:extLst>
                </a:gridCol>
                <a:gridCol w="1164481">
                  <a:extLst>
                    <a:ext uri="{9D8B030D-6E8A-4147-A177-3AD203B41FA5}">
                      <a16:colId xmlns:a16="http://schemas.microsoft.com/office/drawing/2014/main" val="1853771916"/>
                    </a:ext>
                  </a:extLst>
                </a:gridCol>
                <a:gridCol w="1246487">
                  <a:extLst>
                    <a:ext uri="{9D8B030D-6E8A-4147-A177-3AD203B41FA5}">
                      <a16:colId xmlns:a16="http://schemas.microsoft.com/office/drawing/2014/main" val="2825582976"/>
                    </a:ext>
                  </a:extLst>
                </a:gridCol>
              </a:tblGrid>
              <a:tr h="2572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 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Poster</a:t>
                      </a:r>
                      <a:endParaRPr lang="da-DK" sz="1000" b="1" i="0" u="none" strike="noStrike" dirty="0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Udgifter i 1.000 kr. Fordelt på årstal.</a:t>
                      </a:r>
                      <a:endParaRPr lang="da-DK" sz="1000" b="1" i="0" u="none" strike="noStrike" dirty="0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 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0482521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 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 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2025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2026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2027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2028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Total 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5785062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Løn - Projektledelse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122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244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244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147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757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4909689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Løn - Projektarbejde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1300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2300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2200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1100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6900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687038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30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Løn - Administrativt personale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57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114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114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67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352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117154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40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Løn - Ekstern konsulent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70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40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40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170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9921940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50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Indkøb - udstyr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>
                          <a:effectLst/>
                        </a:rPr>
                        <a:t>0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5305708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60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Indkøb - eksterne ydelser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0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2628743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70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Møder/kurser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40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40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120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4424285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80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Transport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62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104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104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52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322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5743526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90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PR/Kommunikation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14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28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28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24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>
                          <a:effectLst/>
                        </a:rPr>
                        <a:t>94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3480056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100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Evaluering/videndeling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30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738483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110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Revision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50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>
                          <a:effectLst/>
                        </a:rPr>
                        <a:t>50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3838677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120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Øvrige udgifter 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0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6109533"/>
                  </a:ext>
                </a:extLst>
              </a:tr>
              <a:tr h="2572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 </a:t>
                      </a:r>
                      <a:endParaRPr lang="da-DK" sz="1000" b="0" i="0" u="none" strike="noStrike">
                        <a:solidFill>
                          <a:srgbClr val="E3DFD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Total budget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1665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2860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2760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1510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8795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5331163"/>
                  </a:ext>
                </a:extLst>
              </a:tr>
            </a:tbl>
          </a:graphicData>
        </a:graphic>
      </p:graphicFrame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5A196D28-5B0F-54D5-7627-BF91AD3C6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sz="1200" dirty="0"/>
              <a:t>*</a:t>
            </a:r>
            <a:r>
              <a:rPr lang="da-DK" sz="1200" dirty="0" err="1"/>
              <a:t>Lead</a:t>
            </a:r>
            <a:r>
              <a:rPr lang="da-DK" sz="1200" dirty="0"/>
              <a:t> og lokalt</a:t>
            </a:r>
          </a:p>
          <a:p>
            <a:pPr marL="0" indent="0">
              <a:buNone/>
            </a:pPr>
            <a:r>
              <a:rPr lang="da-DK" sz="1200" dirty="0"/>
              <a:t>**</a:t>
            </a:r>
            <a:r>
              <a:rPr lang="da-DK" sz="1200" dirty="0" err="1"/>
              <a:t>Lead</a:t>
            </a:r>
            <a:r>
              <a:rPr lang="da-DK" sz="1200" dirty="0"/>
              <a:t> og lokalt</a:t>
            </a:r>
          </a:p>
          <a:p>
            <a:pPr marL="0" indent="0">
              <a:buNone/>
            </a:pPr>
            <a:r>
              <a:rPr lang="da-DK" sz="1200" dirty="0"/>
              <a:t>*** Oplægsholdere mv.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4973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BAD85-4F52-03E3-F67A-AE7D0A56B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Økonomi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4D051DE1-E65E-2730-7F4E-B496CC675C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2500760"/>
              </p:ext>
            </p:extLst>
          </p:nvPr>
        </p:nvGraphicFramePr>
        <p:xfrm>
          <a:off x="612649" y="2057400"/>
          <a:ext cx="10177271" cy="39502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8551">
                  <a:extLst>
                    <a:ext uri="{9D8B030D-6E8A-4147-A177-3AD203B41FA5}">
                      <a16:colId xmlns:a16="http://schemas.microsoft.com/office/drawing/2014/main" val="1160082391"/>
                    </a:ext>
                  </a:extLst>
                </a:gridCol>
                <a:gridCol w="1568696">
                  <a:extLst>
                    <a:ext uri="{9D8B030D-6E8A-4147-A177-3AD203B41FA5}">
                      <a16:colId xmlns:a16="http://schemas.microsoft.com/office/drawing/2014/main" val="4243347975"/>
                    </a:ext>
                  </a:extLst>
                </a:gridCol>
                <a:gridCol w="2245191">
                  <a:extLst>
                    <a:ext uri="{9D8B030D-6E8A-4147-A177-3AD203B41FA5}">
                      <a16:colId xmlns:a16="http://schemas.microsoft.com/office/drawing/2014/main" val="1630743375"/>
                    </a:ext>
                  </a:extLst>
                </a:gridCol>
                <a:gridCol w="2114833">
                  <a:extLst>
                    <a:ext uri="{9D8B030D-6E8A-4147-A177-3AD203B41FA5}">
                      <a16:colId xmlns:a16="http://schemas.microsoft.com/office/drawing/2014/main" val="2592129417"/>
                    </a:ext>
                  </a:extLst>
                </a:gridCol>
              </a:tblGrid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 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UCH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Pr. partner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6558660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Løn - Projektledelse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 dirty="0">
                          <a:effectLst/>
                        </a:rPr>
                        <a:t>757.000</a:t>
                      </a:r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447.000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51.666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9043930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Løn - Projektarbejde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u="none" strike="noStrike" dirty="0">
                          <a:effectLst/>
                        </a:rPr>
                        <a:t>6.900.000</a:t>
                      </a:r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985.714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985.714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9143764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Løn - Administrativt personale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352.000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148.000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34.000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297633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Løn - Ekstern konsulent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0215528"/>
                  </a:ext>
                </a:extLst>
              </a:tr>
              <a:tr h="31569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Indkøb - udstyr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3979036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Indkøb - eksterne ydelser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0711442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Møder/kurser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17.142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17.142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6389291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 dirty="0">
                          <a:effectLst/>
                        </a:rPr>
                        <a:t>Transport</a:t>
                      </a:r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322.000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46.000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46.000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7124094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PR/Kommunikation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94.000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94.000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3548987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Evaluering/videndeling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9873349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Revision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1674249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u="none" strike="noStrike">
                          <a:effectLst/>
                        </a:rPr>
                        <a:t>Øvrige udgifter 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4564581"/>
                  </a:ext>
                </a:extLst>
              </a:tr>
              <a:tr h="27957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1000" b="1" u="none" strike="noStrike">
                          <a:effectLst/>
                        </a:rPr>
                        <a:t>Total budget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u="none" strike="noStrike" dirty="0">
                          <a:effectLst/>
                        </a:rPr>
                        <a:t>8.795.000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1.987.857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1.134.523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7065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126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01074-6D25-8F53-337F-EC66F2AF0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Administration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EF7ADC-18A1-4B4A-C66B-E9A4CB68F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800100" lvl="1" indent="-342900"/>
            <a:r>
              <a:rPr lang="da-DK" dirty="0"/>
              <a:t>Tovholders opgaver</a:t>
            </a:r>
          </a:p>
          <a:p>
            <a:pPr marL="1028700" lvl="2" indent="-342900"/>
            <a:r>
              <a:rPr lang="da-DK" dirty="0"/>
              <a:t>I forhold til det administrative: Ansvarlig for indsamling, kvalitetssikring og fremsendelse til UCH </a:t>
            </a:r>
          </a:p>
          <a:p>
            <a:pPr marL="800100" lvl="1" indent="-342900"/>
            <a:r>
              <a:rPr lang="da-DK" dirty="0"/>
              <a:t>Opfølgning på forbrug (skæringspunkter), afregning af forbrug</a:t>
            </a:r>
          </a:p>
          <a:p>
            <a:pPr marL="1028700" lvl="2" indent="-342900"/>
            <a:r>
              <a:rPr lang="da-DK" dirty="0"/>
              <a:t>Tovholder fremsender bilag til UCH på månedsbasis. NB: Vigtigt at alle bilag er modtaget til tiden i januar og juli i forbindelse med afrapportering og regnskab. </a:t>
            </a:r>
          </a:p>
          <a:p>
            <a:pPr marL="800100" lvl="1" indent="-342900"/>
            <a:r>
              <a:rPr lang="da-DK" dirty="0"/>
              <a:t>Registrering af tid og forbrug:</a:t>
            </a:r>
          </a:p>
          <a:p>
            <a:pPr marL="1028700" lvl="2" indent="-342900"/>
            <a:r>
              <a:rPr lang="da-DK" dirty="0"/>
              <a:t>Arbejdsbeskrivelser</a:t>
            </a:r>
          </a:p>
          <a:p>
            <a:pPr marL="1028700" lvl="2" indent="-342900"/>
            <a:r>
              <a:rPr lang="da-DK" dirty="0"/>
              <a:t>Timeregistrering</a:t>
            </a:r>
          </a:p>
          <a:p>
            <a:pPr marL="1028700" lvl="2" indent="-342900"/>
            <a:r>
              <a:rPr lang="da-DK" dirty="0"/>
              <a:t>Øvrige omkostninger tilgår UCH som opgørelse. Dokumentation skal fremskaffes, hvis revisor foretager stikprøve.</a:t>
            </a:r>
          </a:p>
          <a:p>
            <a:pPr marL="800100" lvl="1" indent="-342900"/>
            <a:r>
              <a:rPr lang="da-DK" dirty="0"/>
              <a:t>Opfølgning og udbetaling</a:t>
            </a:r>
          </a:p>
          <a:p>
            <a:pPr marL="1028700" lvl="2" indent="-342900"/>
            <a:r>
              <a:rPr lang="da-DK" dirty="0"/>
              <a:t>UCH følger op på forbrug kvartalsvis </a:t>
            </a:r>
          </a:p>
          <a:p>
            <a:pPr marL="1028700" lvl="2" indent="-342900"/>
            <a:r>
              <a:rPr lang="da-DK" dirty="0"/>
              <a:t>Der udbetales direkte til alle partnerskoler efterfølgende godkendelse af halvårligt regnskab. Der udbetales 75% ift. </a:t>
            </a:r>
            <a:r>
              <a:rPr lang="da-DK"/>
              <a:t>alle fremsendte bilag. </a:t>
            </a:r>
            <a:endParaRPr lang="da-DK" dirty="0"/>
          </a:p>
          <a:p>
            <a:pPr marL="800100" lvl="1" indent="-342900"/>
            <a:r>
              <a:rPr lang="da-DK" dirty="0"/>
              <a:t>Hjemmeside </a:t>
            </a:r>
            <a:r>
              <a:rPr lang="da-DK" dirty="0">
                <a:hlinkClick r:id="rId2"/>
              </a:rPr>
              <a:t>www.kpmv.dk/PCR</a:t>
            </a:r>
            <a:endParaRPr lang="da-DK" dirty="0"/>
          </a:p>
          <a:p>
            <a:pPr marL="1028700" lvl="2" indent="-342900"/>
            <a:r>
              <a:rPr lang="da-DK" dirty="0"/>
              <a:t>Alle projektrelevante bilag. Altid senest opdaterede version.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3329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CEF8C-0FCB-19DD-9D70-C2BBD0150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C5A398-3D87-C0AA-5C28-E8F042ADE3E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4416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b="1" dirty="0"/>
              <a:t>Økonomi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a-DK" dirty="0"/>
              <a:t>Budget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a-DK" dirty="0"/>
              <a:t>Partnerøkonomi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a-DK" dirty="0"/>
              <a:t>Fordeling af økonomi/timer i lokalområder</a:t>
            </a:r>
          </a:p>
          <a:p>
            <a:pPr algn="l"/>
            <a:r>
              <a:rPr lang="da-DK" b="1" dirty="0"/>
              <a:t>Administrativt set-up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a-DK" dirty="0"/>
              <a:t>Tovholders opgaver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a-DK" dirty="0"/>
              <a:t>Opfølgning på forbrug (skæringspunkter) måltal og afregning af forbrug.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Hjemmeside </a:t>
            </a:r>
            <a:r>
              <a:rPr lang="da-DK" dirty="0">
                <a:hlinkClick r:id="rId2"/>
              </a:rPr>
              <a:t>www.kpmv.dk/PCR</a:t>
            </a:r>
            <a:r>
              <a:rPr lang="da-DK" dirty="0"/>
              <a:t> </a:t>
            </a:r>
          </a:p>
          <a:p>
            <a:pPr algn="l"/>
            <a:endParaRPr lang="da-DK" dirty="0"/>
          </a:p>
          <a:p>
            <a:pPr algn="l"/>
            <a:r>
              <a:rPr lang="da-DK" dirty="0"/>
              <a:t>Tak for i dag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da-DK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da-DK" dirty="0"/>
          </a:p>
          <a:p>
            <a:pPr lvl="1" algn="l"/>
            <a:endParaRPr lang="da-DK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9965CE5-93B3-BA4E-4AAA-6856B1070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388" y="292604"/>
            <a:ext cx="2728137" cy="15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40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40A7190-01C3-EB5F-290B-2565AB617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7AF8A36-F0B3-1878-52DF-E5DC1266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375" y="1311217"/>
            <a:ext cx="4175184" cy="24844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Gennemgang af projektet</a:t>
            </a:r>
          </a:p>
        </p:txBody>
      </p: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B16029BC-336B-79D3-A910-DF71E2DEF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233" y="385462"/>
            <a:ext cx="4288881" cy="60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7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Billede 27">
            <a:extLst>
              <a:ext uri="{FF2B5EF4-FFF2-40B4-BE49-F238E27FC236}">
                <a16:creationId xmlns:a16="http://schemas.microsoft.com/office/drawing/2014/main" id="{A8F45AC3-6786-59D5-1E2B-6C9DB2FA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6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FFB776F8-8764-DF72-4DE4-B583A982F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4501731"/>
              </p:ext>
            </p:extLst>
          </p:nvPr>
        </p:nvGraphicFramePr>
        <p:xfrm>
          <a:off x="1152525" y="548640"/>
          <a:ext cx="10405161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9012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B42BD-2C1E-8B6C-1262-906B1697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420624"/>
          </a:xfrm>
        </p:spPr>
        <p:txBody>
          <a:bodyPr>
            <a:normAutofit fontScale="90000"/>
          </a:bodyPr>
          <a:lstStyle/>
          <a:p>
            <a:r>
              <a:rPr lang="da-DK" dirty="0"/>
              <a:t>Sammensætning af styregruppe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F243ADC6-7110-006A-A1FD-0C222EEE1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713352"/>
              </p:ext>
            </p:extLst>
          </p:nvPr>
        </p:nvGraphicFramePr>
        <p:xfrm>
          <a:off x="403098" y="548640"/>
          <a:ext cx="11385804" cy="5631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594">
                  <a:extLst>
                    <a:ext uri="{9D8B030D-6E8A-4147-A177-3AD203B41FA5}">
                      <a16:colId xmlns:a16="http://schemas.microsoft.com/office/drawing/2014/main" val="919849687"/>
                    </a:ext>
                  </a:extLst>
                </a:gridCol>
                <a:gridCol w="2466594">
                  <a:extLst>
                    <a:ext uri="{9D8B030D-6E8A-4147-A177-3AD203B41FA5}">
                      <a16:colId xmlns:a16="http://schemas.microsoft.com/office/drawing/2014/main" val="2956687595"/>
                    </a:ext>
                  </a:extLst>
                </a:gridCol>
                <a:gridCol w="3713648">
                  <a:extLst>
                    <a:ext uri="{9D8B030D-6E8A-4147-A177-3AD203B41FA5}">
                      <a16:colId xmlns:a16="http://schemas.microsoft.com/office/drawing/2014/main" val="2190242049"/>
                    </a:ext>
                  </a:extLst>
                </a:gridCol>
                <a:gridCol w="2357968">
                  <a:extLst>
                    <a:ext uri="{9D8B030D-6E8A-4147-A177-3AD203B41FA5}">
                      <a16:colId xmlns:a16="http://schemas.microsoft.com/office/drawing/2014/main" val="883854979"/>
                    </a:ext>
                  </a:extLst>
                </a:gridCol>
              </a:tblGrid>
              <a:tr h="315077">
                <a:tc>
                  <a:txBody>
                    <a:bodyPr/>
                    <a:lstStyle/>
                    <a:p>
                      <a:r>
                        <a:rPr lang="da-DK" dirty="0"/>
                        <a:t>Område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Tovholderinstitution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Styregruppe deltager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institutionstype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466132"/>
                  </a:ext>
                </a:extLst>
              </a:tr>
              <a:tr h="319453">
                <a:tc>
                  <a:txBody>
                    <a:bodyPr/>
                    <a:lstStyle/>
                    <a:p>
                      <a:r>
                        <a:rPr lang="da-DK" sz="1400" dirty="0"/>
                        <a:t>Holstebro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UCH (</a:t>
                      </a:r>
                      <a:r>
                        <a:rPr lang="da-DK" sz="1400" dirty="0" err="1"/>
                        <a:t>Lead</a:t>
                      </a:r>
                      <a:r>
                        <a:rPr lang="da-DK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Kirsten Skov Bertelsen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Erhvervsuddannelse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676875"/>
                  </a:ext>
                </a:extLst>
              </a:tr>
              <a:tr h="319453">
                <a:tc>
                  <a:txBody>
                    <a:bodyPr/>
                    <a:lstStyle/>
                    <a:p>
                      <a:r>
                        <a:rPr lang="da-DK" sz="1400" dirty="0"/>
                        <a:t>Herning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Herningsholm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Anita Bech Toft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Erhvervsuddannelse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464127"/>
                  </a:ext>
                </a:extLst>
              </a:tr>
              <a:tr h="319453">
                <a:tc>
                  <a:txBody>
                    <a:bodyPr/>
                    <a:lstStyle/>
                    <a:p>
                      <a:r>
                        <a:rPr lang="da-DK" sz="1400" dirty="0"/>
                        <a:t>Viborg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Mercantec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Søren Steffensen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erhvervsuddannelse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893162"/>
                  </a:ext>
                </a:extLst>
              </a:tr>
              <a:tr h="551385">
                <a:tc>
                  <a:txBody>
                    <a:bodyPr/>
                    <a:lstStyle/>
                    <a:p>
                      <a:r>
                        <a:rPr lang="da-DK" sz="1400" dirty="0"/>
                        <a:t>Randers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Tradium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Michael Thomas Jacobsen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Erhvervsuddannelse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142006"/>
                  </a:ext>
                </a:extLst>
              </a:tr>
              <a:tr h="319453">
                <a:tc>
                  <a:txBody>
                    <a:bodyPr/>
                    <a:lstStyle/>
                    <a:p>
                      <a:r>
                        <a:rPr lang="da-DK" sz="1400" dirty="0"/>
                        <a:t>Skive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Skive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Jonas Jacobsen (ny </a:t>
                      </a:r>
                      <a:r>
                        <a:rPr lang="da-DK" sz="1400" dirty="0" err="1"/>
                        <a:t>udd.chef</a:t>
                      </a:r>
                      <a:r>
                        <a:rPr lang="da-DK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Erhvervsuddannelse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551942"/>
                  </a:ext>
                </a:extLst>
              </a:tr>
              <a:tr h="551385">
                <a:tc>
                  <a:txBody>
                    <a:bodyPr/>
                    <a:lstStyle/>
                    <a:p>
                      <a:r>
                        <a:rPr lang="da-DK" sz="1400" dirty="0"/>
                        <a:t>Ringkøbing Skjern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UCRS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Carsten Bjerg</a:t>
                      </a:r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10.kl Ringkøbing-Skjern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291853"/>
                  </a:ext>
                </a:extLst>
              </a:tr>
              <a:tr h="319453">
                <a:tc>
                  <a:txBody>
                    <a:bodyPr/>
                    <a:lstStyle/>
                    <a:p>
                      <a:r>
                        <a:rPr lang="da-DK" sz="1400" dirty="0"/>
                        <a:t>Djursland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Viden Djurs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Anne Birthe Mortensen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 Blandet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857776"/>
                  </a:ext>
                </a:extLst>
              </a:tr>
              <a:tr h="551385"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Herning/Holstebro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>
                          <a:solidFill>
                            <a:schemeClr val="tx1"/>
                          </a:solidFill>
                        </a:rPr>
                        <a:t>Kristian Skovby Vind </a:t>
                      </a:r>
                      <a:endParaRPr lang="da-DK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SoSu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749393"/>
                  </a:ext>
                </a:extLst>
              </a:tr>
              <a:tr h="551385"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Djursland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Jesper Dau Simonsen</a:t>
                      </a:r>
                      <a:endParaRPr lang="da-DK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Grenaa Gymnasium </a:t>
                      </a:r>
                    </a:p>
                    <a:p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HF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216497"/>
                  </a:ext>
                </a:extLst>
              </a:tr>
              <a:tr h="399958"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Holstebro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Karin Jeppesen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FGU</a:t>
                      </a:r>
                    </a:p>
                    <a:p>
                      <a:endParaRPr lang="da-DK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72133"/>
                  </a:ext>
                </a:extLst>
              </a:tr>
              <a:tr h="133595"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Randers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Rene Dybdal</a:t>
                      </a:r>
                    </a:p>
                    <a:p>
                      <a:endParaRPr lang="da-DK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/>
                          </a:solidFill>
                        </a:rPr>
                        <a:t>SoSu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381877"/>
                  </a:ext>
                </a:extLst>
              </a:tr>
              <a:tr h="319453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586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661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 descr="Et billede, der indeholder gevind, fiber, knude/stik/knob, nål&#10;&#10;AI-genereret indhold kan være ukorrekt.">
            <a:extLst>
              <a:ext uri="{FF2B5EF4-FFF2-40B4-BE49-F238E27FC236}">
                <a16:creationId xmlns:a16="http://schemas.microsoft.com/office/drawing/2014/main" id="{AA365CCB-E4A5-C5B7-FFE3-3C684E7E3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" y="0"/>
            <a:ext cx="12171392" cy="7349171"/>
          </a:xfrm>
          <a:prstGeom prst="rect">
            <a:avLst/>
          </a:prstGeom>
        </p:spPr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344A7711-39DD-3A2F-12B5-10A0E886A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926883"/>
              </p:ext>
            </p:extLst>
          </p:nvPr>
        </p:nvGraphicFramePr>
        <p:xfrm>
          <a:off x="178259" y="221906"/>
          <a:ext cx="1284092" cy="294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092">
                  <a:extLst>
                    <a:ext uri="{9D8B030D-6E8A-4147-A177-3AD203B41FA5}">
                      <a16:colId xmlns:a16="http://schemas.microsoft.com/office/drawing/2014/main" val="2858637197"/>
                    </a:ext>
                  </a:extLst>
                </a:gridCol>
              </a:tblGrid>
              <a:tr h="736942">
                <a:tc>
                  <a:txBody>
                    <a:bodyPr/>
                    <a:lstStyle/>
                    <a:p>
                      <a:r>
                        <a:rPr lang="da-DK" dirty="0" err="1"/>
                        <a:t>Lead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063865"/>
                  </a:ext>
                </a:extLst>
              </a:tr>
              <a:tr h="736942">
                <a:tc>
                  <a:txBody>
                    <a:bodyPr/>
                    <a:lstStyle/>
                    <a:p>
                      <a:r>
                        <a:rPr lang="da-DK" dirty="0"/>
                        <a:t>Område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984036"/>
                  </a:ext>
                </a:extLst>
              </a:tr>
              <a:tr h="736942">
                <a:tc>
                  <a:txBody>
                    <a:bodyPr/>
                    <a:lstStyle/>
                    <a:p>
                      <a:r>
                        <a:rPr lang="da-DK" dirty="0"/>
                        <a:t>Tovholder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745876"/>
                  </a:ext>
                </a:extLst>
              </a:tr>
              <a:tr h="736942">
                <a:tc>
                  <a:txBody>
                    <a:bodyPr/>
                    <a:lstStyle/>
                    <a:p>
                      <a:r>
                        <a:rPr lang="da-DK" dirty="0"/>
                        <a:t>Partnere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229480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86B435A-3479-232E-B9DA-CB258F170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2251" y="250829"/>
            <a:ext cx="2811370" cy="457200"/>
          </a:xfrm>
        </p:spPr>
        <p:txBody>
          <a:bodyPr>
            <a:normAutofit fontScale="90000"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Projektorganisering PCR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20DAB50-CC86-EDFE-E73C-7E2C42ED7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164736"/>
              </p:ext>
            </p:extLst>
          </p:nvPr>
        </p:nvGraphicFramePr>
        <p:xfrm>
          <a:off x="1317524" y="26932"/>
          <a:ext cx="10588686" cy="6351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Forbindelse: vinklet 9">
            <a:extLst>
              <a:ext uri="{FF2B5EF4-FFF2-40B4-BE49-F238E27FC236}">
                <a16:creationId xmlns:a16="http://schemas.microsoft.com/office/drawing/2014/main" id="{D87E0137-DCD1-3149-3496-E5C4FCDE98C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79058" y="2997609"/>
            <a:ext cx="373626" cy="344130"/>
          </a:xfrm>
          <a:prstGeom prst="bentConnector3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779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CCBE0-B6BB-39B7-B5D0-25C536E89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>
                <a:solidFill>
                  <a:schemeClr val="bg1"/>
                </a:solidFill>
              </a:rPr>
              <a:t>Organisering af det lokale samarbejde i Holstebro (UCH)</a:t>
            </a:r>
            <a:br>
              <a:rPr lang="da-DK" sz="2800" dirty="0">
                <a:solidFill>
                  <a:schemeClr val="bg1"/>
                </a:solidFill>
              </a:rPr>
            </a:br>
            <a:r>
              <a:rPr lang="da-DK" sz="2800" dirty="0">
                <a:solidFill>
                  <a:schemeClr val="bg1"/>
                </a:solidFill>
              </a:rPr>
              <a:t>Udvikling af det sociale rum IO2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D511BD80-8893-8E41-9F5A-82EB3AEA734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71600"/>
          <a:ext cx="10515600" cy="4670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391806B5-EC2E-2400-1203-7624811F27B7}"/>
              </a:ext>
            </a:extLst>
          </p:cNvPr>
          <p:cNvSpPr/>
          <p:nvPr/>
        </p:nvSpPr>
        <p:spPr>
          <a:xfrm>
            <a:off x="8253984" y="977406"/>
            <a:ext cx="3099816" cy="30163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Opgavebeskrivelse: (PL)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Sikre indkaldelse til lokale samarbejdsmøder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Sikre projektdokumenter som aktivitetsbeskrivelser og evalueringer udarbejdes.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Videresende informationer og invitationer til det lokale samarbejde.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Fremsende dokumenter til LEAD.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Informere og opdatere lokal styregruppedeltager.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Fordele timer/økonomi i det lokale samarbejde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Udfylde i det lokale årshjul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Pil: højre 5">
            <a:extLst>
              <a:ext uri="{FF2B5EF4-FFF2-40B4-BE49-F238E27FC236}">
                <a16:creationId xmlns:a16="http://schemas.microsoft.com/office/drawing/2014/main" id="{00575953-578E-6236-9A67-0FF7CC836A62}"/>
              </a:ext>
            </a:extLst>
          </p:cNvPr>
          <p:cNvSpPr/>
          <p:nvPr/>
        </p:nvSpPr>
        <p:spPr>
          <a:xfrm rot="10277558">
            <a:off x="6830568" y="2642616"/>
            <a:ext cx="1371600" cy="1645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69673817-DB85-A394-A403-1E0827B2F0EE}"/>
              </a:ext>
            </a:extLst>
          </p:cNvPr>
          <p:cNvSpPr/>
          <p:nvPr/>
        </p:nvSpPr>
        <p:spPr>
          <a:xfrm>
            <a:off x="0" y="1635221"/>
            <a:ext cx="2621263" cy="22311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Opgavebeskrivelse: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Deltage i lokale samarbejdsmøder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prstClr val="white"/>
                </a:solidFill>
                <a:latin typeface="Aptos" panose="02110004020202020204"/>
              </a:rPr>
              <a:t>o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 bidrage til projektdokumenter som aktivitetsbeskrivelser og evalueringer udarbejdes.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Videresende informationer og invitationer til relevante deltagere i egen organisation. Facilitere aktiviteter i det lokale samarbejde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Pil: højre 7">
            <a:extLst>
              <a:ext uri="{FF2B5EF4-FFF2-40B4-BE49-F238E27FC236}">
                <a16:creationId xmlns:a16="http://schemas.microsoft.com/office/drawing/2014/main" id="{3FEE3A78-3D94-C550-6A21-48E82703469D}"/>
              </a:ext>
            </a:extLst>
          </p:cNvPr>
          <p:cNvSpPr/>
          <p:nvPr/>
        </p:nvSpPr>
        <p:spPr>
          <a:xfrm rot="4666847">
            <a:off x="523797" y="3982216"/>
            <a:ext cx="778117" cy="1340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FF20DA27-36B9-54C4-77C0-7185CC63F811}"/>
              </a:ext>
            </a:extLst>
          </p:cNvPr>
          <p:cNvSpPr/>
          <p:nvPr/>
        </p:nvSpPr>
        <p:spPr>
          <a:xfrm>
            <a:off x="1469136" y="5885181"/>
            <a:ext cx="2621263" cy="6794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Opgavebeskrivelse: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Deltage i aktiviteter i det lokale samarbejde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Pil: højre 9">
            <a:extLst>
              <a:ext uri="{FF2B5EF4-FFF2-40B4-BE49-F238E27FC236}">
                <a16:creationId xmlns:a16="http://schemas.microsoft.com/office/drawing/2014/main" id="{9AC33B07-407E-9111-4CCA-434C59C2B17E}"/>
              </a:ext>
            </a:extLst>
          </p:cNvPr>
          <p:cNvSpPr/>
          <p:nvPr/>
        </p:nvSpPr>
        <p:spPr>
          <a:xfrm rot="17840762">
            <a:off x="3776431" y="5854714"/>
            <a:ext cx="774320" cy="143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82B66945-5311-2F99-89FA-6B5380C95FCD}"/>
              </a:ext>
            </a:extLst>
          </p:cNvPr>
          <p:cNvSpPr/>
          <p:nvPr/>
        </p:nvSpPr>
        <p:spPr>
          <a:xfrm>
            <a:off x="2779767" y="3015011"/>
            <a:ext cx="2199149" cy="7537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Opgavebeskrivelse: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Deltage i styregruppemøder, sikre igangsættelse af lokalt projektkommissorie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Pil: højre 11">
            <a:extLst>
              <a:ext uri="{FF2B5EF4-FFF2-40B4-BE49-F238E27FC236}">
                <a16:creationId xmlns:a16="http://schemas.microsoft.com/office/drawing/2014/main" id="{15BB4EDE-F5E9-36B0-CF7F-7B656BC3EEE1}"/>
              </a:ext>
            </a:extLst>
          </p:cNvPr>
          <p:cNvSpPr/>
          <p:nvPr/>
        </p:nvSpPr>
        <p:spPr>
          <a:xfrm rot="3380683">
            <a:off x="4303447" y="2911930"/>
            <a:ext cx="791265" cy="1503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17CE90A-5188-7799-07BC-188FE44C3910}"/>
              </a:ext>
            </a:extLst>
          </p:cNvPr>
          <p:cNvSpPr/>
          <p:nvPr/>
        </p:nvSpPr>
        <p:spPr>
          <a:xfrm>
            <a:off x="265176" y="3993709"/>
            <a:ext cx="11402568" cy="1032829"/>
          </a:xfrm>
          <a:prstGeom prst="rect">
            <a:avLst/>
          </a:prstGeom>
          <a:solidFill>
            <a:srgbClr val="156082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A26C32ED-1EFA-5698-843A-16A4B400411A}"/>
              </a:ext>
            </a:extLst>
          </p:cNvPr>
          <p:cNvSpPr txBox="1"/>
          <p:nvPr/>
        </p:nvSpPr>
        <p:spPr>
          <a:xfrm>
            <a:off x="201168" y="4668651"/>
            <a:ext cx="185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Projektgruppe 2</a:t>
            </a:r>
          </a:p>
        </p:txBody>
      </p:sp>
    </p:spTree>
    <p:extLst>
      <p:ext uri="{BB962C8B-B14F-4D97-AF65-F5344CB8AC3E}">
        <p14:creationId xmlns:p14="http://schemas.microsoft.com/office/powerpoint/2010/main" val="292356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0797BA-8FEA-99AF-6685-01C6D25CF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EA204-C425-AFF2-B027-9D8B9BB8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Organisering af det lokale samarbejde i Holstebro (UCH)</a:t>
            </a:r>
            <a:br>
              <a:rPr lang="da-DK" sz="2800" dirty="0"/>
            </a:br>
            <a:r>
              <a:rPr lang="da-DK" sz="2800" dirty="0"/>
              <a:t>Udvikling af det organisatoriske rum IO3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46EC7B3B-7DCF-EAF1-12AB-3FFD3EA5E6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5768492"/>
              </p:ext>
            </p:extLst>
          </p:nvPr>
        </p:nvGraphicFramePr>
        <p:xfrm>
          <a:off x="838200" y="365125"/>
          <a:ext cx="10515600" cy="3656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E033EE27-0BE6-4475-3C03-53E05AB0593F}"/>
              </a:ext>
            </a:extLst>
          </p:cNvPr>
          <p:cNvSpPr/>
          <p:nvPr/>
        </p:nvSpPr>
        <p:spPr>
          <a:xfrm>
            <a:off x="0" y="3057516"/>
            <a:ext cx="2263140" cy="13255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Styregruppe-deltager/ chef/direktør/ rektor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95526657-C144-E029-BBB5-DA15AB8065EB}"/>
              </a:ext>
            </a:extLst>
          </p:cNvPr>
          <p:cNvSpPr/>
          <p:nvPr/>
        </p:nvSpPr>
        <p:spPr>
          <a:xfrm>
            <a:off x="9237306" y="207121"/>
            <a:ext cx="2954694" cy="17336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Opgavebeskrivelse: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prioritere indsatsområder og overordnet fordeling af timer. At udarbejde projektkommissorie lokalt.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Evt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udvikle lokale netværksaktiviteter.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Deltage på netværksmøde 13.1.2026 og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erfamøde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dec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Lokal videndeling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7438DBC5-8477-8462-8FEB-010469586E07}"/>
              </a:ext>
            </a:extLst>
          </p:cNvPr>
          <p:cNvSpPr/>
          <p:nvPr/>
        </p:nvSpPr>
        <p:spPr>
          <a:xfrm>
            <a:off x="7147248" y="3953871"/>
            <a:ext cx="4551239" cy="23256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Opgavebeskrivelse: (PL)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Efter aftale: Sikre indkaldelse til lokale samarbejdsmøder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Sikre projektdokumenter som projektkommissorie udarbejdes.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Videresende informationer og invitationer til det lokale samarbejde.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Fremsende dokumenter til LEAD.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Informere og opdatere lokal projektleder og styregruppedeltagere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Fordele timer/økonomi i det lokale samarbejde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Udfylde i det lokale årshjul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A713399-A1F7-034F-AFC7-255098060A8B}"/>
              </a:ext>
            </a:extLst>
          </p:cNvPr>
          <p:cNvSpPr txBox="1"/>
          <p:nvPr/>
        </p:nvSpPr>
        <p:spPr>
          <a:xfrm>
            <a:off x="203454" y="2004770"/>
            <a:ext cx="185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Projektgruppe 3</a:t>
            </a:r>
          </a:p>
        </p:txBody>
      </p:sp>
    </p:spTree>
    <p:extLst>
      <p:ext uri="{BB962C8B-B14F-4D97-AF65-F5344CB8AC3E}">
        <p14:creationId xmlns:p14="http://schemas.microsoft.com/office/powerpoint/2010/main" val="748339248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12578</TotalTime>
  <Words>1660</Words>
  <Application>Microsoft Office PowerPoint</Application>
  <PresentationFormat>Widescreen</PresentationFormat>
  <Paragraphs>544</Paragraphs>
  <Slides>26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26</vt:i4>
      </vt:variant>
    </vt:vector>
  </HeadingPairs>
  <TitlesOfParts>
    <vt:vector size="37" baseType="lpstr">
      <vt:lpstr>Aptos</vt:lpstr>
      <vt:lpstr>Aptos Display</vt:lpstr>
      <vt:lpstr>Aptos Light</vt:lpstr>
      <vt:lpstr>Arial</vt:lpstr>
      <vt:lpstr>Browallia New</vt:lpstr>
      <vt:lpstr>Calibri</vt:lpstr>
      <vt:lpstr>Chiller</vt:lpstr>
      <vt:lpstr>Neue Haas Grotesk Text Pro</vt:lpstr>
      <vt:lpstr>Verdana</vt:lpstr>
      <vt:lpstr>VanillaVTI</vt:lpstr>
      <vt:lpstr>Office-tema</vt:lpstr>
      <vt:lpstr>PowerPoint-præsentation</vt:lpstr>
      <vt:lpstr>Dagsorden 1. styregruppemøde 28.8.2025</vt:lpstr>
      <vt:lpstr>PowerPoint-præsentation</vt:lpstr>
      <vt:lpstr>Gennemgang af projektet</vt:lpstr>
      <vt:lpstr>PowerPoint-præsentation</vt:lpstr>
      <vt:lpstr>Sammensætning af styregruppe</vt:lpstr>
      <vt:lpstr>Projektorganisering PCR</vt:lpstr>
      <vt:lpstr>Organisering af det lokale samarbejde i Holstebro (UCH) Udvikling af det sociale rum IO2</vt:lpstr>
      <vt:lpstr>Organisering af det lokale samarbejde i Holstebro (UCH) Udvikling af det organisatoriske rum IO3</vt:lpstr>
      <vt:lpstr>PowerPoint-præsentation</vt:lpstr>
      <vt:lpstr>Forventningsafstemning og igangsættelse af aktiviteter</vt:lpstr>
      <vt:lpstr>PowerPoint-præsentation</vt:lpstr>
      <vt:lpstr>Projektkommissorie </vt:lpstr>
      <vt:lpstr>PowerPoint-præsentation</vt:lpstr>
      <vt:lpstr>En case</vt:lpstr>
      <vt:lpstr>PowerPoint-præsentation</vt:lpstr>
      <vt:lpstr>Overordnet valg </vt:lpstr>
      <vt:lpstr>Organisering af det lokale samarbejde i Holstebro (UCH) Udvikling af det organisatoriske rum IO3</vt:lpstr>
      <vt:lpstr>Lokal opsætning</vt:lpstr>
      <vt:lpstr>Årshjul 2025-26 </vt:lpstr>
      <vt:lpstr>Indsatsområde 3  oprindelig plan:</vt:lpstr>
      <vt:lpstr>Forslag til indhold: </vt:lpstr>
      <vt:lpstr>PowerPoint-præsentation</vt:lpstr>
      <vt:lpstr>Økonomi</vt:lpstr>
      <vt:lpstr>Økonomi</vt:lpstr>
      <vt:lpstr>Administration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Karin Spelling-Sørensen (KSS - UCH)</dc:creator>
  <cp:lastModifiedBy>Karin Spelling-Sørensen (KSS - UCH)</cp:lastModifiedBy>
  <cp:revision>10</cp:revision>
  <cp:lastPrinted>2025-08-20T08:26:34Z</cp:lastPrinted>
  <dcterms:created xsi:type="dcterms:W3CDTF">2025-08-12T06:38:56Z</dcterms:created>
  <dcterms:modified xsi:type="dcterms:W3CDTF">2025-09-03T11:08:58Z</dcterms:modified>
</cp:coreProperties>
</file>