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E24BC-F0BD-4996-B74E-9C893FBF8ED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F459AD-65AF-44BC-B53F-040096303446}">
      <dgm:prSet/>
      <dgm:spPr/>
      <dgm:t>
        <a:bodyPr/>
        <a:lstStyle/>
        <a:p>
          <a:r>
            <a:rPr lang="da-DK"/>
            <a:t>Afklare organiseringen af projektet lokalt nedsætte styre og arbejdsgrupper</a:t>
          </a:r>
          <a:endParaRPr lang="en-US"/>
        </a:p>
      </dgm:t>
    </dgm:pt>
    <dgm:pt modelId="{59A4ECFA-B093-4CBA-9E0E-232B50DBC3F0}" type="parTrans" cxnId="{62A48444-E18A-4AE1-A980-C8AFC1CE80B1}">
      <dgm:prSet/>
      <dgm:spPr/>
      <dgm:t>
        <a:bodyPr/>
        <a:lstStyle/>
        <a:p>
          <a:endParaRPr lang="en-US"/>
        </a:p>
      </dgm:t>
    </dgm:pt>
    <dgm:pt modelId="{4F171D93-45AE-425C-9C8B-7B89AF138A4A}" type="sibTrans" cxnId="{62A48444-E18A-4AE1-A980-C8AFC1CE80B1}">
      <dgm:prSet/>
      <dgm:spPr/>
      <dgm:t>
        <a:bodyPr/>
        <a:lstStyle/>
        <a:p>
          <a:endParaRPr lang="en-US"/>
        </a:p>
      </dgm:t>
    </dgm:pt>
    <dgm:pt modelId="{4A0A9C40-6779-45AE-AB75-A1F205ECEC84}">
      <dgm:prSet/>
      <dgm:spPr/>
      <dgm:t>
        <a:bodyPr/>
        <a:lstStyle/>
        <a:p>
          <a:r>
            <a:rPr lang="da-DK" dirty="0"/>
            <a:t>Sikre mulighed for tværinstitutionel dialog og sparring</a:t>
          </a:r>
          <a:endParaRPr lang="en-US" dirty="0"/>
        </a:p>
      </dgm:t>
    </dgm:pt>
    <dgm:pt modelId="{3ADDC712-A73C-48F6-A93C-3EE5D130AE04}" type="parTrans" cxnId="{59086A2E-5271-48B3-84E2-6DF845179216}">
      <dgm:prSet/>
      <dgm:spPr/>
      <dgm:t>
        <a:bodyPr/>
        <a:lstStyle/>
        <a:p>
          <a:endParaRPr lang="en-US"/>
        </a:p>
      </dgm:t>
    </dgm:pt>
    <dgm:pt modelId="{286C05D0-4277-4AF7-B1C0-39D118723F37}" type="sibTrans" cxnId="{59086A2E-5271-48B3-84E2-6DF845179216}">
      <dgm:prSet/>
      <dgm:spPr/>
      <dgm:t>
        <a:bodyPr/>
        <a:lstStyle/>
        <a:p>
          <a:endParaRPr lang="en-US"/>
        </a:p>
      </dgm:t>
    </dgm:pt>
    <dgm:pt modelId="{82EAB346-2D88-47DC-B954-CDEB3C09AAC3}">
      <dgm:prSet/>
      <dgm:spPr/>
      <dgm:t>
        <a:bodyPr/>
        <a:lstStyle/>
        <a:p>
          <a:r>
            <a:rPr lang="da-DK"/>
            <a:t>Kommunikere om projektets formål, relevans ramme og retning.</a:t>
          </a:r>
          <a:endParaRPr lang="en-US"/>
        </a:p>
      </dgm:t>
    </dgm:pt>
    <dgm:pt modelId="{1D457160-51E8-47D4-9CBA-322B4F9AD9A0}" type="parTrans" cxnId="{8522D36C-C1EA-443A-BCE8-386940E1D14E}">
      <dgm:prSet/>
      <dgm:spPr/>
      <dgm:t>
        <a:bodyPr/>
        <a:lstStyle/>
        <a:p>
          <a:endParaRPr lang="en-US"/>
        </a:p>
      </dgm:t>
    </dgm:pt>
    <dgm:pt modelId="{FC8F3FA1-76EA-4064-88BC-651FF4AA1C49}" type="sibTrans" cxnId="{8522D36C-C1EA-443A-BCE8-386940E1D14E}">
      <dgm:prSet/>
      <dgm:spPr/>
      <dgm:t>
        <a:bodyPr/>
        <a:lstStyle/>
        <a:p>
          <a:endParaRPr lang="en-US"/>
        </a:p>
      </dgm:t>
    </dgm:pt>
    <dgm:pt modelId="{D548ABA8-1944-49DE-A7EB-46B3178FCCBF}">
      <dgm:prSet/>
      <dgm:spPr/>
      <dgm:t>
        <a:bodyPr/>
        <a:lstStyle/>
        <a:p>
          <a:r>
            <a:rPr lang="da-DK"/>
            <a:t>Udpeger relevante medarbejdere og støtter deres deltagelse i projektet</a:t>
          </a:r>
          <a:endParaRPr lang="en-US"/>
        </a:p>
      </dgm:t>
    </dgm:pt>
    <dgm:pt modelId="{C24756B1-C6A4-468C-9EBD-2B91264A375F}" type="parTrans" cxnId="{3D939627-612B-4190-AEF2-447758456A22}">
      <dgm:prSet/>
      <dgm:spPr/>
      <dgm:t>
        <a:bodyPr/>
        <a:lstStyle/>
        <a:p>
          <a:endParaRPr lang="en-US"/>
        </a:p>
      </dgm:t>
    </dgm:pt>
    <dgm:pt modelId="{E5DD54F9-428E-4F59-9E6A-588173F19413}" type="sibTrans" cxnId="{3D939627-612B-4190-AEF2-447758456A22}">
      <dgm:prSet/>
      <dgm:spPr/>
      <dgm:t>
        <a:bodyPr/>
        <a:lstStyle/>
        <a:p>
          <a:endParaRPr lang="en-US"/>
        </a:p>
      </dgm:t>
    </dgm:pt>
    <dgm:pt modelId="{F7CB6226-B571-472B-8505-344415061C8B}">
      <dgm:prSet/>
      <dgm:spPr/>
      <dgm:t>
        <a:bodyPr/>
        <a:lstStyle/>
        <a:p>
          <a:r>
            <a:rPr lang="da-DK"/>
            <a:t>Skaber tid og rum til samling på tværs af de deltagende uddannelsesinstitutioner</a:t>
          </a:r>
          <a:endParaRPr lang="en-US"/>
        </a:p>
      </dgm:t>
    </dgm:pt>
    <dgm:pt modelId="{A4CBD9E7-5875-479A-9813-DB93AE41970D}" type="parTrans" cxnId="{08514754-C172-4328-96A0-DE93DE44B3B2}">
      <dgm:prSet/>
      <dgm:spPr/>
      <dgm:t>
        <a:bodyPr/>
        <a:lstStyle/>
        <a:p>
          <a:endParaRPr lang="en-US"/>
        </a:p>
      </dgm:t>
    </dgm:pt>
    <dgm:pt modelId="{72522C9C-9CDA-4426-BCD2-7237B96C3D66}" type="sibTrans" cxnId="{08514754-C172-4328-96A0-DE93DE44B3B2}">
      <dgm:prSet/>
      <dgm:spPr/>
      <dgm:t>
        <a:bodyPr/>
        <a:lstStyle/>
        <a:p>
          <a:endParaRPr lang="en-US"/>
        </a:p>
      </dgm:t>
    </dgm:pt>
    <dgm:pt modelId="{5E6A2B47-508E-42CC-970C-35060C21FB7C}">
      <dgm:prSet/>
      <dgm:spPr/>
      <dgm:t>
        <a:bodyPr/>
        <a:lstStyle/>
        <a:p>
          <a:r>
            <a:rPr lang="da-DK"/>
            <a:t>Hjælpe hinanden økonomisk i forbindelse med kræfter udefra</a:t>
          </a:r>
          <a:endParaRPr lang="en-US"/>
        </a:p>
      </dgm:t>
    </dgm:pt>
    <dgm:pt modelId="{9CDEACEE-04A4-4FD4-9BF5-67E4B66FE6AB}" type="parTrans" cxnId="{748E0D41-461F-4510-B0C5-8BAEB30B2782}">
      <dgm:prSet/>
      <dgm:spPr/>
      <dgm:t>
        <a:bodyPr/>
        <a:lstStyle/>
        <a:p>
          <a:endParaRPr lang="en-US"/>
        </a:p>
      </dgm:t>
    </dgm:pt>
    <dgm:pt modelId="{9F0EB059-4357-473F-B11A-C11EC2E71D2F}" type="sibTrans" cxnId="{748E0D41-461F-4510-B0C5-8BAEB30B2782}">
      <dgm:prSet/>
      <dgm:spPr/>
      <dgm:t>
        <a:bodyPr/>
        <a:lstStyle/>
        <a:p>
          <a:endParaRPr lang="en-US"/>
        </a:p>
      </dgm:t>
    </dgm:pt>
    <dgm:pt modelId="{8C8FF48C-58D4-4D24-990B-AAB2517B4F7D}">
      <dgm:prSet/>
      <dgm:spPr/>
      <dgm:t>
        <a:bodyPr/>
        <a:lstStyle/>
        <a:p>
          <a:r>
            <a:rPr lang="da-DK" dirty="0"/>
            <a:t>Aftale rammer og indsatser</a:t>
          </a:r>
          <a:endParaRPr lang="en-US" dirty="0"/>
        </a:p>
      </dgm:t>
    </dgm:pt>
    <dgm:pt modelId="{FC0B3369-CF40-4F5C-AF00-2A10FDE7C381}" type="parTrans" cxnId="{134E6E6D-36D5-40F9-8466-4AB612DC4673}">
      <dgm:prSet/>
      <dgm:spPr/>
      <dgm:t>
        <a:bodyPr/>
        <a:lstStyle/>
        <a:p>
          <a:endParaRPr lang="en-US"/>
        </a:p>
      </dgm:t>
    </dgm:pt>
    <dgm:pt modelId="{9795D62C-985D-4CED-AAC9-08EA19DA4ACE}" type="sibTrans" cxnId="{134E6E6D-36D5-40F9-8466-4AB612DC4673}">
      <dgm:prSet/>
      <dgm:spPr/>
      <dgm:t>
        <a:bodyPr/>
        <a:lstStyle/>
        <a:p>
          <a:endParaRPr lang="en-US"/>
        </a:p>
      </dgm:t>
    </dgm:pt>
    <dgm:pt modelId="{1B6A0DB4-C654-4822-AFBB-AF0F9EE93431}">
      <dgm:prSet/>
      <dgm:spPr/>
      <dgm:t>
        <a:bodyPr/>
        <a:lstStyle/>
        <a:p>
          <a:r>
            <a:rPr lang="da-DK" dirty="0"/>
            <a:t>Lave en intern afklaring om aktiviteter og indhold</a:t>
          </a:r>
          <a:endParaRPr lang="en-US" dirty="0"/>
        </a:p>
      </dgm:t>
    </dgm:pt>
    <dgm:pt modelId="{C9A0D054-D05A-42E6-A372-9FD5230B4DB1}" type="parTrans" cxnId="{05D46FE0-7F4B-434A-B100-7C4AE309C925}">
      <dgm:prSet/>
      <dgm:spPr/>
      <dgm:t>
        <a:bodyPr/>
        <a:lstStyle/>
        <a:p>
          <a:endParaRPr lang="en-US"/>
        </a:p>
      </dgm:t>
    </dgm:pt>
    <dgm:pt modelId="{8C193193-E956-41BF-B0AC-3641E02246B2}" type="sibTrans" cxnId="{05D46FE0-7F4B-434A-B100-7C4AE309C925}">
      <dgm:prSet/>
      <dgm:spPr/>
      <dgm:t>
        <a:bodyPr/>
        <a:lstStyle/>
        <a:p>
          <a:endParaRPr lang="en-US"/>
        </a:p>
      </dgm:t>
    </dgm:pt>
    <dgm:pt modelId="{0A07261D-716E-4AAF-A48F-243985C445B7}">
      <dgm:prSet/>
      <dgm:spPr/>
      <dgm:t>
        <a:bodyPr/>
        <a:lstStyle/>
        <a:p>
          <a:r>
            <a:rPr lang="da-DK" dirty="0"/>
            <a:t>Udvikle forslag til aktivitetsbeskrivelser </a:t>
          </a:r>
          <a:endParaRPr lang="en-US" dirty="0"/>
        </a:p>
      </dgm:t>
    </dgm:pt>
    <dgm:pt modelId="{4D6D7A6B-4C24-4F91-84B7-BFE034BDA0E9}" type="parTrans" cxnId="{91F7FB6F-7FE3-4666-918B-B3A9CFC1E80C}">
      <dgm:prSet/>
      <dgm:spPr/>
      <dgm:t>
        <a:bodyPr/>
        <a:lstStyle/>
        <a:p>
          <a:endParaRPr lang="en-US"/>
        </a:p>
      </dgm:t>
    </dgm:pt>
    <dgm:pt modelId="{A0AFEE7F-38F9-48A7-A986-435A4D898310}" type="sibTrans" cxnId="{91F7FB6F-7FE3-4666-918B-B3A9CFC1E80C}">
      <dgm:prSet/>
      <dgm:spPr/>
      <dgm:t>
        <a:bodyPr/>
        <a:lstStyle/>
        <a:p>
          <a:endParaRPr lang="en-US"/>
        </a:p>
      </dgm:t>
    </dgm:pt>
    <dgm:pt modelId="{C91ACA14-375C-41BF-8F80-DF7EA264F55C}" type="pres">
      <dgm:prSet presAssocID="{20CE24BC-F0BD-4996-B74E-9C893FBF8EDB}" presName="diagram" presStyleCnt="0">
        <dgm:presLayoutVars>
          <dgm:dir/>
          <dgm:resizeHandles val="exact"/>
        </dgm:presLayoutVars>
      </dgm:prSet>
      <dgm:spPr/>
    </dgm:pt>
    <dgm:pt modelId="{CA13E3FA-5626-433F-A303-CD24798165E6}" type="pres">
      <dgm:prSet presAssocID="{8EF459AD-65AF-44BC-B53F-040096303446}" presName="node" presStyleLbl="node1" presStyleIdx="0" presStyleCnt="9">
        <dgm:presLayoutVars>
          <dgm:bulletEnabled val="1"/>
        </dgm:presLayoutVars>
      </dgm:prSet>
      <dgm:spPr/>
    </dgm:pt>
    <dgm:pt modelId="{A07E8BFE-EEA5-4B05-A45C-8B50DAAA7685}" type="pres">
      <dgm:prSet presAssocID="{4F171D93-45AE-425C-9C8B-7B89AF138A4A}" presName="sibTrans" presStyleCnt="0"/>
      <dgm:spPr/>
    </dgm:pt>
    <dgm:pt modelId="{A3F2E598-7584-49CE-8410-F365BA3B1054}" type="pres">
      <dgm:prSet presAssocID="{4A0A9C40-6779-45AE-AB75-A1F205ECEC84}" presName="node" presStyleLbl="node1" presStyleIdx="1" presStyleCnt="9">
        <dgm:presLayoutVars>
          <dgm:bulletEnabled val="1"/>
        </dgm:presLayoutVars>
      </dgm:prSet>
      <dgm:spPr/>
    </dgm:pt>
    <dgm:pt modelId="{6AEDAB14-0E67-434B-A781-51D92BA831A1}" type="pres">
      <dgm:prSet presAssocID="{286C05D0-4277-4AF7-B1C0-39D118723F37}" presName="sibTrans" presStyleCnt="0"/>
      <dgm:spPr/>
    </dgm:pt>
    <dgm:pt modelId="{A899F64A-5EE1-43D5-A609-234B17CA12AA}" type="pres">
      <dgm:prSet presAssocID="{82EAB346-2D88-47DC-B954-CDEB3C09AAC3}" presName="node" presStyleLbl="node1" presStyleIdx="2" presStyleCnt="9">
        <dgm:presLayoutVars>
          <dgm:bulletEnabled val="1"/>
        </dgm:presLayoutVars>
      </dgm:prSet>
      <dgm:spPr/>
    </dgm:pt>
    <dgm:pt modelId="{08389E9D-A279-4EB1-8C37-2DD823109C8A}" type="pres">
      <dgm:prSet presAssocID="{FC8F3FA1-76EA-4064-88BC-651FF4AA1C49}" presName="sibTrans" presStyleCnt="0"/>
      <dgm:spPr/>
    </dgm:pt>
    <dgm:pt modelId="{1AC41C09-2B21-439F-A7C1-2479FAB8FD30}" type="pres">
      <dgm:prSet presAssocID="{D548ABA8-1944-49DE-A7EB-46B3178FCCBF}" presName="node" presStyleLbl="node1" presStyleIdx="3" presStyleCnt="9">
        <dgm:presLayoutVars>
          <dgm:bulletEnabled val="1"/>
        </dgm:presLayoutVars>
      </dgm:prSet>
      <dgm:spPr/>
    </dgm:pt>
    <dgm:pt modelId="{948A5D20-3D9B-4328-83DF-10CCB894AAE8}" type="pres">
      <dgm:prSet presAssocID="{E5DD54F9-428E-4F59-9E6A-588173F19413}" presName="sibTrans" presStyleCnt="0"/>
      <dgm:spPr/>
    </dgm:pt>
    <dgm:pt modelId="{E0410264-BD9E-43E2-B3A9-24B5AFDEBBAF}" type="pres">
      <dgm:prSet presAssocID="{F7CB6226-B571-472B-8505-344415061C8B}" presName="node" presStyleLbl="node1" presStyleIdx="4" presStyleCnt="9">
        <dgm:presLayoutVars>
          <dgm:bulletEnabled val="1"/>
        </dgm:presLayoutVars>
      </dgm:prSet>
      <dgm:spPr/>
    </dgm:pt>
    <dgm:pt modelId="{D68565B4-6FE2-49D2-B12B-68B0E9983D8E}" type="pres">
      <dgm:prSet presAssocID="{72522C9C-9CDA-4426-BCD2-7237B96C3D66}" presName="sibTrans" presStyleCnt="0"/>
      <dgm:spPr/>
    </dgm:pt>
    <dgm:pt modelId="{ED49E6DD-6074-46C4-A81D-104089E17F8C}" type="pres">
      <dgm:prSet presAssocID="{5E6A2B47-508E-42CC-970C-35060C21FB7C}" presName="node" presStyleLbl="node1" presStyleIdx="5" presStyleCnt="9">
        <dgm:presLayoutVars>
          <dgm:bulletEnabled val="1"/>
        </dgm:presLayoutVars>
      </dgm:prSet>
      <dgm:spPr/>
    </dgm:pt>
    <dgm:pt modelId="{22B6E6EC-8821-48DB-9F75-C702FFAE7374}" type="pres">
      <dgm:prSet presAssocID="{9F0EB059-4357-473F-B11A-C11EC2E71D2F}" presName="sibTrans" presStyleCnt="0"/>
      <dgm:spPr/>
    </dgm:pt>
    <dgm:pt modelId="{D3148D96-8B8D-4217-A93E-0A4C3439944A}" type="pres">
      <dgm:prSet presAssocID="{8C8FF48C-58D4-4D24-990B-AAB2517B4F7D}" presName="node" presStyleLbl="node1" presStyleIdx="6" presStyleCnt="9">
        <dgm:presLayoutVars>
          <dgm:bulletEnabled val="1"/>
        </dgm:presLayoutVars>
      </dgm:prSet>
      <dgm:spPr/>
    </dgm:pt>
    <dgm:pt modelId="{C6368720-AD46-4E1F-BC74-94B6CF9779D6}" type="pres">
      <dgm:prSet presAssocID="{9795D62C-985D-4CED-AAC9-08EA19DA4ACE}" presName="sibTrans" presStyleCnt="0"/>
      <dgm:spPr/>
    </dgm:pt>
    <dgm:pt modelId="{DFBD21E5-B09D-486C-B7A5-EE07C9A59595}" type="pres">
      <dgm:prSet presAssocID="{1B6A0DB4-C654-4822-AFBB-AF0F9EE93431}" presName="node" presStyleLbl="node1" presStyleIdx="7" presStyleCnt="9">
        <dgm:presLayoutVars>
          <dgm:bulletEnabled val="1"/>
        </dgm:presLayoutVars>
      </dgm:prSet>
      <dgm:spPr/>
    </dgm:pt>
    <dgm:pt modelId="{ED433457-6E8C-4CBA-AC21-90E50363E800}" type="pres">
      <dgm:prSet presAssocID="{8C193193-E956-41BF-B0AC-3641E02246B2}" presName="sibTrans" presStyleCnt="0"/>
      <dgm:spPr/>
    </dgm:pt>
    <dgm:pt modelId="{997B1333-44EE-40B4-B93B-586D014F577F}" type="pres">
      <dgm:prSet presAssocID="{0A07261D-716E-4AAF-A48F-243985C445B7}" presName="node" presStyleLbl="node1" presStyleIdx="8" presStyleCnt="9">
        <dgm:presLayoutVars>
          <dgm:bulletEnabled val="1"/>
        </dgm:presLayoutVars>
      </dgm:prSet>
      <dgm:spPr/>
    </dgm:pt>
  </dgm:ptLst>
  <dgm:cxnLst>
    <dgm:cxn modelId="{3CC23B1B-5C93-4231-A06A-0A2D9A34681B}" type="presOf" srcId="{4A0A9C40-6779-45AE-AB75-A1F205ECEC84}" destId="{A3F2E598-7584-49CE-8410-F365BA3B1054}" srcOrd="0" destOrd="0" presId="urn:microsoft.com/office/officeart/2005/8/layout/default"/>
    <dgm:cxn modelId="{3D939627-612B-4190-AEF2-447758456A22}" srcId="{20CE24BC-F0BD-4996-B74E-9C893FBF8EDB}" destId="{D548ABA8-1944-49DE-A7EB-46B3178FCCBF}" srcOrd="3" destOrd="0" parTransId="{C24756B1-C6A4-468C-9EBD-2B91264A375F}" sibTransId="{E5DD54F9-428E-4F59-9E6A-588173F19413}"/>
    <dgm:cxn modelId="{F2AE7229-711E-447F-8FE0-061AE4DB3879}" type="presOf" srcId="{0A07261D-716E-4AAF-A48F-243985C445B7}" destId="{997B1333-44EE-40B4-B93B-586D014F577F}" srcOrd="0" destOrd="0" presId="urn:microsoft.com/office/officeart/2005/8/layout/default"/>
    <dgm:cxn modelId="{59086A2E-5271-48B3-84E2-6DF845179216}" srcId="{20CE24BC-F0BD-4996-B74E-9C893FBF8EDB}" destId="{4A0A9C40-6779-45AE-AB75-A1F205ECEC84}" srcOrd="1" destOrd="0" parTransId="{3ADDC712-A73C-48F6-A93C-3EE5D130AE04}" sibTransId="{286C05D0-4277-4AF7-B1C0-39D118723F37}"/>
    <dgm:cxn modelId="{BF040040-6DBF-4963-8746-6506A039FB77}" type="presOf" srcId="{5E6A2B47-508E-42CC-970C-35060C21FB7C}" destId="{ED49E6DD-6074-46C4-A81D-104089E17F8C}" srcOrd="0" destOrd="0" presId="urn:microsoft.com/office/officeart/2005/8/layout/default"/>
    <dgm:cxn modelId="{748E0D41-461F-4510-B0C5-8BAEB30B2782}" srcId="{20CE24BC-F0BD-4996-B74E-9C893FBF8EDB}" destId="{5E6A2B47-508E-42CC-970C-35060C21FB7C}" srcOrd="5" destOrd="0" parTransId="{9CDEACEE-04A4-4FD4-9BF5-67E4B66FE6AB}" sibTransId="{9F0EB059-4357-473F-B11A-C11EC2E71D2F}"/>
    <dgm:cxn modelId="{62A48444-E18A-4AE1-A980-C8AFC1CE80B1}" srcId="{20CE24BC-F0BD-4996-B74E-9C893FBF8EDB}" destId="{8EF459AD-65AF-44BC-B53F-040096303446}" srcOrd="0" destOrd="0" parTransId="{59A4ECFA-B093-4CBA-9E0E-232B50DBC3F0}" sibTransId="{4F171D93-45AE-425C-9C8B-7B89AF138A4A}"/>
    <dgm:cxn modelId="{8522D36C-C1EA-443A-BCE8-386940E1D14E}" srcId="{20CE24BC-F0BD-4996-B74E-9C893FBF8EDB}" destId="{82EAB346-2D88-47DC-B954-CDEB3C09AAC3}" srcOrd="2" destOrd="0" parTransId="{1D457160-51E8-47D4-9CBA-322B4F9AD9A0}" sibTransId="{FC8F3FA1-76EA-4064-88BC-651FF4AA1C49}"/>
    <dgm:cxn modelId="{134E6E6D-36D5-40F9-8466-4AB612DC4673}" srcId="{20CE24BC-F0BD-4996-B74E-9C893FBF8EDB}" destId="{8C8FF48C-58D4-4D24-990B-AAB2517B4F7D}" srcOrd="6" destOrd="0" parTransId="{FC0B3369-CF40-4F5C-AF00-2A10FDE7C381}" sibTransId="{9795D62C-985D-4CED-AAC9-08EA19DA4ACE}"/>
    <dgm:cxn modelId="{3D74CF4F-AEDC-4180-A7A3-428031C15398}" type="presOf" srcId="{82EAB346-2D88-47DC-B954-CDEB3C09AAC3}" destId="{A899F64A-5EE1-43D5-A609-234B17CA12AA}" srcOrd="0" destOrd="0" presId="urn:microsoft.com/office/officeart/2005/8/layout/default"/>
    <dgm:cxn modelId="{91F7FB6F-7FE3-4666-918B-B3A9CFC1E80C}" srcId="{20CE24BC-F0BD-4996-B74E-9C893FBF8EDB}" destId="{0A07261D-716E-4AAF-A48F-243985C445B7}" srcOrd="8" destOrd="0" parTransId="{4D6D7A6B-4C24-4F91-84B7-BFE034BDA0E9}" sibTransId="{A0AFEE7F-38F9-48A7-A986-435A4D898310}"/>
    <dgm:cxn modelId="{882AE473-70FD-45F2-B137-C1DC3BAAE794}" type="presOf" srcId="{D548ABA8-1944-49DE-A7EB-46B3178FCCBF}" destId="{1AC41C09-2B21-439F-A7C1-2479FAB8FD30}" srcOrd="0" destOrd="0" presId="urn:microsoft.com/office/officeart/2005/8/layout/default"/>
    <dgm:cxn modelId="{08514754-C172-4328-96A0-DE93DE44B3B2}" srcId="{20CE24BC-F0BD-4996-B74E-9C893FBF8EDB}" destId="{F7CB6226-B571-472B-8505-344415061C8B}" srcOrd="4" destOrd="0" parTransId="{A4CBD9E7-5875-479A-9813-DB93AE41970D}" sibTransId="{72522C9C-9CDA-4426-BCD2-7237B96C3D66}"/>
    <dgm:cxn modelId="{5B1F815A-683C-4B36-9D84-3F298FC4D79A}" type="presOf" srcId="{F7CB6226-B571-472B-8505-344415061C8B}" destId="{E0410264-BD9E-43E2-B3A9-24B5AFDEBBAF}" srcOrd="0" destOrd="0" presId="urn:microsoft.com/office/officeart/2005/8/layout/default"/>
    <dgm:cxn modelId="{1AA63680-C08E-4AEF-8404-05EA42DC7A4B}" type="presOf" srcId="{8EF459AD-65AF-44BC-B53F-040096303446}" destId="{CA13E3FA-5626-433F-A303-CD24798165E6}" srcOrd="0" destOrd="0" presId="urn:microsoft.com/office/officeart/2005/8/layout/default"/>
    <dgm:cxn modelId="{85102FAA-3413-4A4A-9E2F-844B6235B907}" type="presOf" srcId="{1B6A0DB4-C654-4822-AFBB-AF0F9EE93431}" destId="{DFBD21E5-B09D-486C-B7A5-EE07C9A59595}" srcOrd="0" destOrd="0" presId="urn:microsoft.com/office/officeart/2005/8/layout/default"/>
    <dgm:cxn modelId="{955C5BB4-D1FB-49CC-AC4C-046A0FAC19E2}" type="presOf" srcId="{8C8FF48C-58D4-4D24-990B-AAB2517B4F7D}" destId="{D3148D96-8B8D-4217-A93E-0A4C3439944A}" srcOrd="0" destOrd="0" presId="urn:microsoft.com/office/officeart/2005/8/layout/default"/>
    <dgm:cxn modelId="{A334E6C7-7CA7-4422-8434-2F8DCB1DDCA8}" type="presOf" srcId="{20CE24BC-F0BD-4996-B74E-9C893FBF8EDB}" destId="{C91ACA14-375C-41BF-8F80-DF7EA264F55C}" srcOrd="0" destOrd="0" presId="urn:microsoft.com/office/officeart/2005/8/layout/default"/>
    <dgm:cxn modelId="{05D46FE0-7F4B-434A-B100-7C4AE309C925}" srcId="{20CE24BC-F0BD-4996-B74E-9C893FBF8EDB}" destId="{1B6A0DB4-C654-4822-AFBB-AF0F9EE93431}" srcOrd="7" destOrd="0" parTransId="{C9A0D054-D05A-42E6-A372-9FD5230B4DB1}" sibTransId="{8C193193-E956-41BF-B0AC-3641E02246B2}"/>
    <dgm:cxn modelId="{498F577A-DF55-49CD-AD82-760A52B74245}" type="presParOf" srcId="{C91ACA14-375C-41BF-8F80-DF7EA264F55C}" destId="{CA13E3FA-5626-433F-A303-CD24798165E6}" srcOrd="0" destOrd="0" presId="urn:microsoft.com/office/officeart/2005/8/layout/default"/>
    <dgm:cxn modelId="{B0ADD1E9-7436-4B8D-AC4A-8C43A3447116}" type="presParOf" srcId="{C91ACA14-375C-41BF-8F80-DF7EA264F55C}" destId="{A07E8BFE-EEA5-4B05-A45C-8B50DAAA7685}" srcOrd="1" destOrd="0" presId="urn:microsoft.com/office/officeart/2005/8/layout/default"/>
    <dgm:cxn modelId="{0E77AE61-2C0E-4571-BBF8-840B60B48CEB}" type="presParOf" srcId="{C91ACA14-375C-41BF-8F80-DF7EA264F55C}" destId="{A3F2E598-7584-49CE-8410-F365BA3B1054}" srcOrd="2" destOrd="0" presId="urn:microsoft.com/office/officeart/2005/8/layout/default"/>
    <dgm:cxn modelId="{9C61DED6-285B-4AB9-A18B-EF309A1489E0}" type="presParOf" srcId="{C91ACA14-375C-41BF-8F80-DF7EA264F55C}" destId="{6AEDAB14-0E67-434B-A781-51D92BA831A1}" srcOrd="3" destOrd="0" presId="urn:microsoft.com/office/officeart/2005/8/layout/default"/>
    <dgm:cxn modelId="{004170B1-1114-4AE4-95E9-E70C8EA83A2C}" type="presParOf" srcId="{C91ACA14-375C-41BF-8F80-DF7EA264F55C}" destId="{A899F64A-5EE1-43D5-A609-234B17CA12AA}" srcOrd="4" destOrd="0" presId="urn:microsoft.com/office/officeart/2005/8/layout/default"/>
    <dgm:cxn modelId="{638CBAA6-4A3A-40CC-8752-EBE2C65C93BC}" type="presParOf" srcId="{C91ACA14-375C-41BF-8F80-DF7EA264F55C}" destId="{08389E9D-A279-4EB1-8C37-2DD823109C8A}" srcOrd="5" destOrd="0" presId="urn:microsoft.com/office/officeart/2005/8/layout/default"/>
    <dgm:cxn modelId="{4E7CA92B-CD57-4153-B5E0-845C42D2FF93}" type="presParOf" srcId="{C91ACA14-375C-41BF-8F80-DF7EA264F55C}" destId="{1AC41C09-2B21-439F-A7C1-2479FAB8FD30}" srcOrd="6" destOrd="0" presId="urn:microsoft.com/office/officeart/2005/8/layout/default"/>
    <dgm:cxn modelId="{84D36250-7C86-49F8-8146-21365676CE1D}" type="presParOf" srcId="{C91ACA14-375C-41BF-8F80-DF7EA264F55C}" destId="{948A5D20-3D9B-4328-83DF-10CCB894AAE8}" srcOrd="7" destOrd="0" presId="urn:microsoft.com/office/officeart/2005/8/layout/default"/>
    <dgm:cxn modelId="{A39491E1-DA6F-4654-9AB8-4B3358FEEE67}" type="presParOf" srcId="{C91ACA14-375C-41BF-8F80-DF7EA264F55C}" destId="{E0410264-BD9E-43E2-B3A9-24B5AFDEBBAF}" srcOrd="8" destOrd="0" presId="urn:microsoft.com/office/officeart/2005/8/layout/default"/>
    <dgm:cxn modelId="{7E21CA9F-D209-42CF-A45B-146F954B567C}" type="presParOf" srcId="{C91ACA14-375C-41BF-8F80-DF7EA264F55C}" destId="{D68565B4-6FE2-49D2-B12B-68B0E9983D8E}" srcOrd="9" destOrd="0" presId="urn:microsoft.com/office/officeart/2005/8/layout/default"/>
    <dgm:cxn modelId="{73334CE4-A6DF-4E1A-AC90-F4352577DBB1}" type="presParOf" srcId="{C91ACA14-375C-41BF-8F80-DF7EA264F55C}" destId="{ED49E6DD-6074-46C4-A81D-104089E17F8C}" srcOrd="10" destOrd="0" presId="urn:microsoft.com/office/officeart/2005/8/layout/default"/>
    <dgm:cxn modelId="{576BB6F1-A853-4065-A2AD-605E307321FF}" type="presParOf" srcId="{C91ACA14-375C-41BF-8F80-DF7EA264F55C}" destId="{22B6E6EC-8821-48DB-9F75-C702FFAE7374}" srcOrd="11" destOrd="0" presId="urn:microsoft.com/office/officeart/2005/8/layout/default"/>
    <dgm:cxn modelId="{FC98964F-69A2-4C09-BD40-4BBFAF907A8E}" type="presParOf" srcId="{C91ACA14-375C-41BF-8F80-DF7EA264F55C}" destId="{D3148D96-8B8D-4217-A93E-0A4C3439944A}" srcOrd="12" destOrd="0" presId="urn:microsoft.com/office/officeart/2005/8/layout/default"/>
    <dgm:cxn modelId="{F4FF6145-AEDE-4FF4-9C57-57849B6D275D}" type="presParOf" srcId="{C91ACA14-375C-41BF-8F80-DF7EA264F55C}" destId="{C6368720-AD46-4E1F-BC74-94B6CF9779D6}" srcOrd="13" destOrd="0" presId="urn:microsoft.com/office/officeart/2005/8/layout/default"/>
    <dgm:cxn modelId="{E69B6897-7FF7-4F53-BC4F-EFAD3475BC1E}" type="presParOf" srcId="{C91ACA14-375C-41BF-8F80-DF7EA264F55C}" destId="{DFBD21E5-B09D-486C-B7A5-EE07C9A59595}" srcOrd="14" destOrd="0" presId="urn:microsoft.com/office/officeart/2005/8/layout/default"/>
    <dgm:cxn modelId="{6D027421-8D55-4F28-94C9-9E90C90903F9}" type="presParOf" srcId="{C91ACA14-375C-41BF-8F80-DF7EA264F55C}" destId="{ED433457-6E8C-4CBA-AC21-90E50363E800}" srcOrd="15" destOrd="0" presId="urn:microsoft.com/office/officeart/2005/8/layout/default"/>
    <dgm:cxn modelId="{4D3A7291-5E43-4358-BC39-15A934998DD1}" type="presParOf" srcId="{C91ACA14-375C-41BF-8F80-DF7EA264F55C}" destId="{997B1333-44EE-40B4-B93B-586D014F577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57624-5CB6-4114-868E-034BD74B729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C23938-C25C-48FB-B92D-19465BA81897}">
      <dgm:prSet/>
      <dgm:spPr/>
      <dgm:t>
        <a:bodyPr/>
        <a:lstStyle/>
        <a:p>
          <a:r>
            <a:rPr lang="da-DK" dirty="0"/>
            <a:t>Medarbejderinddragelse og ejerskab</a:t>
          </a:r>
          <a:endParaRPr lang="en-US" dirty="0"/>
        </a:p>
      </dgm:t>
    </dgm:pt>
    <dgm:pt modelId="{36591F2D-94A3-4C98-89AC-3ADBBB5AB21E}" type="parTrans" cxnId="{3FF40B56-893C-4830-898B-26CBBEF7625E}">
      <dgm:prSet/>
      <dgm:spPr/>
      <dgm:t>
        <a:bodyPr/>
        <a:lstStyle/>
        <a:p>
          <a:endParaRPr lang="en-US"/>
        </a:p>
      </dgm:t>
    </dgm:pt>
    <dgm:pt modelId="{3C8E647C-37D6-4410-87BA-B66539164422}" type="sibTrans" cxnId="{3FF40B56-893C-4830-898B-26CBBEF7625E}">
      <dgm:prSet/>
      <dgm:spPr/>
      <dgm:t>
        <a:bodyPr/>
        <a:lstStyle/>
        <a:p>
          <a:endParaRPr lang="en-US"/>
        </a:p>
      </dgm:t>
    </dgm:pt>
    <dgm:pt modelId="{4A096B80-F669-448E-8046-5937B01F2656}">
      <dgm:prSet/>
      <dgm:spPr/>
      <dgm:t>
        <a:bodyPr/>
        <a:lstStyle/>
        <a:p>
          <a:r>
            <a:rPr lang="da-DK"/>
            <a:t>Struktur, rammer og koordinering</a:t>
          </a:r>
          <a:endParaRPr lang="en-US"/>
        </a:p>
      </dgm:t>
    </dgm:pt>
    <dgm:pt modelId="{5552E328-FD57-4B7B-88C1-11113B47B733}" type="parTrans" cxnId="{6DDB067B-D753-4EB0-93BF-521125442ACE}">
      <dgm:prSet/>
      <dgm:spPr/>
      <dgm:t>
        <a:bodyPr/>
        <a:lstStyle/>
        <a:p>
          <a:endParaRPr lang="en-US"/>
        </a:p>
      </dgm:t>
    </dgm:pt>
    <dgm:pt modelId="{864B68EC-35B6-44A6-B77B-447B447E81FD}" type="sibTrans" cxnId="{6DDB067B-D753-4EB0-93BF-521125442ACE}">
      <dgm:prSet/>
      <dgm:spPr/>
      <dgm:t>
        <a:bodyPr/>
        <a:lstStyle/>
        <a:p>
          <a:endParaRPr lang="en-US"/>
        </a:p>
      </dgm:t>
    </dgm:pt>
    <dgm:pt modelId="{79D22F3D-5FFB-446B-9BE7-22845C62B9FC}">
      <dgm:prSet/>
      <dgm:spPr/>
      <dgm:t>
        <a:bodyPr/>
        <a:lstStyle/>
        <a:p>
          <a:r>
            <a:rPr lang="da-DK"/>
            <a:t>Inklusion og deltagelsesmuligheder</a:t>
          </a:r>
          <a:endParaRPr lang="en-US"/>
        </a:p>
      </dgm:t>
    </dgm:pt>
    <dgm:pt modelId="{E20F1654-0FE9-49E8-B4AC-3169ED8F625C}" type="parTrans" cxnId="{E79E4C79-9FA9-4ADE-8188-406AB0BD54EB}">
      <dgm:prSet/>
      <dgm:spPr/>
      <dgm:t>
        <a:bodyPr/>
        <a:lstStyle/>
        <a:p>
          <a:endParaRPr lang="en-US"/>
        </a:p>
      </dgm:t>
    </dgm:pt>
    <dgm:pt modelId="{E6CFDFB7-6607-404E-91E4-48DC4D6CDCC1}" type="sibTrans" cxnId="{E79E4C79-9FA9-4ADE-8188-406AB0BD54EB}">
      <dgm:prSet/>
      <dgm:spPr/>
      <dgm:t>
        <a:bodyPr/>
        <a:lstStyle/>
        <a:p>
          <a:endParaRPr lang="en-US"/>
        </a:p>
      </dgm:t>
    </dgm:pt>
    <dgm:pt modelId="{730BF356-CDA8-4D22-BD59-EA911348BD67}">
      <dgm:prSet/>
      <dgm:spPr/>
      <dgm:t>
        <a:bodyPr/>
        <a:lstStyle/>
        <a:p>
          <a:r>
            <a:rPr lang="da-DK"/>
            <a:t>Fællesskab og kultur</a:t>
          </a:r>
          <a:endParaRPr lang="en-US"/>
        </a:p>
      </dgm:t>
    </dgm:pt>
    <dgm:pt modelId="{2F3E571A-1524-46DF-A160-13A8FA45FAEB}" type="parTrans" cxnId="{6DD6E247-A517-4AEA-AAC0-9620839FA7B3}">
      <dgm:prSet/>
      <dgm:spPr/>
      <dgm:t>
        <a:bodyPr/>
        <a:lstStyle/>
        <a:p>
          <a:endParaRPr lang="en-US"/>
        </a:p>
      </dgm:t>
    </dgm:pt>
    <dgm:pt modelId="{276425D1-4605-43EB-BC14-2423A9A3FF17}" type="sibTrans" cxnId="{6DD6E247-A517-4AEA-AAC0-9620839FA7B3}">
      <dgm:prSet/>
      <dgm:spPr/>
      <dgm:t>
        <a:bodyPr/>
        <a:lstStyle/>
        <a:p>
          <a:endParaRPr lang="en-US"/>
        </a:p>
      </dgm:t>
    </dgm:pt>
    <dgm:pt modelId="{84192530-FBAF-43AA-A4E7-F54795BBC601}">
      <dgm:prSet/>
      <dgm:spPr/>
      <dgm:t>
        <a:bodyPr/>
        <a:lstStyle/>
        <a:p>
          <a:r>
            <a:rPr lang="da-DK"/>
            <a:t>Faglighed og kompetenceudvikling</a:t>
          </a:r>
          <a:endParaRPr lang="en-US"/>
        </a:p>
      </dgm:t>
    </dgm:pt>
    <dgm:pt modelId="{D17848B5-F38D-4713-A0DC-71D4D2E27749}" type="parTrans" cxnId="{E9589950-7866-4978-A656-7481B4336C53}">
      <dgm:prSet/>
      <dgm:spPr/>
      <dgm:t>
        <a:bodyPr/>
        <a:lstStyle/>
        <a:p>
          <a:endParaRPr lang="en-US"/>
        </a:p>
      </dgm:t>
    </dgm:pt>
    <dgm:pt modelId="{4809020F-E9C5-4FD3-B1E0-D8BB378232DC}" type="sibTrans" cxnId="{E9589950-7866-4978-A656-7481B4336C53}">
      <dgm:prSet/>
      <dgm:spPr/>
      <dgm:t>
        <a:bodyPr/>
        <a:lstStyle/>
        <a:p>
          <a:endParaRPr lang="en-US"/>
        </a:p>
      </dgm:t>
    </dgm:pt>
    <dgm:pt modelId="{0FFBC855-14F1-4CD7-BBDB-FFF73E41394B}">
      <dgm:prSet/>
      <dgm:spPr/>
      <dgm:t>
        <a:bodyPr/>
        <a:lstStyle/>
        <a:p>
          <a:r>
            <a:rPr lang="da-DK" i="1"/>
            <a:t>"der skal være kontakt mellem ledelse og planlæggere"</a:t>
          </a:r>
          <a:endParaRPr lang="en-US"/>
        </a:p>
      </dgm:t>
    </dgm:pt>
    <dgm:pt modelId="{6B2D92EF-05F9-485D-8338-CB4406442AA5}" type="parTrans" cxnId="{BF0EDB94-7736-4256-AC84-D1DDF0A4617D}">
      <dgm:prSet/>
      <dgm:spPr/>
      <dgm:t>
        <a:bodyPr/>
        <a:lstStyle/>
        <a:p>
          <a:endParaRPr lang="en-US"/>
        </a:p>
      </dgm:t>
    </dgm:pt>
    <dgm:pt modelId="{B2DC4331-D96A-4367-9381-24D420B8A150}" type="sibTrans" cxnId="{BF0EDB94-7736-4256-AC84-D1DDF0A4617D}">
      <dgm:prSet/>
      <dgm:spPr/>
      <dgm:t>
        <a:bodyPr/>
        <a:lstStyle/>
        <a:p>
          <a:endParaRPr lang="en-US"/>
        </a:p>
      </dgm:t>
    </dgm:pt>
    <dgm:pt modelId="{0641E69E-3DDE-4F20-B9BA-D5F37B6E6D9C}">
      <dgm:prSet/>
      <dgm:spPr/>
      <dgm:t>
        <a:bodyPr/>
        <a:lstStyle/>
        <a:p>
          <a:r>
            <a:rPr lang="da-DK" i="1"/>
            <a:t>"de skal have mad og drikke"</a:t>
          </a:r>
          <a:endParaRPr lang="en-US"/>
        </a:p>
      </dgm:t>
    </dgm:pt>
    <dgm:pt modelId="{25A14D0D-6A02-4EB8-A63D-78504DE934D7}" type="parTrans" cxnId="{3DFB5CC1-DB6A-4EB8-84EE-E38FB00BAC0B}">
      <dgm:prSet/>
      <dgm:spPr/>
      <dgm:t>
        <a:bodyPr/>
        <a:lstStyle/>
        <a:p>
          <a:endParaRPr lang="en-US"/>
        </a:p>
      </dgm:t>
    </dgm:pt>
    <dgm:pt modelId="{DE6812DB-55D5-4B06-A83B-D6771DF26EB5}" type="sibTrans" cxnId="{3DFB5CC1-DB6A-4EB8-84EE-E38FB00BAC0B}">
      <dgm:prSet/>
      <dgm:spPr/>
      <dgm:t>
        <a:bodyPr/>
        <a:lstStyle/>
        <a:p>
          <a:endParaRPr lang="en-US"/>
        </a:p>
      </dgm:t>
    </dgm:pt>
    <dgm:pt modelId="{169EB21C-4EC6-42D4-9A17-D618CE1BCDA2}">
      <dgm:prSet/>
      <dgm:spPr/>
      <dgm:t>
        <a:bodyPr/>
        <a:lstStyle/>
        <a:p>
          <a:r>
            <a:rPr lang="da-DK" i="1" dirty="0"/>
            <a:t>"tydeliggøre central opbakning centralt på institutionerne"</a:t>
          </a:r>
          <a:endParaRPr lang="en-US" dirty="0"/>
        </a:p>
      </dgm:t>
    </dgm:pt>
    <dgm:pt modelId="{7718D461-45FB-4DC7-8DEB-9CF867F89F8F}" type="parTrans" cxnId="{F523A126-35C5-4BC9-AD35-0AE1BF3FF5A5}">
      <dgm:prSet/>
      <dgm:spPr/>
      <dgm:t>
        <a:bodyPr/>
        <a:lstStyle/>
        <a:p>
          <a:endParaRPr lang="en-US"/>
        </a:p>
      </dgm:t>
    </dgm:pt>
    <dgm:pt modelId="{C904E6F4-5999-41A9-B89F-841E89AC96FA}" type="sibTrans" cxnId="{F523A126-35C5-4BC9-AD35-0AE1BF3FF5A5}">
      <dgm:prSet/>
      <dgm:spPr/>
      <dgm:t>
        <a:bodyPr/>
        <a:lstStyle/>
        <a:p>
          <a:endParaRPr lang="en-US"/>
        </a:p>
      </dgm:t>
    </dgm:pt>
    <dgm:pt modelId="{B623814F-E416-4E1F-9122-1576FD0C0F35}" type="pres">
      <dgm:prSet presAssocID="{6AB57624-5CB6-4114-868E-034BD74B7293}" presName="diagram" presStyleCnt="0">
        <dgm:presLayoutVars>
          <dgm:dir/>
          <dgm:resizeHandles val="exact"/>
        </dgm:presLayoutVars>
      </dgm:prSet>
      <dgm:spPr/>
    </dgm:pt>
    <dgm:pt modelId="{80A497DF-4E10-4921-BC32-9F95B5EB4333}" type="pres">
      <dgm:prSet presAssocID="{D1C23938-C25C-48FB-B92D-19465BA81897}" presName="node" presStyleLbl="node1" presStyleIdx="0" presStyleCnt="8">
        <dgm:presLayoutVars>
          <dgm:bulletEnabled val="1"/>
        </dgm:presLayoutVars>
      </dgm:prSet>
      <dgm:spPr/>
    </dgm:pt>
    <dgm:pt modelId="{53F02B59-00B3-44B9-A922-EA31FA645751}" type="pres">
      <dgm:prSet presAssocID="{3C8E647C-37D6-4410-87BA-B66539164422}" presName="sibTrans" presStyleCnt="0"/>
      <dgm:spPr/>
    </dgm:pt>
    <dgm:pt modelId="{F3F15D3A-2249-49ED-B1BE-D44B8EF1FE77}" type="pres">
      <dgm:prSet presAssocID="{4A096B80-F669-448E-8046-5937B01F2656}" presName="node" presStyleLbl="node1" presStyleIdx="1" presStyleCnt="8">
        <dgm:presLayoutVars>
          <dgm:bulletEnabled val="1"/>
        </dgm:presLayoutVars>
      </dgm:prSet>
      <dgm:spPr/>
    </dgm:pt>
    <dgm:pt modelId="{605FACA0-368C-497A-8932-9FD231EAED5D}" type="pres">
      <dgm:prSet presAssocID="{864B68EC-35B6-44A6-B77B-447B447E81FD}" presName="sibTrans" presStyleCnt="0"/>
      <dgm:spPr/>
    </dgm:pt>
    <dgm:pt modelId="{1A1D4EB0-352B-4976-9694-5E72B18DDCA7}" type="pres">
      <dgm:prSet presAssocID="{79D22F3D-5FFB-446B-9BE7-22845C62B9FC}" presName="node" presStyleLbl="node1" presStyleIdx="2" presStyleCnt="8">
        <dgm:presLayoutVars>
          <dgm:bulletEnabled val="1"/>
        </dgm:presLayoutVars>
      </dgm:prSet>
      <dgm:spPr/>
    </dgm:pt>
    <dgm:pt modelId="{8F227E51-2D45-4D2F-BD24-DF85FB9C3490}" type="pres">
      <dgm:prSet presAssocID="{E6CFDFB7-6607-404E-91E4-48DC4D6CDCC1}" presName="sibTrans" presStyleCnt="0"/>
      <dgm:spPr/>
    </dgm:pt>
    <dgm:pt modelId="{8965B01A-C1BE-4B7C-A2B6-9ED87A3B6C5B}" type="pres">
      <dgm:prSet presAssocID="{730BF356-CDA8-4D22-BD59-EA911348BD67}" presName="node" presStyleLbl="node1" presStyleIdx="3" presStyleCnt="8">
        <dgm:presLayoutVars>
          <dgm:bulletEnabled val="1"/>
        </dgm:presLayoutVars>
      </dgm:prSet>
      <dgm:spPr/>
    </dgm:pt>
    <dgm:pt modelId="{25CFAB6F-E16B-480B-9175-290E4D6B6CFE}" type="pres">
      <dgm:prSet presAssocID="{276425D1-4605-43EB-BC14-2423A9A3FF17}" presName="sibTrans" presStyleCnt="0"/>
      <dgm:spPr/>
    </dgm:pt>
    <dgm:pt modelId="{7029774C-E0E0-4632-97B2-4D728FA213B4}" type="pres">
      <dgm:prSet presAssocID="{84192530-FBAF-43AA-A4E7-F54795BBC601}" presName="node" presStyleLbl="node1" presStyleIdx="4" presStyleCnt="8">
        <dgm:presLayoutVars>
          <dgm:bulletEnabled val="1"/>
        </dgm:presLayoutVars>
      </dgm:prSet>
      <dgm:spPr/>
    </dgm:pt>
    <dgm:pt modelId="{6F8BBA3A-B146-441C-89B1-C0713BBA7C2B}" type="pres">
      <dgm:prSet presAssocID="{4809020F-E9C5-4FD3-B1E0-D8BB378232DC}" presName="sibTrans" presStyleCnt="0"/>
      <dgm:spPr/>
    </dgm:pt>
    <dgm:pt modelId="{50C73F4C-8AEF-4F7C-BDA2-15EE0A040771}" type="pres">
      <dgm:prSet presAssocID="{0FFBC855-14F1-4CD7-BBDB-FFF73E41394B}" presName="node" presStyleLbl="node1" presStyleIdx="5" presStyleCnt="8">
        <dgm:presLayoutVars>
          <dgm:bulletEnabled val="1"/>
        </dgm:presLayoutVars>
      </dgm:prSet>
      <dgm:spPr/>
    </dgm:pt>
    <dgm:pt modelId="{4000ED41-9DA6-4827-A0B9-54A5D452D548}" type="pres">
      <dgm:prSet presAssocID="{B2DC4331-D96A-4367-9381-24D420B8A150}" presName="sibTrans" presStyleCnt="0"/>
      <dgm:spPr/>
    </dgm:pt>
    <dgm:pt modelId="{BE6217A8-FF56-4004-B831-E49F90FAEE37}" type="pres">
      <dgm:prSet presAssocID="{0641E69E-3DDE-4F20-B9BA-D5F37B6E6D9C}" presName="node" presStyleLbl="node1" presStyleIdx="6" presStyleCnt="8">
        <dgm:presLayoutVars>
          <dgm:bulletEnabled val="1"/>
        </dgm:presLayoutVars>
      </dgm:prSet>
      <dgm:spPr/>
    </dgm:pt>
    <dgm:pt modelId="{8868EB10-9C41-41EB-96B7-0D7C777ABA0E}" type="pres">
      <dgm:prSet presAssocID="{DE6812DB-55D5-4B06-A83B-D6771DF26EB5}" presName="sibTrans" presStyleCnt="0"/>
      <dgm:spPr/>
    </dgm:pt>
    <dgm:pt modelId="{6F909FF1-8A21-4799-82D8-FB1C3A568902}" type="pres">
      <dgm:prSet presAssocID="{169EB21C-4EC6-42D4-9A17-D618CE1BCDA2}" presName="node" presStyleLbl="node1" presStyleIdx="7" presStyleCnt="8">
        <dgm:presLayoutVars>
          <dgm:bulletEnabled val="1"/>
        </dgm:presLayoutVars>
      </dgm:prSet>
      <dgm:spPr/>
    </dgm:pt>
  </dgm:ptLst>
  <dgm:cxnLst>
    <dgm:cxn modelId="{F523A126-35C5-4BC9-AD35-0AE1BF3FF5A5}" srcId="{6AB57624-5CB6-4114-868E-034BD74B7293}" destId="{169EB21C-4EC6-42D4-9A17-D618CE1BCDA2}" srcOrd="7" destOrd="0" parTransId="{7718D461-45FB-4DC7-8DEB-9CF867F89F8F}" sibTransId="{C904E6F4-5999-41A9-B89F-841E89AC96FA}"/>
    <dgm:cxn modelId="{6DD6E247-A517-4AEA-AAC0-9620839FA7B3}" srcId="{6AB57624-5CB6-4114-868E-034BD74B7293}" destId="{730BF356-CDA8-4D22-BD59-EA911348BD67}" srcOrd="3" destOrd="0" parTransId="{2F3E571A-1524-46DF-A160-13A8FA45FAEB}" sibTransId="{276425D1-4605-43EB-BC14-2423A9A3FF17}"/>
    <dgm:cxn modelId="{22F71A6C-DC1D-4F54-8794-CC1FF4D0FBAF}" type="presOf" srcId="{0641E69E-3DDE-4F20-B9BA-D5F37B6E6D9C}" destId="{BE6217A8-FF56-4004-B831-E49F90FAEE37}" srcOrd="0" destOrd="0" presId="urn:microsoft.com/office/officeart/2005/8/layout/default"/>
    <dgm:cxn modelId="{E9589950-7866-4978-A656-7481B4336C53}" srcId="{6AB57624-5CB6-4114-868E-034BD74B7293}" destId="{84192530-FBAF-43AA-A4E7-F54795BBC601}" srcOrd="4" destOrd="0" parTransId="{D17848B5-F38D-4713-A0DC-71D4D2E27749}" sibTransId="{4809020F-E9C5-4FD3-B1E0-D8BB378232DC}"/>
    <dgm:cxn modelId="{3FF40B56-893C-4830-898B-26CBBEF7625E}" srcId="{6AB57624-5CB6-4114-868E-034BD74B7293}" destId="{D1C23938-C25C-48FB-B92D-19465BA81897}" srcOrd="0" destOrd="0" parTransId="{36591F2D-94A3-4C98-89AC-3ADBBB5AB21E}" sibTransId="{3C8E647C-37D6-4410-87BA-B66539164422}"/>
    <dgm:cxn modelId="{48D52B58-8E78-45AA-A3E4-31CBC16628FF}" type="presOf" srcId="{6AB57624-5CB6-4114-868E-034BD74B7293}" destId="{B623814F-E416-4E1F-9122-1576FD0C0F35}" srcOrd="0" destOrd="0" presId="urn:microsoft.com/office/officeart/2005/8/layout/default"/>
    <dgm:cxn modelId="{864ACB58-8371-4B7C-989C-0AFF3A6E0CF1}" type="presOf" srcId="{4A096B80-F669-448E-8046-5937B01F2656}" destId="{F3F15D3A-2249-49ED-B1BE-D44B8EF1FE77}" srcOrd="0" destOrd="0" presId="urn:microsoft.com/office/officeart/2005/8/layout/default"/>
    <dgm:cxn modelId="{E79E4C79-9FA9-4ADE-8188-406AB0BD54EB}" srcId="{6AB57624-5CB6-4114-868E-034BD74B7293}" destId="{79D22F3D-5FFB-446B-9BE7-22845C62B9FC}" srcOrd="2" destOrd="0" parTransId="{E20F1654-0FE9-49E8-B4AC-3169ED8F625C}" sibTransId="{E6CFDFB7-6607-404E-91E4-48DC4D6CDCC1}"/>
    <dgm:cxn modelId="{6DDB067B-D753-4EB0-93BF-521125442ACE}" srcId="{6AB57624-5CB6-4114-868E-034BD74B7293}" destId="{4A096B80-F669-448E-8046-5937B01F2656}" srcOrd="1" destOrd="0" parTransId="{5552E328-FD57-4B7B-88C1-11113B47B733}" sibTransId="{864B68EC-35B6-44A6-B77B-447B447E81FD}"/>
    <dgm:cxn modelId="{BF0EDB94-7736-4256-AC84-D1DDF0A4617D}" srcId="{6AB57624-5CB6-4114-868E-034BD74B7293}" destId="{0FFBC855-14F1-4CD7-BBDB-FFF73E41394B}" srcOrd="5" destOrd="0" parTransId="{6B2D92EF-05F9-485D-8338-CB4406442AA5}" sibTransId="{B2DC4331-D96A-4367-9381-24D420B8A150}"/>
    <dgm:cxn modelId="{3027FA96-BB7A-4EF3-A35C-228D9BFFFBD0}" type="presOf" srcId="{169EB21C-4EC6-42D4-9A17-D618CE1BCDA2}" destId="{6F909FF1-8A21-4799-82D8-FB1C3A568902}" srcOrd="0" destOrd="0" presId="urn:microsoft.com/office/officeart/2005/8/layout/default"/>
    <dgm:cxn modelId="{7488AB99-9DA6-4D61-85F5-654190432A2F}" type="presOf" srcId="{730BF356-CDA8-4D22-BD59-EA911348BD67}" destId="{8965B01A-C1BE-4B7C-A2B6-9ED87A3B6C5B}" srcOrd="0" destOrd="0" presId="urn:microsoft.com/office/officeart/2005/8/layout/default"/>
    <dgm:cxn modelId="{D8F84DAA-3E71-475B-8C13-B6B5968832B4}" type="presOf" srcId="{0FFBC855-14F1-4CD7-BBDB-FFF73E41394B}" destId="{50C73F4C-8AEF-4F7C-BDA2-15EE0A040771}" srcOrd="0" destOrd="0" presId="urn:microsoft.com/office/officeart/2005/8/layout/default"/>
    <dgm:cxn modelId="{1AD19BAE-98C1-4686-AFD1-5356960BF277}" type="presOf" srcId="{D1C23938-C25C-48FB-B92D-19465BA81897}" destId="{80A497DF-4E10-4921-BC32-9F95B5EB4333}" srcOrd="0" destOrd="0" presId="urn:microsoft.com/office/officeart/2005/8/layout/default"/>
    <dgm:cxn modelId="{E203C5B3-E24C-4611-A6B2-6C2199FC4EB6}" type="presOf" srcId="{79D22F3D-5FFB-446B-9BE7-22845C62B9FC}" destId="{1A1D4EB0-352B-4976-9694-5E72B18DDCA7}" srcOrd="0" destOrd="0" presId="urn:microsoft.com/office/officeart/2005/8/layout/default"/>
    <dgm:cxn modelId="{3DFB5CC1-DB6A-4EB8-84EE-E38FB00BAC0B}" srcId="{6AB57624-5CB6-4114-868E-034BD74B7293}" destId="{0641E69E-3DDE-4F20-B9BA-D5F37B6E6D9C}" srcOrd="6" destOrd="0" parTransId="{25A14D0D-6A02-4EB8-A63D-78504DE934D7}" sibTransId="{DE6812DB-55D5-4B06-A83B-D6771DF26EB5}"/>
    <dgm:cxn modelId="{194EB7D7-636F-4756-8D73-64E007DC8877}" type="presOf" srcId="{84192530-FBAF-43AA-A4E7-F54795BBC601}" destId="{7029774C-E0E0-4632-97B2-4D728FA213B4}" srcOrd="0" destOrd="0" presId="urn:microsoft.com/office/officeart/2005/8/layout/default"/>
    <dgm:cxn modelId="{F32F4F50-784C-489C-86E1-6B126E826CF4}" type="presParOf" srcId="{B623814F-E416-4E1F-9122-1576FD0C0F35}" destId="{80A497DF-4E10-4921-BC32-9F95B5EB4333}" srcOrd="0" destOrd="0" presId="urn:microsoft.com/office/officeart/2005/8/layout/default"/>
    <dgm:cxn modelId="{E2D9E125-29AF-4E4E-B1FE-612472BB984C}" type="presParOf" srcId="{B623814F-E416-4E1F-9122-1576FD0C0F35}" destId="{53F02B59-00B3-44B9-A922-EA31FA645751}" srcOrd="1" destOrd="0" presId="urn:microsoft.com/office/officeart/2005/8/layout/default"/>
    <dgm:cxn modelId="{A5E571AD-F094-493E-A4D8-39813FE64B4F}" type="presParOf" srcId="{B623814F-E416-4E1F-9122-1576FD0C0F35}" destId="{F3F15D3A-2249-49ED-B1BE-D44B8EF1FE77}" srcOrd="2" destOrd="0" presId="urn:microsoft.com/office/officeart/2005/8/layout/default"/>
    <dgm:cxn modelId="{28EF7A00-A95F-4F88-BBCE-FBDFEB39A50F}" type="presParOf" srcId="{B623814F-E416-4E1F-9122-1576FD0C0F35}" destId="{605FACA0-368C-497A-8932-9FD231EAED5D}" srcOrd="3" destOrd="0" presId="urn:microsoft.com/office/officeart/2005/8/layout/default"/>
    <dgm:cxn modelId="{68EDF58B-814A-406B-B3FB-37C190CA1352}" type="presParOf" srcId="{B623814F-E416-4E1F-9122-1576FD0C0F35}" destId="{1A1D4EB0-352B-4976-9694-5E72B18DDCA7}" srcOrd="4" destOrd="0" presId="urn:microsoft.com/office/officeart/2005/8/layout/default"/>
    <dgm:cxn modelId="{5F561BC2-BE0E-417D-8C5B-E9BC39EB007D}" type="presParOf" srcId="{B623814F-E416-4E1F-9122-1576FD0C0F35}" destId="{8F227E51-2D45-4D2F-BD24-DF85FB9C3490}" srcOrd="5" destOrd="0" presId="urn:microsoft.com/office/officeart/2005/8/layout/default"/>
    <dgm:cxn modelId="{04BEB47A-F840-4FD1-BE09-21B8D8FE2178}" type="presParOf" srcId="{B623814F-E416-4E1F-9122-1576FD0C0F35}" destId="{8965B01A-C1BE-4B7C-A2B6-9ED87A3B6C5B}" srcOrd="6" destOrd="0" presId="urn:microsoft.com/office/officeart/2005/8/layout/default"/>
    <dgm:cxn modelId="{E7CC9D20-2107-4662-AD92-BE938F2C7336}" type="presParOf" srcId="{B623814F-E416-4E1F-9122-1576FD0C0F35}" destId="{25CFAB6F-E16B-480B-9175-290E4D6B6CFE}" srcOrd="7" destOrd="0" presId="urn:microsoft.com/office/officeart/2005/8/layout/default"/>
    <dgm:cxn modelId="{FD6BA239-7096-47F3-99C3-A4A850957D11}" type="presParOf" srcId="{B623814F-E416-4E1F-9122-1576FD0C0F35}" destId="{7029774C-E0E0-4632-97B2-4D728FA213B4}" srcOrd="8" destOrd="0" presId="urn:microsoft.com/office/officeart/2005/8/layout/default"/>
    <dgm:cxn modelId="{7055B379-2FC9-4DBE-BF3C-8BED5139502C}" type="presParOf" srcId="{B623814F-E416-4E1F-9122-1576FD0C0F35}" destId="{6F8BBA3A-B146-441C-89B1-C0713BBA7C2B}" srcOrd="9" destOrd="0" presId="urn:microsoft.com/office/officeart/2005/8/layout/default"/>
    <dgm:cxn modelId="{D9680568-0B8D-4D68-87E9-A1754812F599}" type="presParOf" srcId="{B623814F-E416-4E1F-9122-1576FD0C0F35}" destId="{50C73F4C-8AEF-4F7C-BDA2-15EE0A040771}" srcOrd="10" destOrd="0" presId="urn:microsoft.com/office/officeart/2005/8/layout/default"/>
    <dgm:cxn modelId="{3B6A9F4A-F716-451C-947D-E3B6AB35DBE5}" type="presParOf" srcId="{B623814F-E416-4E1F-9122-1576FD0C0F35}" destId="{4000ED41-9DA6-4827-A0B9-54A5D452D548}" srcOrd="11" destOrd="0" presId="urn:microsoft.com/office/officeart/2005/8/layout/default"/>
    <dgm:cxn modelId="{B1080987-E8A9-429A-A2B3-189D49DB940F}" type="presParOf" srcId="{B623814F-E416-4E1F-9122-1576FD0C0F35}" destId="{BE6217A8-FF56-4004-B831-E49F90FAEE37}" srcOrd="12" destOrd="0" presId="urn:microsoft.com/office/officeart/2005/8/layout/default"/>
    <dgm:cxn modelId="{69383349-DB4B-46DF-B65F-19E25223FA47}" type="presParOf" srcId="{B623814F-E416-4E1F-9122-1576FD0C0F35}" destId="{8868EB10-9C41-41EB-96B7-0D7C777ABA0E}" srcOrd="13" destOrd="0" presId="urn:microsoft.com/office/officeart/2005/8/layout/default"/>
    <dgm:cxn modelId="{A73D01D8-15D1-45DF-82AC-3F43559177E2}" type="presParOf" srcId="{B623814F-E416-4E1F-9122-1576FD0C0F35}" destId="{6F909FF1-8A21-4799-82D8-FB1C3A56890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BE484-BF60-48B3-8C2E-3EEA25F7904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9945352-71B4-4406-B573-2BCC7FD5C380}">
      <dgm:prSet/>
      <dgm:spPr/>
      <dgm:t>
        <a:bodyPr/>
        <a:lstStyle/>
        <a:p>
          <a:r>
            <a:rPr lang="da-DK"/>
            <a:t>B</a:t>
          </a:r>
          <a:r>
            <a:rPr lang="en-US"/>
            <a:t>ede om indspark til interesser, planlægge og orientere i god tid</a:t>
          </a:r>
        </a:p>
      </dgm:t>
    </dgm:pt>
    <dgm:pt modelId="{9886C9EA-B77E-4954-864B-B05F2C7E48BC}" type="parTrans" cxnId="{9F9CDD6A-54BB-44DB-A2B9-81ADF0B2E80C}">
      <dgm:prSet/>
      <dgm:spPr/>
      <dgm:t>
        <a:bodyPr/>
        <a:lstStyle/>
        <a:p>
          <a:endParaRPr lang="en-US"/>
        </a:p>
      </dgm:t>
    </dgm:pt>
    <dgm:pt modelId="{802C9372-E572-4784-9BB1-23B83458F9E7}" type="sibTrans" cxnId="{9F9CDD6A-54BB-44DB-A2B9-81ADF0B2E80C}">
      <dgm:prSet/>
      <dgm:spPr/>
      <dgm:t>
        <a:bodyPr/>
        <a:lstStyle/>
        <a:p>
          <a:endParaRPr lang="en-US"/>
        </a:p>
      </dgm:t>
    </dgm:pt>
    <dgm:pt modelId="{CABB2789-8A90-4A77-A50D-0AC2BE880058}">
      <dgm:prSet/>
      <dgm:spPr/>
      <dgm:t>
        <a:bodyPr/>
        <a:lstStyle/>
        <a:p>
          <a:r>
            <a:rPr lang="da-DK"/>
            <a:t>G</a:t>
          </a:r>
          <a:r>
            <a:rPr lang="en-US"/>
            <a:t>ennem fælles oplevelser, give plads til forskellige former for deltagelse</a:t>
          </a:r>
        </a:p>
      </dgm:t>
    </dgm:pt>
    <dgm:pt modelId="{E6B98B12-D4A0-4E3A-969E-0CA2F30CA421}" type="parTrans" cxnId="{A2201437-8071-4A10-8ADE-A2CAC01DFE3A}">
      <dgm:prSet/>
      <dgm:spPr/>
      <dgm:t>
        <a:bodyPr/>
        <a:lstStyle/>
        <a:p>
          <a:endParaRPr lang="en-US"/>
        </a:p>
      </dgm:t>
    </dgm:pt>
    <dgm:pt modelId="{A525F0A1-31AC-4976-92A5-6340B243E429}" type="sibTrans" cxnId="{A2201437-8071-4A10-8ADE-A2CAC01DFE3A}">
      <dgm:prSet/>
      <dgm:spPr/>
      <dgm:t>
        <a:bodyPr/>
        <a:lstStyle/>
        <a:p>
          <a:endParaRPr lang="en-US"/>
        </a:p>
      </dgm:t>
    </dgm:pt>
    <dgm:pt modelId="{72EE9D92-7D83-48AA-BBA7-FF1778F5FF88}">
      <dgm:prSet/>
      <dgm:spPr/>
      <dgm:t>
        <a:bodyPr/>
        <a:lstStyle/>
        <a:p>
          <a:r>
            <a:rPr lang="da-DK"/>
            <a:t>L</a:t>
          </a:r>
          <a:r>
            <a:rPr lang="en-US"/>
            <a:t>ave faglige inspirationsbesøg, etablere ny fælles viden</a:t>
          </a:r>
        </a:p>
      </dgm:t>
    </dgm:pt>
    <dgm:pt modelId="{03CDF40D-9225-46CC-90BF-7D3FE1152678}" type="parTrans" cxnId="{0343D5A1-D4F7-497E-A442-B374F817935B}">
      <dgm:prSet/>
      <dgm:spPr/>
      <dgm:t>
        <a:bodyPr/>
        <a:lstStyle/>
        <a:p>
          <a:endParaRPr lang="en-US"/>
        </a:p>
      </dgm:t>
    </dgm:pt>
    <dgm:pt modelId="{CACF0F01-FE03-48DC-87F4-9E9F219A8E1A}" type="sibTrans" cxnId="{0343D5A1-D4F7-497E-A442-B374F817935B}">
      <dgm:prSet/>
      <dgm:spPr/>
      <dgm:t>
        <a:bodyPr/>
        <a:lstStyle/>
        <a:p>
          <a:endParaRPr lang="en-US"/>
        </a:p>
      </dgm:t>
    </dgm:pt>
    <dgm:pt modelId="{4E6C945C-D06C-4FD1-8832-C033F62E6001}">
      <dgm:prSet/>
      <dgm:spPr/>
      <dgm:t>
        <a:bodyPr/>
        <a:lstStyle/>
        <a:p>
          <a:r>
            <a:rPr lang="en-US" i="1"/>
            <a:t>"vi skal øge kendskabet til hinanden"</a:t>
          </a:r>
          <a:endParaRPr lang="en-US"/>
        </a:p>
      </dgm:t>
    </dgm:pt>
    <dgm:pt modelId="{91C0C6E6-82C3-4765-A427-9472B6AD1032}" type="parTrans" cxnId="{8996D50A-D82A-46DD-9B4A-E110EBF66B41}">
      <dgm:prSet/>
      <dgm:spPr/>
      <dgm:t>
        <a:bodyPr/>
        <a:lstStyle/>
        <a:p>
          <a:endParaRPr lang="en-US"/>
        </a:p>
      </dgm:t>
    </dgm:pt>
    <dgm:pt modelId="{8069C258-27D8-45B9-9996-2E529A55352B}" type="sibTrans" cxnId="{8996D50A-D82A-46DD-9B4A-E110EBF66B41}">
      <dgm:prSet/>
      <dgm:spPr/>
      <dgm:t>
        <a:bodyPr/>
        <a:lstStyle/>
        <a:p>
          <a:endParaRPr lang="en-US"/>
        </a:p>
      </dgm:t>
    </dgm:pt>
    <dgm:pt modelId="{0E0F1D52-C2F4-4EE0-B71A-8F7E0E4602C8}">
      <dgm:prSet/>
      <dgm:spPr/>
      <dgm:t>
        <a:bodyPr/>
        <a:lstStyle/>
        <a:p>
          <a:r>
            <a:rPr lang="en-US" i="1"/>
            <a:t>"ved at fokusere på fællesskabsfølelse i et meningsfuldt fælles tredje"</a:t>
          </a:r>
          <a:endParaRPr lang="en-US"/>
        </a:p>
      </dgm:t>
    </dgm:pt>
    <dgm:pt modelId="{C31DDA37-2C56-4DB8-B5ED-BF87B1A97968}" type="parTrans" cxnId="{C86404E7-F5DF-4235-B6C4-4C4A3472E20A}">
      <dgm:prSet/>
      <dgm:spPr/>
      <dgm:t>
        <a:bodyPr/>
        <a:lstStyle/>
        <a:p>
          <a:endParaRPr lang="en-US"/>
        </a:p>
      </dgm:t>
    </dgm:pt>
    <dgm:pt modelId="{140FA4AD-476A-4FBA-A0B7-3F5AF13581BE}" type="sibTrans" cxnId="{C86404E7-F5DF-4235-B6C4-4C4A3472E20A}">
      <dgm:prSet/>
      <dgm:spPr/>
      <dgm:t>
        <a:bodyPr/>
        <a:lstStyle/>
        <a:p>
          <a:endParaRPr lang="en-US"/>
        </a:p>
      </dgm:t>
    </dgm:pt>
    <dgm:pt modelId="{72A3DFF4-4669-4CAD-85C1-046C61330593}" type="pres">
      <dgm:prSet presAssocID="{A02BE484-BF60-48B3-8C2E-3EEA25F79049}" presName="Name0" presStyleCnt="0">
        <dgm:presLayoutVars>
          <dgm:dir/>
          <dgm:animLvl val="lvl"/>
          <dgm:resizeHandles val="exact"/>
        </dgm:presLayoutVars>
      </dgm:prSet>
      <dgm:spPr/>
    </dgm:pt>
    <dgm:pt modelId="{43E2CD48-58A2-4605-88FE-6B65ACBF473A}" type="pres">
      <dgm:prSet presAssocID="{89945352-71B4-4406-B573-2BCC7FD5C380}" presName="linNode" presStyleCnt="0"/>
      <dgm:spPr/>
    </dgm:pt>
    <dgm:pt modelId="{D0E24E5F-006D-4F56-86AE-4E82581A41E7}" type="pres">
      <dgm:prSet presAssocID="{89945352-71B4-4406-B573-2BCC7FD5C38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4E5862F-3854-495B-B3FB-BD41D5937230}" type="pres">
      <dgm:prSet presAssocID="{802C9372-E572-4784-9BB1-23B83458F9E7}" presName="sp" presStyleCnt="0"/>
      <dgm:spPr/>
    </dgm:pt>
    <dgm:pt modelId="{F16A590E-F58E-48C1-BBB8-200B27FBFE88}" type="pres">
      <dgm:prSet presAssocID="{CABB2789-8A90-4A77-A50D-0AC2BE880058}" presName="linNode" presStyleCnt="0"/>
      <dgm:spPr/>
    </dgm:pt>
    <dgm:pt modelId="{F10CD2B8-E08C-4FBD-814C-67BAB43CD466}" type="pres">
      <dgm:prSet presAssocID="{CABB2789-8A90-4A77-A50D-0AC2BE88005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A32DF91-B1D8-41A4-A56B-2B17CD4A82E6}" type="pres">
      <dgm:prSet presAssocID="{A525F0A1-31AC-4976-92A5-6340B243E429}" presName="sp" presStyleCnt="0"/>
      <dgm:spPr/>
    </dgm:pt>
    <dgm:pt modelId="{49645D97-6DB8-4638-99FD-BB3ABC2AE0BE}" type="pres">
      <dgm:prSet presAssocID="{72EE9D92-7D83-48AA-BBA7-FF1778F5FF88}" presName="linNode" presStyleCnt="0"/>
      <dgm:spPr/>
    </dgm:pt>
    <dgm:pt modelId="{D4D5F616-8B57-466B-8027-B7AD83C56BD6}" type="pres">
      <dgm:prSet presAssocID="{72EE9D92-7D83-48AA-BBA7-FF1778F5FF8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C4F9506-C296-4212-93E8-00E5F27D5AD6}" type="pres">
      <dgm:prSet presAssocID="{CACF0F01-FE03-48DC-87F4-9E9F219A8E1A}" presName="sp" presStyleCnt="0"/>
      <dgm:spPr/>
    </dgm:pt>
    <dgm:pt modelId="{A09AE29C-CADC-4CAC-AF7A-96F654F35E2E}" type="pres">
      <dgm:prSet presAssocID="{4E6C945C-D06C-4FD1-8832-C033F62E6001}" presName="linNode" presStyleCnt="0"/>
      <dgm:spPr/>
    </dgm:pt>
    <dgm:pt modelId="{8B6A0774-8BC5-4509-B9CF-BC895F68E3AA}" type="pres">
      <dgm:prSet presAssocID="{4E6C945C-D06C-4FD1-8832-C033F62E600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1016CFC-872C-4112-ADA5-0E6086674697}" type="pres">
      <dgm:prSet presAssocID="{8069C258-27D8-45B9-9996-2E529A55352B}" presName="sp" presStyleCnt="0"/>
      <dgm:spPr/>
    </dgm:pt>
    <dgm:pt modelId="{E0219D45-4861-4FDE-B048-F19DF1EC1390}" type="pres">
      <dgm:prSet presAssocID="{0E0F1D52-C2F4-4EE0-B71A-8F7E0E4602C8}" presName="linNode" presStyleCnt="0"/>
      <dgm:spPr/>
    </dgm:pt>
    <dgm:pt modelId="{23E1F432-6379-4226-8E47-E9F86C21A7DE}" type="pres">
      <dgm:prSet presAssocID="{0E0F1D52-C2F4-4EE0-B71A-8F7E0E4602C8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8996D50A-D82A-46DD-9B4A-E110EBF66B41}" srcId="{A02BE484-BF60-48B3-8C2E-3EEA25F79049}" destId="{4E6C945C-D06C-4FD1-8832-C033F62E6001}" srcOrd="3" destOrd="0" parTransId="{91C0C6E6-82C3-4765-A427-9472B6AD1032}" sibTransId="{8069C258-27D8-45B9-9996-2E529A55352B}"/>
    <dgm:cxn modelId="{C032D014-DBC2-4420-9581-0728CA52F589}" type="presOf" srcId="{72EE9D92-7D83-48AA-BBA7-FF1778F5FF88}" destId="{D4D5F616-8B57-466B-8027-B7AD83C56BD6}" srcOrd="0" destOrd="0" presId="urn:microsoft.com/office/officeart/2005/8/layout/vList5"/>
    <dgm:cxn modelId="{5379F017-69A3-4056-9912-3015E5359B73}" type="presOf" srcId="{4E6C945C-D06C-4FD1-8832-C033F62E6001}" destId="{8B6A0774-8BC5-4509-B9CF-BC895F68E3AA}" srcOrd="0" destOrd="0" presId="urn:microsoft.com/office/officeart/2005/8/layout/vList5"/>
    <dgm:cxn modelId="{A2201437-8071-4A10-8ADE-A2CAC01DFE3A}" srcId="{A02BE484-BF60-48B3-8C2E-3EEA25F79049}" destId="{CABB2789-8A90-4A77-A50D-0AC2BE880058}" srcOrd="1" destOrd="0" parTransId="{E6B98B12-D4A0-4E3A-969E-0CA2F30CA421}" sibTransId="{A525F0A1-31AC-4976-92A5-6340B243E429}"/>
    <dgm:cxn modelId="{731ADA3E-039F-4C4C-8FC7-604398C3CD78}" type="presOf" srcId="{CABB2789-8A90-4A77-A50D-0AC2BE880058}" destId="{F10CD2B8-E08C-4FBD-814C-67BAB43CD466}" srcOrd="0" destOrd="0" presId="urn:microsoft.com/office/officeart/2005/8/layout/vList5"/>
    <dgm:cxn modelId="{9F9CDD6A-54BB-44DB-A2B9-81ADF0B2E80C}" srcId="{A02BE484-BF60-48B3-8C2E-3EEA25F79049}" destId="{89945352-71B4-4406-B573-2BCC7FD5C380}" srcOrd="0" destOrd="0" parTransId="{9886C9EA-B77E-4954-864B-B05F2C7E48BC}" sibTransId="{802C9372-E572-4784-9BB1-23B83458F9E7}"/>
    <dgm:cxn modelId="{BCBD2475-6EC8-4A31-9753-F1BEF2E7C912}" type="presOf" srcId="{89945352-71B4-4406-B573-2BCC7FD5C380}" destId="{D0E24E5F-006D-4F56-86AE-4E82581A41E7}" srcOrd="0" destOrd="0" presId="urn:microsoft.com/office/officeart/2005/8/layout/vList5"/>
    <dgm:cxn modelId="{AA1B1E7B-B4A3-49A3-BE22-A7D176D12F84}" type="presOf" srcId="{A02BE484-BF60-48B3-8C2E-3EEA25F79049}" destId="{72A3DFF4-4669-4CAD-85C1-046C61330593}" srcOrd="0" destOrd="0" presId="urn:microsoft.com/office/officeart/2005/8/layout/vList5"/>
    <dgm:cxn modelId="{0343D5A1-D4F7-497E-A442-B374F817935B}" srcId="{A02BE484-BF60-48B3-8C2E-3EEA25F79049}" destId="{72EE9D92-7D83-48AA-BBA7-FF1778F5FF88}" srcOrd="2" destOrd="0" parTransId="{03CDF40D-9225-46CC-90BF-7D3FE1152678}" sibTransId="{CACF0F01-FE03-48DC-87F4-9E9F219A8E1A}"/>
    <dgm:cxn modelId="{77C68BDD-92A0-4F05-941F-A81AFAE62E85}" type="presOf" srcId="{0E0F1D52-C2F4-4EE0-B71A-8F7E0E4602C8}" destId="{23E1F432-6379-4226-8E47-E9F86C21A7DE}" srcOrd="0" destOrd="0" presId="urn:microsoft.com/office/officeart/2005/8/layout/vList5"/>
    <dgm:cxn modelId="{C86404E7-F5DF-4235-B6C4-4C4A3472E20A}" srcId="{A02BE484-BF60-48B3-8C2E-3EEA25F79049}" destId="{0E0F1D52-C2F4-4EE0-B71A-8F7E0E4602C8}" srcOrd="4" destOrd="0" parTransId="{C31DDA37-2C56-4DB8-B5ED-BF87B1A97968}" sibTransId="{140FA4AD-476A-4FBA-A0B7-3F5AF13581BE}"/>
    <dgm:cxn modelId="{0B8D5EC4-7837-4734-9B13-69232399C210}" type="presParOf" srcId="{72A3DFF4-4669-4CAD-85C1-046C61330593}" destId="{43E2CD48-58A2-4605-88FE-6B65ACBF473A}" srcOrd="0" destOrd="0" presId="urn:microsoft.com/office/officeart/2005/8/layout/vList5"/>
    <dgm:cxn modelId="{3675CB98-8BF0-41E7-AA38-942833E50559}" type="presParOf" srcId="{43E2CD48-58A2-4605-88FE-6B65ACBF473A}" destId="{D0E24E5F-006D-4F56-86AE-4E82581A41E7}" srcOrd="0" destOrd="0" presId="urn:microsoft.com/office/officeart/2005/8/layout/vList5"/>
    <dgm:cxn modelId="{37179750-1ADC-4458-8ADD-FBDAFF44E720}" type="presParOf" srcId="{72A3DFF4-4669-4CAD-85C1-046C61330593}" destId="{A4E5862F-3854-495B-B3FB-BD41D5937230}" srcOrd="1" destOrd="0" presId="urn:microsoft.com/office/officeart/2005/8/layout/vList5"/>
    <dgm:cxn modelId="{64673A19-1EAD-4872-AA46-FCEE345C8272}" type="presParOf" srcId="{72A3DFF4-4669-4CAD-85C1-046C61330593}" destId="{F16A590E-F58E-48C1-BBB8-200B27FBFE88}" srcOrd="2" destOrd="0" presId="urn:microsoft.com/office/officeart/2005/8/layout/vList5"/>
    <dgm:cxn modelId="{6288A94F-0D8A-4649-99E4-54ABE573675C}" type="presParOf" srcId="{F16A590E-F58E-48C1-BBB8-200B27FBFE88}" destId="{F10CD2B8-E08C-4FBD-814C-67BAB43CD466}" srcOrd="0" destOrd="0" presId="urn:microsoft.com/office/officeart/2005/8/layout/vList5"/>
    <dgm:cxn modelId="{D957E463-6D9D-4CAC-B98D-BAD8A6C25911}" type="presParOf" srcId="{72A3DFF4-4669-4CAD-85C1-046C61330593}" destId="{BA32DF91-B1D8-41A4-A56B-2B17CD4A82E6}" srcOrd="3" destOrd="0" presId="urn:microsoft.com/office/officeart/2005/8/layout/vList5"/>
    <dgm:cxn modelId="{807A67E3-E191-4F3F-BD04-D0F4D96FDE18}" type="presParOf" srcId="{72A3DFF4-4669-4CAD-85C1-046C61330593}" destId="{49645D97-6DB8-4638-99FD-BB3ABC2AE0BE}" srcOrd="4" destOrd="0" presId="urn:microsoft.com/office/officeart/2005/8/layout/vList5"/>
    <dgm:cxn modelId="{61C371FB-38F4-477F-95A2-255C2B41303C}" type="presParOf" srcId="{49645D97-6DB8-4638-99FD-BB3ABC2AE0BE}" destId="{D4D5F616-8B57-466B-8027-B7AD83C56BD6}" srcOrd="0" destOrd="0" presId="urn:microsoft.com/office/officeart/2005/8/layout/vList5"/>
    <dgm:cxn modelId="{0BD01B69-9917-4108-AD51-7FF305594933}" type="presParOf" srcId="{72A3DFF4-4669-4CAD-85C1-046C61330593}" destId="{2C4F9506-C296-4212-93E8-00E5F27D5AD6}" srcOrd="5" destOrd="0" presId="urn:microsoft.com/office/officeart/2005/8/layout/vList5"/>
    <dgm:cxn modelId="{A46888D6-D96A-4592-B79F-85F9AA2D1D5F}" type="presParOf" srcId="{72A3DFF4-4669-4CAD-85C1-046C61330593}" destId="{A09AE29C-CADC-4CAC-AF7A-96F654F35E2E}" srcOrd="6" destOrd="0" presId="urn:microsoft.com/office/officeart/2005/8/layout/vList5"/>
    <dgm:cxn modelId="{A8D2E666-1A8B-4954-A1E4-05023DD65827}" type="presParOf" srcId="{A09AE29C-CADC-4CAC-AF7A-96F654F35E2E}" destId="{8B6A0774-8BC5-4509-B9CF-BC895F68E3AA}" srcOrd="0" destOrd="0" presId="urn:microsoft.com/office/officeart/2005/8/layout/vList5"/>
    <dgm:cxn modelId="{45E4FEEB-A712-4542-8C8E-4A520DA40A02}" type="presParOf" srcId="{72A3DFF4-4669-4CAD-85C1-046C61330593}" destId="{41016CFC-872C-4112-ADA5-0E6086674697}" srcOrd="7" destOrd="0" presId="urn:microsoft.com/office/officeart/2005/8/layout/vList5"/>
    <dgm:cxn modelId="{D87F7160-8453-49E3-AC76-FF513ADCBA62}" type="presParOf" srcId="{72A3DFF4-4669-4CAD-85C1-046C61330593}" destId="{E0219D45-4861-4FDE-B048-F19DF1EC1390}" srcOrd="8" destOrd="0" presId="urn:microsoft.com/office/officeart/2005/8/layout/vList5"/>
    <dgm:cxn modelId="{AA9EF550-E7A1-44B5-B5FA-1C176AA2EBE8}" type="presParOf" srcId="{E0219D45-4861-4FDE-B048-F19DF1EC1390}" destId="{23E1F432-6379-4226-8E47-E9F86C21A7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ECA7A1-FC39-4BA7-8E45-6AFCF93FD6E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D21B7C-FD33-43E1-B454-4AFE50551036}">
      <dgm:prSet/>
      <dgm:spPr/>
      <dgm:t>
        <a:bodyPr/>
        <a:lstStyle/>
        <a:p>
          <a:r>
            <a:rPr lang="da-DK"/>
            <a:t>Julefrokost med mere</a:t>
          </a:r>
          <a:endParaRPr lang="en-US"/>
        </a:p>
      </dgm:t>
    </dgm:pt>
    <dgm:pt modelId="{787F99C4-DCC4-4DDC-BB81-CC526CF1E49F}" type="parTrans" cxnId="{3E52B1DE-19E8-4037-B644-2C2940F2AD6E}">
      <dgm:prSet/>
      <dgm:spPr/>
      <dgm:t>
        <a:bodyPr/>
        <a:lstStyle/>
        <a:p>
          <a:endParaRPr lang="en-US"/>
        </a:p>
      </dgm:t>
    </dgm:pt>
    <dgm:pt modelId="{A3B2FC23-A968-40FC-AE9C-F916808FF52D}" type="sibTrans" cxnId="{3E52B1DE-19E8-4037-B644-2C2940F2AD6E}">
      <dgm:prSet/>
      <dgm:spPr/>
      <dgm:t>
        <a:bodyPr/>
        <a:lstStyle/>
        <a:p>
          <a:endParaRPr lang="en-US"/>
        </a:p>
      </dgm:t>
    </dgm:pt>
    <dgm:pt modelId="{A23E74DD-DFE5-4A6D-8091-006BF2D46223}">
      <dgm:prSet/>
      <dgm:spPr/>
      <dgm:t>
        <a:bodyPr/>
        <a:lstStyle/>
        <a:p>
          <a:r>
            <a:rPr lang="da-DK"/>
            <a:t>Lave mad sammen</a:t>
          </a:r>
          <a:endParaRPr lang="en-US"/>
        </a:p>
      </dgm:t>
    </dgm:pt>
    <dgm:pt modelId="{3F57F733-92E7-440A-AC07-CBCD19FA23EC}" type="parTrans" cxnId="{F657169F-41A3-404B-8334-068D4F76C03F}">
      <dgm:prSet/>
      <dgm:spPr/>
      <dgm:t>
        <a:bodyPr/>
        <a:lstStyle/>
        <a:p>
          <a:endParaRPr lang="en-US"/>
        </a:p>
      </dgm:t>
    </dgm:pt>
    <dgm:pt modelId="{38038E9A-6125-4CE5-B7DD-552D1285ED2B}" type="sibTrans" cxnId="{F657169F-41A3-404B-8334-068D4F76C03F}">
      <dgm:prSet/>
      <dgm:spPr/>
      <dgm:t>
        <a:bodyPr/>
        <a:lstStyle/>
        <a:p>
          <a:endParaRPr lang="en-US"/>
        </a:p>
      </dgm:t>
    </dgm:pt>
    <dgm:pt modelId="{221DE318-3CEA-43DD-B098-70BADD4920F9}">
      <dgm:prSet/>
      <dgm:spPr/>
      <dgm:t>
        <a:bodyPr/>
        <a:lstStyle/>
        <a:p>
          <a:r>
            <a:rPr lang="da-DK"/>
            <a:t>Korsang og madlavning</a:t>
          </a:r>
          <a:endParaRPr lang="en-US"/>
        </a:p>
      </dgm:t>
    </dgm:pt>
    <dgm:pt modelId="{6D9DF1AA-9AD2-4B00-8136-89EB935BBE36}" type="parTrans" cxnId="{5AFBD856-BE0C-4CC8-A932-8E68161612AE}">
      <dgm:prSet/>
      <dgm:spPr/>
      <dgm:t>
        <a:bodyPr/>
        <a:lstStyle/>
        <a:p>
          <a:endParaRPr lang="en-US"/>
        </a:p>
      </dgm:t>
    </dgm:pt>
    <dgm:pt modelId="{8BCA12D0-CEAC-4CDE-A558-40AE67827FBB}" type="sibTrans" cxnId="{5AFBD856-BE0C-4CC8-A932-8E68161612AE}">
      <dgm:prSet/>
      <dgm:spPr/>
      <dgm:t>
        <a:bodyPr/>
        <a:lstStyle/>
        <a:p>
          <a:endParaRPr lang="en-US"/>
        </a:p>
      </dgm:t>
    </dgm:pt>
    <dgm:pt modelId="{718FA198-4AAB-4D79-BCAF-6DD2D9C125AB}">
      <dgm:prSet/>
      <dgm:spPr/>
      <dgm:t>
        <a:bodyPr/>
        <a:lstStyle/>
        <a:p>
          <a:r>
            <a:rPr lang="da-DK"/>
            <a:t>Teater/foredrag</a:t>
          </a:r>
          <a:endParaRPr lang="en-US"/>
        </a:p>
      </dgm:t>
    </dgm:pt>
    <dgm:pt modelId="{AC7F520F-D4C1-4497-B18F-0E8FF1825290}" type="parTrans" cxnId="{AFFED6E3-24DB-4AFC-8CEC-EC251B1228DF}">
      <dgm:prSet/>
      <dgm:spPr/>
      <dgm:t>
        <a:bodyPr/>
        <a:lstStyle/>
        <a:p>
          <a:endParaRPr lang="en-US"/>
        </a:p>
      </dgm:t>
    </dgm:pt>
    <dgm:pt modelId="{E92DA4EB-DF4A-46D0-BC73-00ECF629FE10}" type="sibTrans" cxnId="{AFFED6E3-24DB-4AFC-8CEC-EC251B1228DF}">
      <dgm:prSet/>
      <dgm:spPr/>
      <dgm:t>
        <a:bodyPr/>
        <a:lstStyle/>
        <a:p>
          <a:endParaRPr lang="en-US"/>
        </a:p>
      </dgm:t>
    </dgm:pt>
    <dgm:pt modelId="{37C06F7B-32BB-4EE7-8787-0CDC7477ED22}">
      <dgm:prSet/>
      <dgm:spPr/>
      <dgm:t>
        <a:bodyPr/>
        <a:lstStyle/>
        <a:p>
          <a:r>
            <a:rPr lang="da-DK"/>
            <a:t>Musik/koncerter</a:t>
          </a:r>
          <a:endParaRPr lang="en-US"/>
        </a:p>
      </dgm:t>
    </dgm:pt>
    <dgm:pt modelId="{1A9BD4C1-4E79-4FBF-B1E6-AA955FDD73C7}" type="parTrans" cxnId="{CE2D536C-F385-40EF-975E-D3CDF8C3D7B8}">
      <dgm:prSet/>
      <dgm:spPr/>
      <dgm:t>
        <a:bodyPr/>
        <a:lstStyle/>
        <a:p>
          <a:endParaRPr lang="en-US"/>
        </a:p>
      </dgm:t>
    </dgm:pt>
    <dgm:pt modelId="{158A71E4-3253-48DD-83A9-24BBC7FF77DF}" type="sibTrans" cxnId="{CE2D536C-F385-40EF-975E-D3CDF8C3D7B8}">
      <dgm:prSet/>
      <dgm:spPr/>
      <dgm:t>
        <a:bodyPr/>
        <a:lstStyle/>
        <a:p>
          <a:endParaRPr lang="en-US"/>
        </a:p>
      </dgm:t>
    </dgm:pt>
    <dgm:pt modelId="{BB3578F4-14D7-42D4-B903-B1D464C3DC61}">
      <dgm:prSet/>
      <dgm:spPr/>
      <dgm:t>
        <a:bodyPr/>
        <a:lstStyle/>
        <a:p>
          <a:r>
            <a:rPr lang="da-DK"/>
            <a:t>Padeltennis</a:t>
          </a:r>
          <a:endParaRPr lang="en-US"/>
        </a:p>
      </dgm:t>
    </dgm:pt>
    <dgm:pt modelId="{B9D359F0-2588-4A88-BC99-1B4BFBAB12C5}" type="parTrans" cxnId="{F5E0629A-B5F6-43FA-8D71-99C8A349D40F}">
      <dgm:prSet/>
      <dgm:spPr/>
      <dgm:t>
        <a:bodyPr/>
        <a:lstStyle/>
        <a:p>
          <a:endParaRPr lang="en-US"/>
        </a:p>
      </dgm:t>
    </dgm:pt>
    <dgm:pt modelId="{8F15CCA7-242C-48A5-96F5-B6718D798649}" type="sibTrans" cxnId="{F5E0629A-B5F6-43FA-8D71-99C8A349D40F}">
      <dgm:prSet/>
      <dgm:spPr/>
      <dgm:t>
        <a:bodyPr/>
        <a:lstStyle/>
        <a:p>
          <a:endParaRPr lang="en-US"/>
        </a:p>
      </dgm:t>
    </dgm:pt>
    <dgm:pt modelId="{AB064884-474D-4C9E-89A5-87118EAFE75E}">
      <dgm:prSet/>
      <dgm:spPr/>
      <dgm:t>
        <a:bodyPr/>
        <a:lstStyle/>
        <a:p>
          <a:r>
            <a:rPr lang="da-DK"/>
            <a:t>Fitness</a:t>
          </a:r>
          <a:endParaRPr lang="en-US"/>
        </a:p>
      </dgm:t>
    </dgm:pt>
    <dgm:pt modelId="{7859D032-B5EB-4F64-965B-AE3B4A894E9F}" type="parTrans" cxnId="{0ACE2340-CA4D-44A0-8526-AFD22BFD5F05}">
      <dgm:prSet/>
      <dgm:spPr/>
      <dgm:t>
        <a:bodyPr/>
        <a:lstStyle/>
        <a:p>
          <a:endParaRPr lang="en-US"/>
        </a:p>
      </dgm:t>
    </dgm:pt>
    <dgm:pt modelId="{1812E36B-6B6B-4EE9-9D25-42F4D933E49B}" type="sibTrans" cxnId="{0ACE2340-CA4D-44A0-8526-AFD22BFD5F05}">
      <dgm:prSet/>
      <dgm:spPr/>
      <dgm:t>
        <a:bodyPr/>
        <a:lstStyle/>
        <a:p>
          <a:endParaRPr lang="en-US"/>
        </a:p>
      </dgm:t>
    </dgm:pt>
    <dgm:pt modelId="{3523CD78-8D6F-4B40-8FE4-8FC1FB6947AF}">
      <dgm:prSet/>
      <dgm:spPr/>
      <dgm:t>
        <a:bodyPr/>
        <a:lstStyle/>
        <a:p>
          <a:r>
            <a:rPr lang="da-DK"/>
            <a:t>Tour de chambre</a:t>
          </a:r>
          <a:endParaRPr lang="en-US"/>
        </a:p>
      </dgm:t>
    </dgm:pt>
    <dgm:pt modelId="{153FA020-71E3-4736-97BE-CAE908589AF3}" type="parTrans" cxnId="{2A79112D-C292-4812-A47F-A9ECB84F503E}">
      <dgm:prSet/>
      <dgm:spPr/>
      <dgm:t>
        <a:bodyPr/>
        <a:lstStyle/>
        <a:p>
          <a:endParaRPr lang="en-US"/>
        </a:p>
      </dgm:t>
    </dgm:pt>
    <dgm:pt modelId="{4A6BED40-DED8-45BD-969B-E293C1F3B49F}" type="sibTrans" cxnId="{2A79112D-C292-4812-A47F-A9ECB84F503E}">
      <dgm:prSet/>
      <dgm:spPr/>
      <dgm:t>
        <a:bodyPr/>
        <a:lstStyle/>
        <a:p>
          <a:endParaRPr lang="en-US"/>
        </a:p>
      </dgm:t>
    </dgm:pt>
    <dgm:pt modelId="{B5E6F9D5-1C2E-40AC-B316-25F800954BFA}">
      <dgm:prSet/>
      <dgm:spPr/>
      <dgm:t>
        <a:bodyPr/>
        <a:lstStyle/>
        <a:p>
          <a:r>
            <a:rPr lang="da-DK"/>
            <a:t>Bogklub på tværs</a:t>
          </a:r>
          <a:endParaRPr lang="en-US"/>
        </a:p>
      </dgm:t>
    </dgm:pt>
    <dgm:pt modelId="{6099A760-E7D8-4AC4-9916-9D21574A7CDD}" type="parTrans" cxnId="{5DC644F1-6C51-45A8-9C66-03896B4C9283}">
      <dgm:prSet/>
      <dgm:spPr/>
      <dgm:t>
        <a:bodyPr/>
        <a:lstStyle/>
        <a:p>
          <a:endParaRPr lang="en-US"/>
        </a:p>
      </dgm:t>
    </dgm:pt>
    <dgm:pt modelId="{55818DC3-F3CB-4A46-889E-6D74ECD51754}" type="sibTrans" cxnId="{5DC644F1-6C51-45A8-9C66-03896B4C9283}">
      <dgm:prSet/>
      <dgm:spPr/>
      <dgm:t>
        <a:bodyPr/>
        <a:lstStyle/>
        <a:p>
          <a:endParaRPr lang="en-US"/>
        </a:p>
      </dgm:t>
    </dgm:pt>
    <dgm:pt modelId="{F929BAD7-085E-4418-89A2-909E58F7E27F}">
      <dgm:prSet/>
      <dgm:spPr/>
      <dgm:t>
        <a:bodyPr/>
        <a:lstStyle/>
        <a:p>
          <a:r>
            <a:rPr lang="da-DK" i="1"/>
            <a:t>"efteruddannelse af undervisere med henblik på redskaber til fællesskabsdannelse"</a:t>
          </a:r>
          <a:endParaRPr lang="en-US"/>
        </a:p>
      </dgm:t>
    </dgm:pt>
    <dgm:pt modelId="{61A89069-EFB7-4A93-8159-BD0784A8922E}" type="parTrans" cxnId="{574D69DC-83E8-421E-972A-AD8CA3C22B37}">
      <dgm:prSet/>
      <dgm:spPr/>
      <dgm:t>
        <a:bodyPr/>
        <a:lstStyle/>
        <a:p>
          <a:endParaRPr lang="en-US"/>
        </a:p>
      </dgm:t>
    </dgm:pt>
    <dgm:pt modelId="{CC581B95-3ADD-4F13-AF02-27465B91A294}" type="sibTrans" cxnId="{574D69DC-83E8-421E-972A-AD8CA3C22B37}">
      <dgm:prSet/>
      <dgm:spPr/>
      <dgm:t>
        <a:bodyPr/>
        <a:lstStyle/>
        <a:p>
          <a:endParaRPr lang="en-US"/>
        </a:p>
      </dgm:t>
    </dgm:pt>
    <dgm:pt modelId="{3B2A900F-0834-4CDF-96E9-A324A3205DB6}">
      <dgm:prSet/>
      <dgm:spPr/>
      <dgm:t>
        <a:bodyPr/>
        <a:lstStyle/>
        <a:p>
          <a:r>
            <a:rPr lang="da-DK" i="1"/>
            <a:t>"opgaver rundt på hele skolen, fx i forskellige værksteder"</a:t>
          </a:r>
          <a:endParaRPr lang="en-US"/>
        </a:p>
      </dgm:t>
    </dgm:pt>
    <dgm:pt modelId="{0ECA4582-3FAB-4614-9A44-38273E8A5606}" type="parTrans" cxnId="{F4962D4D-6271-49E2-B4E9-1CF2495882EA}">
      <dgm:prSet/>
      <dgm:spPr/>
      <dgm:t>
        <a:bodyPr/>
        <a:lstStyle/>
        <a:p>
          <a:endParaRPr lang="en-US"/>
        </a:p>
      </dgm:t>
    </dgm:pt>
    <dgm:pt modelId="{79460E17-B271-400F-84FE-08A69B54C880}" type="sibTrans" cxnId="{F4962D4D-6271-49E2-B4E9-1CF2495882EA}">
      <dgm:prSet/>
      <dgm:spPr/>
      <dgm:t>
        <a:bodyPr/>
        <a:lstStyle/>
        <a:p>
          <a:endParaRPr lang="en-US"/>
        </a:p>
      </dgm:t>
    </dgm:pt>
    <dgm:pt modelId="{29C66736-6080-4E04-8184-41E2F011E1CC}">
      <dgm:prSet/>
      <dgm:spPr/>
      <dgm:t>
        <a:bodyPr/>
        <a:lstStyle/>
        <a:p>
          <a:r>
            <a:rPr lang="da-DK" i="1"/>
            <a:t>"sociale aktiviteter fx korsang og madlavning"</a:t>
          </a:r>
          <a:endParaRPr lang="en-US"/>
        </a:p>
      </dgm:t>
    </dgm:pt>
    <dgm:pt modelId="{5B17AFC5-68A5-4372-9350-B9F705A30C3B}" type="parTrans" cxnId="{012209C4-B29F-4953-B063-686189309A8B}">
      <dgm:prSet/>
      <dgm:spPr/>
      <dgm:t>
        <a:bodyPr/>
        <a:lstStyle/>
        <a:p>
          <a:endParaRPr lang="en-US"/>
        </a:p>
      </dgm:t>
    </dgm:pt>
    <dgm:pt modelId="{B3D5DD9D-DCC3-4E0B-A86E-04E1E2F87621}" type="sibTrans" cxnId="{012209C4-B29F-4953-B063-686189309A8B}">
      <dgm:prSet/>
      <dgm:spPr/>
      <dgm:t>
        <a:bodyPr/>
        <a:lstStyle/>
        <a:p>
          <a:endParaRPr lang="en-US"/>
        </a:p>
      </dgm:t>
    </dgm:pt>
    <dgm:pt modelId="{907442A7-4192-4551-A288-37BFA86BF26C}" type="pres">
      <dgm:prSet presAssocID="{C6ECA7A1-FC39-4BA7-8E45-6AFCF93FD6E1}" presName="diagram" presStyleCnt="0">
        <dgm:presLayoutVars>
          <dgm:dir/>
          <dgm:resizeHandles val="exact"/>
        </dgm:presLayoutVars>
      </dgm:prSet>
      <dgm:spPr/>
    </dgm:pt>
    <dgm:pt modelId="{2F66D286-8EF5-42B1-B282-9E4EFC988F53}" type="pres">
      <dgm:prSet presAssocID="{30D21B7C-FD33-43E1-B454-4AFE50551036}" presName="node" presStyleLbl="node1" presStyleIdx="0" presStyleCnt="12">
        <dgm:presLayoutVars>
          <dgm:bulletEnabled val="1"/>
        </dgm:presLayoutVars>
      </dgm:prSet>
      <dgm:spPr/>
    </dgm:pt>
    <dgm:pt modelId="{6FF72B8A-12CF-4BCC-B54D-D3CC3B9CCDC4}" type="pres">
      <dgm:prSet presAssocID="{A3B2FC23-A968-40FC-AE9C-F916808FF52D}" presName="sibTrans" presStyleCnt="0"/>
      <dgm:spPr/>
    </dgm:pt>
    <dgm:pt modelId="{10C09249-46C2-411C-A973-DA6DECAC087A}" type="pres">
      <dgm:prSet presAssocID="{A23E74DD-DFE5-4A6D-8091-006BF2D46223}" presName="node" presStyleLbl="node1" presStyleIdx="1" presStyleCnt="12">
        <dgm:presLayoutVars>
          <dgm:bulletEnabled val="1"/>
        </dgm:presLayoutVars>
      </dgm:prSet>
      <dgm:spPr/>
    </dgm:pt>
    <dgm:pt modelId="{3F983E25-C45B-4F83-95F0-CB73F18CB0DB}" type="pres">
      <dgm:prSet presAssocID="{38038E9A-6125-4CE5-B7DD-552D1285ED2B}" presName="sibTrans" presStyleCnt="0"/>
      <dgm:spPr/>
    </dgm:pt>
    <dgm:pt modelId="{76520CDC-F398-4157-B496-2415CE547C2A}" type="pres">
      <dgm:prSet presAssocID="{221DE318-3CEA-43DD-B098-70BADD4920F9}" presName="node" presStyleLbl="node1" presStyleIdx="2" presStyleCnt="12">
        <dgm:presLayoutVars>
          <dgm:bulletEnabled val="1"/>
        </dgm:presLayoutVars>
      </dgm:prSet>
      <dgm:spPr/>
    </dgm:pt>
    <dgm:pt modelId="{77197200-8879-4886-8969-95F3AA2E7D20}" type="pres">
      <dgm:prSet presAssocID="{8BCA12D0-CEAC-4CDE-A558-40AE67827FBB}" presName="sibTrans" presStyleCnt="0"/>
      <dgm:spPr/>
    </dgm:pt>
    <dgm:pt modelId="{F0387E9B-6529-4D19-B36A-6D9FCE562B80}" type="pres">
      <dgm:prSet presAssocID="{718FA198-4AAB-4D79-BCAF-6DD2D9C125AB}" presName="node" presStyleLbl="node1" presStyleIdx="3" presStyleCnt="12">
        <dgm:presLayoutVars>
          <dgm:bulletEnabled val="1"/>
        </dgm:presLayoutVars>
      </dgm:prSet>
      <dgm:spPr/>
    </dgm:pt>
    <dgm:pt modelId="{535A9FD7-604F-40D5-8286-9ABC874E904C}" type="pres">
      <dgm:prSet presAssocID="{E92DA4EB-DF4A-46D0-BC73-00ECF629FE10}" presName="sibTrans" presStyleCnt="0"/>
      <dgm:spPr/>
    </dgm:pt>
    <dgm:pt modelId="{6FE78ED3-18BC-4528-8E5F-793E8C9E4035}" type="pres">
      <dgm:prSet presAssocID="{37C06F7B-32BB-4EE7-8787-0CDC7477ED22}" presName="node" presStyleLbl="node1" presStyleIdx="4" presStyleCnt="12">
        <dgm:presLayoutVars>
          <dgm:bulletEnabled val="1"/>
        </dgm:presLayoutVars>
      </dgm:prSet>
      <dgm:spPr/>
    </dgm:pt>
    <dgm:pt modelId="{600324E4-B50B-4EF4-9294-A5EEDF2D9901}" type="pres">
      <dgm:prSet presAssocID="{158A71E4-3253-48DD-83A9-24BBC7FF77DF}" presName="sibTrans" presStyleCnt="0"/>
      <dgm:spPr/>
    </dgm:pt>
    <dgm:pt modelId="{26585E3B-5EB3-4FAF-800F-AE1BFB69040D}" type="pres">
      <dgm:prSet presAssocID="{BB3578F4-14D7-42D4-B903-B1D464C3DC61}" presName="node" presStyleLbl="node1" presStyleIdx="5" presStyleCnt="12">
        <dgm:presLayoutVars>
          <dgm:bulletEnabled val="1"/>
        </dgm:presLayoutVars>
      </dgm:prSet>
      <dgm:spPr/>
    </dgm:pt>
    <dgm:pt modelId="{C5570E54-46A4-4ED4-A4BB-C81DEF166C17}" type="pres">
      <dgm:prSet presAssocID="{8F15CCA7-242C-48A5-96F5-B6718D798649}" presName="sibTrans" presStyleCnt="0"/>
      <dgm:spPr/>
    </dgm:pt>
    <dgm:pt modelId="{568DAF1A-CBDF-4640-A886-F3E16CADE6E2}" type="pres">
      <dgm:prSet presAssocID="{AB064884-474D-4C9E-89A5-87118EAFE75E}" presName="node" presStyleLbl="node1" presStyleIdx="6" presStyleCnt="12">
        <dgm:presLayoutVars>
          <dgm:bulletEnabled val="1"/>
        </dgm:presLayoutVars>
      </dgm:prSet>
      <dgm:spPr/>
    </dgm:pt>
    <dgm:pt modelId="{2F44669C-0AAC-4490-B54A-FFEDDFBDB7FF}" type="pres">
      <dgm:prSet presAssocID="{1812E36B-6B6B-4EE9-9D25-42F4D933E49B}" presName="sibTrans" presStyleCnt="0"/>
      <dgm:spPr/>
    </dgm:pt>
    <dgm:pt modelId="{F303DD1B-8F50-4722-B0A6-875A35EFC3B4}" type="pres">
      <dgm:prSet presAssocID="{3523CD78-8D6F-4B40-8FE4-8FC1FB6947AF}" presName="node" presStyleLbl="node1" presStyleIdx="7" presStyleCnt="12">
        <dgm:presLayoutVars>
          <dgm:bulletEnabled val="1"/>
        </dgm:presLayoutVars>
      </dgm:prSet>
      <dgm:spPr/>
    </dgm:pt>
    <dgm:pt modelId="{C88194E8-7EAA-4F2B-86D2-A7AA28FE7C09}" type="pres">
      <dgm:prSet presAssocID="{4A6BED40-DED8-45BD-969B-E293C1F3B49F}" presName="sibTrans" presStyleCnt="0"/>
      <dgm:spPr/>
    </dgm:pt>
    <dgm:pt modelId="{B889EC64-A2BC-45D2-8D56-9AC5F8F49141}" type="pres">
      <dgm:prSet presAssocID="{B5E6F9D5-1C2E-40AC-B316-25F800954BFA}" presName="node" presStyleLbl="node1" presStyleIdx="8" presStyleCnt="12">
        <dgm:presLayoutVars>
          <dgm:bulletEnabled val="1"/>
        </dgm:presLayoutVars>
      </dgm:prSet>
      <dgm:spPr/>
    </dgm:pt>
    <dgm:pt modelId="{A976578C-C71F-4400-AEB8-67225BF6FFCB}" type="pres">
      <dgm:prSet presAssocID="{55818DC3-F3CB-4A46-889E-6D74ECD51754}" presName="sibTrans" presStyleCnt="0"/>
      <dgm:spPr/>
    </dgm:pt>
    <dgm:pt modelId="{0B56D9EA-FE1F-4AC0-B264-CAC06D350BD0}" type="pres">
      <dgm:prSet presAssocID="{F929BAD7-085E-4418-89A2-909E58F7E27F}" presName="node" presStyleLbl="node1" presStyleIdx="9" presStyleCnt="12">
        <dgm:presLayoutVars>
          <dgm:bulletEnabled val="1"/>
        </dgm:presLayoutVars>
      </dgm:prSet>
      <dgm:spPr/>
    </dgm:pt>
    <dgm:pt modelId="{01B311E6-3494-4C54-849E-96B22A0DA864}" type="pres">
      <dgm:prSet presAssocID="{CC581B95-3ADD-4F13-AF02-27465B91A294}" presName="sibTrans" presStyleCnt="0"/>
      <dgm:spPr/>
    </dgm:pt>
    <dgm:pt modelId="{EA798BB4-907F-4766-B451-7D29E2789598}" type="pres">
      <dgm:prSet presAssocID="{3B2A900F-0834-4CDF-96E9-A324A3205DB6}" presName="node" presStyleLbl="node1" presStyleIdx="10" presStyleCnt="12">
        <dgm:presLayoutVars>
          <dgm:bulletEnabled val="1"/>
        </dgm:presLayoutVars>
      </dgm:prSet>
      <dgm:spPr/>
    </dgm:pt>
    <dgm:pt modelId="{A2962C95-E054-49B7-A6CF-8A030593BC21}" type="pres">
      <dgm:prSet presAssocID="{79460E17-B271-400F-84FE-08A69B54C880}" presName="sibTrans" presStyleCnt="0"/>
      <dgm:spPr/>
    </dgm:pt>
    <dgm:pt modelId="{E3BC10D9-D372-4223-B00A-0A9C3A142207}" type="pres">
      <dgm:prSet presAssocID="{29C66736-6080-4E04-8184-41E2F011E1C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8166909-888D-4226-A044-F1D0668F4D20}" type="presOf" srcId="{F929BAD7-085E-4418-89A2-909E58F7E27F}" destId="{0B56D9EA-FE1F-4AC0-B264-CAC06D350BD0}" srcOrd="0" destOrd="0" presId="urn:microsoft.com/office/officeart/2005/8/layout/default"/>
    <dgm:cxn modelId="{AF708A17-0FFA-43C9-8ECC-45CDC1BC3D4F}" type="presOf" srcId="{BB3578F4-14D7-42D4-B903-B1D464C3DC61}" destId="{26585E3B-5EB3-4FAF-800F-AE1BFB69040D}" srcOrd="0" destOrd="0" presId="urn:microsoft.com/office/officeart/2005/8/layout/default"/>
    <dgm:cxn modelId="{8477D21D-ACDA-4066-A381-8D587FF3C44B}" type="presOf" srcId="{29C66736-6080-4E04-8184-41E2F011E1CC}" destId="{E3BC10D9-D372-4223-B00A-0A9C3A142207}" srcOrd="0" destOrd="0" presId="urn:microsoft.com/office/officeart/2005/8/layout/default"/>
    <dgm:cxn modelId="{2A79112D-C292-4812-A47F-A9ECB84F503E}" srcId="{C6ECA7A1-FC39-4BA7-8E45-6AFCF93FD6E1}" destId="{3523CD78-8D6F-4B40-8FE4-8FC1FB6947AF}" srcOrd="7" destOrd="0" parTransId="{153FA020-71E3-4736-97BE-CAE908589AF3}" sibTransId="{4A6BED40-DED8-45BD-969B-E293C1F3B49F}"/>
    <dgm:cxn modelId="{67332236-CDC0-4006-8EFB-D65A2ADC66E1}" type="presOf" srcId="{B5E6F9D5-1C2E-40AC-B316-25F800954BFA}" destId="{B889EC64-A2BC-45D2-8D56-9AC5F8F49141}" srcOrd="0" destOrd="0" presId="urn:microsoft.com/office/officeart/2005/8/layout/default"/>
    <dgm:cxn modelId="{7CCCF13D-4A2B-47DE-A091-1DCCE6557C80}" type="presOf" srcId="{221DE318-3CEA-43DD-B098-70BADD4920F9}" destId="{76520CDC-F398-4157-B496-2415CE547C2A}" srcOrd="0" destOrd="0" presId="urn:microsoft.com/office/officeart/2005/8/layout/default"/>
    <dgm:cxn modelId="{0ACE2340-CA4D-44A0-8526-AFD22BFD5F05}" srcId="{C6ECA7A1-FC39-4BA7-8E45-6AFCF93FD6E1}" destId="{AB064884-474D-4C9E-89A5-87118EAFE75E}" srcOrd="6" destOrd="0" parTransId="{7859D032-B5EB-4F64-965B-AE3B4A894E9F}" sibTransId="{1812E36B-6B6B-4EE9-9D25-42F4D933E49B}"/>
    <dgm:cxn modelId="{F273065C-6E2F-45BC-948E-44E9E628D072}" type="presOf" srcId="{C6ECA7A1-FC39-4BA7-8E45-6AFCF93FD6E1}" destId="{907442A7-4192-4551-A288-37BFA86BF26C}" srcOrd="0" destOrd="0" presId="urn:microsoft.com/office/officeart/2005/8/layout/default"/>
    <dgm:cxn modelId="{978B0C60-314C-4D96-812E-A6D8FE626822}" type="presOf" srcId="{3523CD78-8D6F-4B40-8FE4-8FC1FB6947AF}" destId="{F303DD1B-8F50-4722-B0A6-875A35EFC3B4}" srcOrd="0" destOrd="0" presId="urn:microsoft.com/office/officeart/2005/8/layout/default"/>
    <dgm:cxn modelId="{B7B61E44-6C09-4655-918D-BD45E0054866}" type="presOf" srcId="{37C06F7B-32BB-4EE7-8787-0CDC7477ED22}" destId="{6FE78ED3-18BC-4528-8E5F-793E8C9E4035}" srcOrd="0" destOrd="0" presId="urn:microsoft.com/office/officeart/2005/8/layout/default"/>
    <dgm:cxn modelId="{6E722545-F078-490A-AB5A-5D5C799E0B96}" type="presOf" srcId="{3B2A900F-0834-4CDF-96E9-A324A3205DB6}" destId="{EA798BB4-907F-4766-B451-7D29E2789598}" srcOrd="0" destOrd="0" presId="urn:microsoft.com/office/officeart/2005/8/layout/default"/>
    <dgm:cxn modelId="{F5E90F4B-B8C2-4209-9596-8CBB124E668A}" type="presOf" srcId="{AB064884-474D-4C9E-89A5-87118EAFE75E}" destId="{568DAF1A-CBDF-4640-A886-F3E16CADE6E2}" srcOrd="0" destOrd="0" presId="urn:microsoft.com/office/officeart/2005/8/layout/default"/>
    <dgm:cxn modelId="{CE2D536C-F385-40EF-975E-D3CDF8C3D7B8}" srcId="{C6ECA7A1-FC39-4BA7-8E45-6AFCF93FD6E1}" destId="{37C06F7B-32BB-4EE7-8787-0CDC7477ED22}" srcOrd="4" destOrd="0" parTransId="{1A9BD4C1-4E79-4FBF-B1E6-AA955FDD73C7}" sibTransId="{158A71E4-3253-48DD-83A9-24BBC7FF77DF}"/>
    <dgm:cxn modelId="{F4962D4D-6271-49E2-B4E9-1CF2495882EA}" srcId="{C6ECA7A1-FC39-4BA7-8E45-6AFCF93FD6E1}" destId="{3B2A900F-0834-4CDF-96E9-A324A3205DB6}" srcOrd="10" destOrd="0" parTransId="{0ECA4582-3FAB-4614-9A44-38273E8A5606}" sibTransId="{79460E17-B271-400F-84FE-08A69B54C880}"/>
    <dgm:cxn modelId="{8BBE4D51-BABE-4A64-BC7E-5F2B0816B74E}" type="presOf" srcId="{30D21B7C-FD33-43E1-B454-4AFE50551036}" destId="{2F66D286-8EF5-42B1-B282-9E4EFC988F53}" srcOrd="0" destOrd="0" presId="urn:microsoft.com/office/officeart/2005/8/layout/default"/>
    <dgm:cxn modelId="{5AFBD856-BE0C-4CC8-A932-8E68161612AE}" srcId="{C6ECA7A1-FC39-4BA7-8E45-6AFCF93FD6E1}" destId="{221DE318-3CEA-43DD-B098-70BADD4920F9}" srcOrd="2" destOrd="0" parTransId="{6D9DF1AA-9AD2-4B00-8136-89EB935BBE36}" sibTransId="{8BCA12D0-CEAC-4CDE-A558-40AE67827FBB}"/>
    <dgm:cxn modelId="{97FD0284-DBF4-457A-B20D-58218BDFCDC3}" type="presOf" srcId="{A23E74DD-DFE5-4A6D-8091-006BF2D46223}" destId="{10C09249-46C2-411C-A973-DA6DECAC087A}" srcOrd="0" destOrd="0" presId="urn:microsoft.com/office/officeart/2005/8/layout/default"/>
    <dgm:cxn modelId="{F5E0629A-B5F6-43FA-8D71-99C8A349D40F}" srcId="{C6ECA7A1-FC39-4BA7-8E45-6AFCF93FD6E1}" destId="{BB3578F4-14D7-42D4-B903-B1D464C3DC61}" srcOrd="5" destOrd="0" parTransId="{B9D359F0-2588-4A88-BC99-1B4BFBAB12C5}" sibTransId="{8F15CCA7-242C-48A5-96F5-B6718D798649}"/>
    <dgm:cxn modelId="{F657169F-41A3-404B-8334-068D4F76C03F}" srcId="{C6ECA7A1-FC39-4BA7-8E45-6AFCF93FD6E1}" destId="{A23E74DD-DFE5-4A6D-8091-006BF2D46223}" srcOrd="1" destOrd="0" parTransId="{3F57F733-92E7-440A-AC07-CBCD19FA23EC}" sibTransId="{38038E9A-6125-4CE5-B7DD-552D1285ED2B}"/>
    <dgm:cxn modelId="{012209C4-B29F-4953-B063-686189309A8B}" srcId="{C6ECA7A1-FC39-4BA7-8E45-6AFCF93FD6E1}" destId="{29C66736-6080-4E04-8184-41E2F011E1CC}" srcOrd="11" destOrd="0" parTransId="{5B17AFC5-68A5-4372-9350-B9F705A30C3B}" sibTransId="{B3D5DD9D-DCC3-4E0B-A86E-04E1E2F87621}"/>
    <dgm:cxn modelId="{574D69DC-83E8-421E-972A-AD8CA3C22B37}" srcId="{C6ECA7A1-FC39-4BA7-8E45-6AFCF93FD6E1}" destId="{F929BAD7-085E-4418-89A2-909E58F7E27F}" srcOrd="9" destOrd="0" parTransId="{61A89069-EFB7-4A93-8159-BD0784A8922E}" sibTransId="{CC581B95-3ADD-4F13-AF02-27465B91A294}"/>
    <dgm:cxn modelId="{3E52B1DE-19E8-4037-B644-2C2940F2AD6E}" srcId="{C6ECA7A1-FC39-4BA7-8E45-6AFCF93FD6E1}" destId="{30D21B7C-FD33-43E1-B454-4AFE50551036}" srcOrd="0" destOrd="0" parTransId="{787F99C4-DCC4-4DDC-BB81-CC526CF1E49F}" sibTransId="{A3B2FC23-A968-40FC-AE9C-F916808FF52D}"/>
    <dgm:cxn modelId="{AFFED6E3-24DB-4AFC-8CEC-EC251B1228DF}" srcId="{C6ECA7A1-FC39-4BA7-8E45-6AFCF93FD6E1}" destId="{718FA198-4AAB-4D79-BCAF-6DD2D9C125AB}" srcOrd="3" destOrd="0" parTransId="{AC7F520F-D4C1-4497-B18F-0E8FF1825290}" sibTransId="{E92DA4EB-DF4A-46D0-BC73-00ECF629FE10}"/>
    <dgm:cxn modelId="{5DC644F1-6C51-45A8-9C66-03896B4C9283}" srcId="{C6ECA7A1-FC39-4BA7-8E45-6AFCF93FD6E1}" destId="{B5E6F9D5-1C2E-40AC-B316-25F800954BFA}" srcOrd="8" destOrd="0" parTransId="{6099A760-E7D8-4AC4-9916-9D21574A7CDD}" sibTransId="{55818DC3-F3CB-4A46-889E-6D74ECD51754}"/>
    <dgm:cxn modelId="{44CDFFFF-F555-4D95-AABF-55F25696FE10}" type="presOf" srcId="{718FA198-4AAB-4D79-BCAF-6DD2D9C125AB}" destId="{F0387E9B-6529-4D19-B36A-6D9FCE562B80}" srcOrd="0" destOrd="0" presId="urn:microsoft.com/office/officeart/2005/8/layout/default"/>
    <dgm:cxn modelId="{87DE0DA2-E227-4003-8FB3-FC8AEB0B670A}" type="presParOf" srcId="{907442A7-4192-4551-A288-37BFA86BF26C}" destId="{2F66D286-8EF5-42B1-B282-9E4EFC988F53}" srcOrd="0" destOrd="0" presId="urn:microsoft.com/office/officeart/2005/8/layout/default"/>
    <dgm:cxn modelId="{860ACF70-1DBA-405B-BF85-A2136DE884C1}" type="presParOf" srcId="{907442A7-4192-4551-A288-37BFA86BF26C}" destId="{6FF72B8A-12CF-4BCC-B54D-D3CC3B9CCDC4}" srcOrd="1" destOrd="0" presId="urn:microsoft.com/office/officeart/2005/8/layout/default"/>
    <dgm:cxn modelId="{2DD049F1-840A-4146-B03B-43FA87C69676}" type="presParOf" srcId="{907442A7-4192-4551-A288-37BFA86BF26C}" destId="{10C09249-46C2-411C-A973-DA6DECAC087A}" srcOrd="2" destOrd="0" presId="urn:microsoft.com/office/officeart/2005/8/layout/default"/>
    <dgm:cxn modelId="{544B42D3-F52D-46A7-9711-63F950A98557}" type="presParOf" srcId="{907442A7-4192-4551-A288-37BFA86BF26C}" destId="{3F983E25-C45B-4F83-95F0-CB73F18CB0DB}" srcOrd="3" destOrd="0" presId="urn:microsoft.com/office/officeart/2005/8/layout/default"/>
    <dgm:cxn modelId="{2544D897-D7D8-4812-82A4-98A505CA4663}" type="presParOf" srcId="{907442A7-4192-4551-A288-37BFA86BF26C}" destId="{76520CDC-F398-4157-B496-2415CE547C2A}" srcOrd="4" destOrd="0" presId="urn:microsoft.com/office/officeart/2005/8/layout/default"/>
    <dgm:cxn modelId="{A48D613C-2227-4E04-BF22-A66A98BB874E}" type="presParOf" srcId="{907442A7-4192-4551-A288-37BFA86BF26C}" destId="{77197200-8879-4886-8969-95F3AA2E7D20}" srcOrd="5" destOrd="0" presId="urn:microsoft.com/office/officeart/2005/8/layout/default"/>
    <dgm:cxn modelId="{7E98556C-4A15-433F-B733-F4DC26C37861}" type="presParOf" srcId="{907442A7-4192-4551-A288-37BFA86BF26C}" destId="{F0387E9B-6529-4D19-B36A-6D9FCE562B80}" srcOrd="6" destOrd="0" presId="urn:microsoft.com/office/officeart/2005/8/layout/default"/>
    <dgm:cxn modelId="{B421BE7C-1ACB-4270-9C4E-E78C0279050F}" type="presParOf" srcId="{907442A7-4192-4551-A288-37BFA86BF26C}" destId="{535A9FD7-604F-40D5-8286-9ABC874E904C}" srcOrd="7" destOrd="0" presId="urn:microsoft.com/office/officeart/2005/8/layout/default"/>
    <dgm:cxn modelId="{49788C8E-A9DE-424A-BB6C-632D5D563D73}" type="presParOf" srcId="{907442A7-4192-4551-A288-37BFA86BF26C}" destId="{6FE78ED3-18BC-4528-8E5F-793E8C9E4035}" srcOrd="8" destOrd="0" presId="urn:microsoft.com/office/officeart/2005/8/layout/default"/>
    <dgm:cxn modelId="{191FEDCF-A8AD-4632-A098-407F36CBA7DB}" type="presParOf" srcId="{907442A7-4192-4551-A288-37BFA86BF26C}" destId="{600324E4-B50B-4EF4-9294-A5EEDF2D9901}" srcOrd="9" destOrd="0" presId="urn:microsoft.com/office/officeart/2005/8/layout/default"/>
    <dgm:cxn modelId="{40C7A591-A8FC-487D-979D-1575D19B9F2C}" type="presParOf" srcId="{907442A7-4192-4551-A288-37BFA86BF26C}" destId="{26585E3B-5EB3-4FAF-800F-AE1BFB69040D}" srcOrd="10" destOrd="0" presId="urn:microsoft.com/office/officeart/2005/8/layout/default"/>
    <dgm:cxn modelId="{62A47055-3DEB-4B00-8DEA-A32C9EB4CE1E}" type="presParOf" srcId="{907442A7-4192-4551-A288-37BFA86BF26C}" destId="{C5570E54-46A4-4ED4-A4BB-C81DEF166C17}" srcOrd="11" destOrd="0" presId="urn:microsoft.com/office/officeart/2005/8/layout/default"/>
    <dgm:cxn modelId="{B9C64E47-FB60-420B-B6F5-5015215B5CB0}" type="presParOf" srcId="{907442A7-4192-4551-A288-37BFA86BF26C}" destId="{568DAF1A-CBDF-4640-A886-F3E16CADE6E2}" srcOrd="12" destOrd="0" presId="urn:microsoft.com/office/officeart/2005/8/layout/default"/>
    <dgm:cxn modelId="{4F3CF1BE-5ADB-49E3-9487-F3D230E35449}" type="presParOf" srcId="{907442A7-4192-4551-A288-37BFA86BF26C}" destId="{2F44669C-0AAC-4490-B54A-FFEDDFBDB7FF}" srcOrd="13" destOrd="0" presId="urn:microsoft.com/office/officeart/2005/8/layout/default"/>
    <dgm:cxn modelId="{F3685FA6-3C04-443B-95B1-52FCA9A67E42}" type="presParOf" srcId="{907442A7-4192-4551-A288-37BFA86BF26C}" destId="{F303DD1B-8F50-4722-B0A6-875A35EFC3B4}" srcOrd="14" destOrd="0" presId="urn:microsoft.com/office/officeart/2005/8/layout/default"/>
    <dgm:cxn modelId="{27FECC85-D1EB-4F64-A2EA-5E6EF131BC6E}" type="presParOf" srcId="{907442A7-4192-4551-A288-37BFA86BF26C}" destId="{C88194E8-7EAA-4F2B-86D2-A7AA28FE7C09}" srcOrd="15" destOrd="0" presId="urn:microsoft.com/office/officeart/2005/8/layout/default"/>
    <dgm:cxn modelId="{A4351111-4D26-416C-9ED4-0CEA30DBD826}" type="presParOf" srcId="{907442A7-4192-4551-A288-37BFA86BF26C}" destId="{B889EC64-A2BC-45D2-8D56-9AC5F8F49141}" srcOrd="16" destOrd="0" presId="urn:microsoft.com/office/officeart/2005/8/layout/default"/>
    <dgm:cxn modelId="{FD07D7DE-18C9-4718-B152-E11FE24F2BD5}" type="presParOf" srcId="{907442A7-4192-4551-A288-37BFA86BF26C}" destId="{A976578C-C71F-4400-AEB8-67225BF6FFCB}" srcOrd="17" destOrd="0" presId="urn:microsoft.com/office/officeart/2005/8/layout/default"/>
    <dgm:cxn modelId="{DADB17A7-2772-490A-B3BD-0E1A32CD6A25}" type="presParOf" srcId="{907442A7-4192-4551-A288-37BFA86BF26C}" destId="{0B56D9EA-FE1F-4AC0-B264-CAC06D350BD0}" srcOrd="18" destOrd="0" presId="urn:microsoft.com/office/officeart/2005/8/layout/default"/>
    <dgm:cxn modelId="{1CDC18E9-EFD1-49C0-8CE6-B44BD9322E4E}" type="presParOf" srcId="{907442A7-4192-4551-A288-37BFA86BF26C}" destId="{01B311E6-3494-4C54-849E-96B22A0DA864}" srcOrd="19" destOrd="0" presId="urn:microsoft.com/office/officeart/2005/8/layout/default"/>
    <dgm:cxn modelId="{2B8EA482-004B-4FD0-8F77-8E29CF966E6B}" type="presParOf" srcId="{907442A7-4192-4551-A288-37BFA86BF26C}" destId="{EA798BB4-907F-4766-B451-7D29E2789598}" srcOrd="20" destOrd="0" presId="urn:microsoft.com/office/officeart/2005/8/layout/default"/>
    <dgm:cxn modelId="{3D10305F-8F40-4D90-A8FC-F22AF509E051}" type="presParOf" srcId="{907442A7-4192-4551-A288-37BFA86BF26C}" destId="{A2962C95-E054-49B7-A6CF-8A030593BC21}" srcOrd="21" destOrd="0" presId="urn:microsoft.com/office/officeart/2005/8/layout/default"/>
    <dgm:cxn modelId="{3E9FE387-D66C-43D4-998C-C9721936DD13}" type="presParOf" srcId="{907442A7-4192-4551-A288-37BFA86BF26C}" destId="{E3BC10D9-D372-4223-B00A-0A9C3A14220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5A3FCC-8621-4074-A45F-28DF387E913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FAC9F3-C510-46FE-AC36-F647CB72B151}">
      <dgm:prSet/>
      <dgm:spPr/>
      <dgm:t>
        <a:bodyPr/>
        <a:lstStyle/>
        <a:p>
          <a:r>
            <a:rPr lang="en-US"/>
            <a:t>Elevinddragelse og medejerskab</a:t>
          </a:r>
        </a:p>
      </dgm:t>
    </dgm:pt>
    <dgm:pt modelId="{6E8D0BA1-E078-40CA-9C9A-3A52C1C05D86}" type="parTrans" cxnId="{34F6B074-B745-424D-942B-402885CF97F7}">
      <dgm:prSet/>
      <dgm:spPr/>
      <dgm:t>
        <a:bodyPr/>
        <a:lstStyle/>
        <a:p>
          <a:endParaRPr lang="en-US"/>
        </a:p>
      </dgm:t>
    </dgm:pt>
    <dgm:pt modelId="{F787338C-22AF-4907-B9FE-203E624A9D29}" type="sibTrans" cxnId="{34F6B074-B745-424D-942B-402885CF97F7}">
      <dgm:prSet/>
      <dgm:spPr/>
      <dgm:t>
        <a:bodyPr/>
        <a:lstStyle/>
        <a:p>
          <a:endParaRPr lang="en-US"/>
        </a:p>
      </dgm:t>
    </dgm:pt>
    <dgm:pt modelId="{CDDAD5B0-35DC-458F-8D59-E5BCCCE3E5F8}">
      <dgm:prSet/>
      <dgm:spPr/>
      <dgm:t>
        <a:bodyPr/>
        <a:lstStyle/>
        <a:p>
          <a:r>
            <a:rPr lang="en-US"/>
            <a:t>Tydelig struktur og tryghed</a:t>
          </a:r>
        </a:p>
      </dgm:t>
    </dgm:pt>
    <dgm:pt modelId="{948445D3-6C6F-4BCA-85D3-88AB99A7C221}" type="parTrans" cxnId="{0327C6A8-0A59-42C7-81C3-707F2D74863B}">
      <dgm:prSet/>
      <dgm:spPr/>
      <dgm:t>
        <a:bodyPr/>
        <a:lstStyle/>
        <a:p>
          <a:endParaRPr lang="en-US"/>
        </a:p>
      </dgm:t>
    </dgm:pt>
    <dgm:pt modelId="{71892C17-1722-4F9A-B162-2317EEA84FDC}" type="sibTrans" cxnId="{0327C6A8-0A59-42C7-81C3-707F2D74863B}">
      <dgm:prSet/>
      <dgm:spPr/>
      <dgm:t>
        <a:bodyPr/>
        <a:lstStyle/>
        <a:p>
          <a:endParaRPr lang="en-US"/>
        </a:p>
      </dgm:t>
    </dgm:pt>
    <dgm:pt modelId="{8A82B925-A655-4D22-9184-F121030E6291}">
      <dgm:prSet/>
      <dgm:spPr/>
      <dgm:t>
        <a:bodyPr/>
        <a:lstStyle/>
        <a:p>
          <a:r>
            <a:rPr lang="en-US"/>
            <a:t>Inklusion og roller</a:t>
          </a:r>
        </a:p>
      </dgm:t>
    </dgm:pt>
    <dgm:pt modelId="{953FEA85-8193-4C09-AE37-571BB7096237}" type="parTrans" cxnId="{A91934D4-5DC0-44B0-A7C8-5A97AD194960}">
      <dgm:prSet/>
      <dgm:spPr/>
      <dgm:t>
        <a:bodyPr/>
        <a:lstStyle/>
        <a:p>
          <a:endParaRPr lang="en-US"/>
        </a:p>
      </dgm:t>
    </dgm:pt>
    <dgm:pt modelId="{DBA9D43B-324F-4EAC-9E6E-DCDDE3EB2343}" type="sibTrans" cxnId="{A91934D4-5DC0-44B0-A7C8-5A97AD194960}">
      <dgm:prSet/>
      <dgm:spPr/>
      <dgm:t>
        <a:bodyPr/>
        <a:lstStyle/>
        <a:p>
          <a:endParaRPr lang="en-US"/>
        </a:p>
      </dgm:t>
    </dgm:pt>
    <dgm:pt modelId="{D931BBA6-52DC-4E63-9FD4-429594F63497}">
      <dgm:prSet/>
      <dgm:spPr/>
      <dgm:t>
        <a:bodyPr/>
        <a:lstStyle/>
        <a:p>
          <a:r>
            <a:rPr lang="en-US"/>
            <a:t>Kommunikation og information</a:t>
          </a:r>
        </a:p>
      </dgm:t>
    </dgm:pt>
    <dgm:pt modelId="{C0A5E250-9AA4-4EA8-B000-ED3BE526F9D7}" type="parTrans" cxnId="{8E19A964-A217-42BC-A75F-67827D75B0B2}">
      <dgm:prSet/>
      <dgm:spPr/>
      <dgm:t>
        <a:bodyPr/>
        <a:lstStyle/>
        <a:p>
          <a:endParaRPr lang="en-US"/>
        </a:p>
      </dgm:t>
    </dgm:pt>
    <dgm:pt modelId="{5A9E4BD0-C830-4AB4-B699-1EA37B2EC1ED}" type="sibTrans" cxnId="{8E19A964-A217-42BC-A75F-67827D75B0B2}">
      <dgm:prSet/>
      <dgm:spPr/>
      <dgm:t>
        <a:bodyPr/>
        <a:lstStyle/>
        <a:p>
          <a:endParaRPr lang="en-US"/>
        </a:p>
      </dgm:t>
    </dgm:pt>
    <dgm:pt modelId="{36DF137B-0003-443A-BBD7-23F20E5EDD5D}">
      <dgm:prSet/>
      <dgm:spPr/>
      <dgm:t>
        <a:bodyPr/>
        <a:lstStyle/>
        <a:p>
          <a:r>
            <a:rPr lang="en-US"/>
            <a:t>Økonomi og ressourcer</a:t>
          </a:r>
        </a:p>
      </dgm:t>
    </dgm:pt>
    <dgm:pt modelId="{3C62752D-FC42-49CE-B12B-7B798F9402AA}" type="parTrans" cxnId="{6968828E-508F-4A82-9047-520E87AE653A}">
      <dgm:prSet/>
      <dgm:spPr/>
      <dgm:t>
        <a:bodyPr/>
        <a:lstStyle/>
        <a:p>
          <a:endParaRPr lang="en-US"/>
        </a:p>
      </dgm:t>
    </dgm:pt>
    <dgm:pt modelId="{3368EFF1-2EEF-4D65-B6C0-0DDA74FF6891}" type="sibTrans" cxnId="{6968828E-508F-4A82-9047-520E87AE653A}">
      <dgm:prSet/>
      <dgm:spPr/>
      <dgm:t>
        <a:bodyPr/>
        <a:lstStyle/>
        <a:p>
          <a:endParaRPr lang="en-US"/>
        </a:p>
      </dgm:t>
    </dgm:pt>
    <dgm:pt modelId="{82BDABE0-C5C0-4B26-A3D9-6DCF8083A7DF}">
      <dgm:prSet/>
      <dgm:spPr/>
      <dgm:t>
        <a:bodyPr/>
        <a:lstStyle/>
        <a:p>
          <a:r>
            <a:rPr lang="en-US" i="1"/>
            <a:t>"eleverne er med i idegenerering og udvikling af aktiviteter"</a:t>
          </a:r>
          <a:endParaRPr lang="en-US"/>
        </a:p>
      </dgm:t>
    </dgm:pt>
    <dgm:pt modelId="{F53E77CF-6567-42DF-8603-25A328CA7E85}" type="parTrans" cxnId="{44B481BC-CBAB-47BC-99DF-86654CE7007E}">
      <dgm:prSet/>
      <dgm:spPr/>
      <dgm:t>
        <a:bodyPr/>
        <a:lstStyle/>
        <a:p>
          <a:endParaRPr lang="en-US"/>
        </a:p>
      </dgm:t>
    </dgm:pt>
    <dgm:pt modelId="{735D636A-3059-4E8D-8A3C-3FD665C02E3F}" type="sibTrans" cxnId="{44B481BC-CBAB-47BC-99DF-86654CE7007E}">
      <dgm:prSet/>
      <dgm:spPr/>
      <dgm:t>
        <a:bodyPr/>
        <a:lstStyle/>
        <a:p>
          <a:endParaRPr lang="en-US"/>
        </a:p>
      </dgm:t>
    </dgm:pt>
    <dgm:pt modelId="{76C3231D-B94E-44DD-AC43-C0B2EFCDC34B}">
      <dgm:prSet/>
      <dgm:spPr/>
      <dgm:t>
        <a:bodyPr/>
        <a:lstStyle/>
        <a:p>
          <a:r>
            <a:rPr lang="en-US" i="1"/>
            <a:t>"knytte aktiviteter op på læringsmål"</a:t>
          </a:r>
          <a:endParaRPr lang="en-US"/>
        </a:p>
      </dgm:t>
    </dgm:pt>
    <dgm:pt modelId="{751577C3-EB2F-4DEA-8DA1-6DA1A3866DF3}" type="parTrans" cxnId="{C129259D-62EE-479B-A4EA-14A7BE35B0EB}">
      <dgm:prSet/>
      <dgm:spPr/>
      <dgm:t>
        <a:bodyPr/>
        <a:lstStyle/>
        <a:p>
          <a:endParaRPr lang="en-US"/>
        </a:p>
      </dgm:t>
    </dgm:pt>
    <dgm:pt modelId="{A19B36D9-973C-410D-A033-D9962E51F130}" type="sibTrans" cxnId="{C129259D-62EE-479B-A4EA-14A7BE35B0EB}">
      <dgm:prSet/>
      <dgm:spPr/>
      <dgm:t>
        <a:bodyPr/>
        <a:lstStyle/>
        <a:p>
          <a:endParaRPr lang="en-US"/>
        </a:p>
      </dgm:t>
    </dgm:pt>
    <dgm:pt modelId="{02CF13BC-5BE8-453B-8E2B-49F9C1C9BAEF}">
      <dgm:prSet/>
      <dgm:spPr/>
      <dgm:t>
        <a:bodyPr/>
        <a:lstStyle/>
        <a:p>
          <a:r>
            <a:rPr lang="en-US" i="1"/>
            <a:t>"involvere elevråd etablere et campusråd"</a:t>
          </a:r>
          <a:endParaRPr lang="en-US"/>
        </a:p>
      </dgm:t>
    </dgm:pt>
    <dgm:pt modelId="{BCA37EC3-67F7-47F0-B8C3-158A28C11DC1}" type="parTrans" cxnId="{E18774FC-5EC3-4379-AEFA-102406E71380}">
      <dgm:prSet/>
      <dgm:spPr/>
      <dgm:t>
        <a:bodyPr/>
        <a:lstStyle/>
        <a:p>
          <a:endParaRPr lang="en-US"/>
        </a:p>
      </dgm:t>
    </dgm:pt>
    <dgm:pt modelId="{25A80264-6E83-464F-A1ED-AA6B84312E29}" type="sibTrans" cxnId="{E18774FC-5EC3-4379-AEFA-102406E71380}">
      <dgm:prSet/>
      <dgm:spPr/>
      <dgm:t>
        <a:bodyPr/>
        <a:lstStyle/>
        <a:p>
          <a:endParaRPr lang="en-US"/>
        </a:p>
      </dgm:t>
    </dgm:pt>
    <dgm:pt modelId="{721D1A33-2307-4E06-B478-8321E238CE18}" type="pres">
      <dgm:prSet presAssocID="{995A3FCC-8621-4074-A45F-28DF387E913A}" presName="diagram" presStyleCnt="0">
        <dgm:presLayoutVars>
          <dgm:dir/>
          <dgm:resizeHandles val="exact"/>
        </dgm:presLayoutVars>
      </dgm:prSet>
      <dgm:spPr/>
    </dgm:pt>
    <dgm:pt modelId="{F3DC2C44-7661-4328-A505-B18775C21EDC}" type="pres">
      <dgm:prSet presAssocID="{56FAC9F3-C510-46FE-AC36-F647CB72B151}" presName="node" presStyleLbl="node1" presStyleIdx="0" presStyleCnt="8">
        <dgm:presLayoutVars>
          <dgm:bulletEnabled val="1"/>
        </dgm:presLayoutVars>
      </dgm:prSet>
      <dgm:spPr/>
    </dgm:pt>
    <dgm:pt modelId="{97F01102-83B1-421D-A7BB-CF71F89E2DB6}" type="pres">
      <dgm:prSet presAssocID="{F787338C-22AF-4907-B9FE-203E624A9D29}" presName="sibTrans" presStyleCnt="0"/>
      <dgm:spPr/>
    </dgm:pt>
    <dgm:pt modelId="{F55841EF-5F4F-4959-90A0-D6519E9ACA13}" type="pres">
      <dgm:prSet presAssocID="{CDDAD5B0-35DC-458F-8D59-E5BCCCE3E5F8}" presName="node" presStyleLbl="node1" presStyleIdx="1" presStyleCnt="8">
        <dgm:presLayoutVars>
          <dgm:bulletEnabled val="1"/>
        </dgm:presLayoutVars>
      </dgm:prSet>
      <dgm:spPr/>
    </dgm:pt>
    <dgm:pt modelId="{33AE04C0-76F4-4E44-89C1-F15277D6610D}" type="pres">
      <dgm:prSet presAssocID="{71892C17-1722-4F9A-B162-2317EEA84FDC}" presName="sibTrans" presStyleCnt="0"/>
      <dgm:spPr/>
    </dgm:pt>
    <dgm:pt modelId="{1CC15AD8-BB00-41E4-B461-3938C3F6F3E0}" type="pres">
      <dgm:prSet presAssocID="{8A82B925-A655-4D22-9184-F121030E6291}" presName="node" presStyleLbl="node1" presStyleIdx="2" presStyleCnt="8">
        <dgm:presLayoutVars>
          <dgm:bulletEnabled val="1"/>
        </dgm:presLayoutVars>
      </dgm:prSet>
      <dgm:spPr/>
    </dgm:pt>
    <dgm:pt modelId="{F62A1A50-B64F-47AE-9ECD-0305183CBF70}" type="pres">
      <dgm:prSet presAssocID="{DBA9D43B-324F-4EAC-9E6E-DCDDE3EB2343}" presName="sibTrans" presStyleCnt="0"/>
      <dgm:spPr/>
    </dgm:pt>
    <dgm:pt modelId="{E8CFDFC6-6A47-4774-85F1-216CBE5B34FD}" type="pres">
      <dgm:prSet presAssocID="{D931BBA6-52DC-4E63-9FD4-429594F63497}" presName="node" presStyleLbl="node1" presStyleIdx="3" presStyleCnt="8">
        <dgm:presLayoutVars>
          <dgm:bulletEnabled val="1"/>
        </dgm:presLayoutVars>
      </dgm:prSet>
      <dgm:spPr/>
    </dgm:pt>
    <dgm:pt modelId="{DB47DB5C-A231-4D25-AC96-383B53FF7434}" type="pres">
      <dgm:prSet presAssocID="{5A9E4BD0-C830-4AB4-B699-1EA37B2EC1ED}" presName="sibTrans" presStyleCnt="0"/>
      <dgm:spPr/>
    </dgm:pt>
    <dgm:pt modelId="{0E8A51CE-F7FC-4AC7-B64C-169D6A483DC2}" type="pres">
      <dgm:prSet presAssocID="{36DF137B-0003-443A-BBD7-23F20E5EDD5D}" presName="node" presStyleLbl="node1" presStyleIdx="4" presStyleCnt="8">
        <dgm:presLayoutVars>
          <dgm:bulletEnabled val="1"/>
        </dgm:presLayoutVars>
      </dgm:prSet>
      <dgm:spPr/>
    </dgm:pt>
    <dgm:pt modelId="{78049ACE-6EC3-4916-9846-71F33418E6A5}" type="pres">
      <dgm:prSet presAssocID="{3368EFF1-2EEF-4D65-B6C0-0DDA74FF6891}" presName="sibTrans" presStyleCnt="0"/>
      <dgm:spPr/>
    </dgm:pt>
    <dgm:pt modelId="{4B121BE9-A649-4C60-B24D-26FEE57DB31E}" type="pres">
      <dgm:prSet presAssocID="{82BDABE0-C5C0-4B26-A3D9-6DCF8083A7DF}" presName="node" presStyleLbl="node1" presStyleIdx="5" presStyleCnt="8">
        <dgm:presLayoutVars>
          <dgm:bulletEnabled val="1"/>
        </dgm:presLayoutVars>
      </dgm:prSet>
      <dgm:spPr/>
    </dgm:pt>
    <dgm:pt modelId="{CCC4408B-B13F-4720-A43C-82C1CF1F99CE}" type="pres">
      <dgm:prSet presAssocID="{735D636A-3059-4E8D-8A3C-3FD665C02E3F}" presName="sibTrans" presStyleCnt="0"/>
      <dgm:spPr/>
    </dgm:pt>
    <dgm:pt modelId="{FB231084-7724-42C9-923C-ECF4C233F7BD}" type="pres">
      <dgm:prSet presAssocID="{76C3231D-B94E-44DD-AC43-C0B2EFCDC34B}" presName="node" presStyleLbl="node1" presStyleIdx="6" presStyleCnt="8">
        <dgm:presLayoutVars>
          <dgm:bulletEnabled val="1"/>
        </dgm:presLayoutVars>
      </dgm:prSet>
      <dgm:spPr/>
    </dgm:pt>
    <dgm:pt modelId="{448AE65C-AB18-4FBD-8621-BFC515837D3D}" type="pres">
      <dgm:prSet presAssocID="{A19B36D9-973C-410D-A033-D9962E51F130}" presName="sibTrans" presStyleCnt="0"/>
      <dgm:spPr/>
    </dgm:pt>
    <dgm:pt modelId="{2F26E14A-F788-4996-BF26-A4A3AFEAC56F}" type="pres">
      <dgm:prSet presAssocID="{02CF13BC-5BE8-453B-8E2B-49F9C1C9BAEF}" presName="node" presStyleLbl="node1" presStyleIdx="7" presStyleCnt="8">
        <dgm:presLayoutVars>
          <dgm:bulletEnabled val="1"/>
        </dgm:presLayoutVars>
      </dgm:prSet>
      <dgm:spPr/>
    </dgm:pt>
  </dgm:ptLst>
  <dgm:cxnLst>
    <dgm:cxn modelId="{F196C90A-880F-4A02-86A9-82111739B806}" type="presOf" srcId="{56FAC9F3-C510-46FE-AC36-F647CB72B151}" destId="{F3DC2C44-7661-4328-A505-B18775C21EDC}" srcOrd="0" destOrd="0" presId="urn:microsoft.com/office/officeart/2005/8/layout/default"/>
    <dgm:cxn modelId="{CD8BC21D-7253-4DB3-B210-F3B4E08A24A0}" type="presOf" srcId="{82BDABE0-C5C0-4B26-A3D9-6DCF8083A7DF}" destId="{4B121BE9-A649-4C60-B24D-26FEE57DB31E}" srcOrd="0" destOrd="0" presId="urn:microsoft.com/office/officeart/2005/8/layout/default"/>
    <dgm:cxn modelId="{8E19A964-A217-42BC-A75F-67827D75B0B2}" srcId="{995A3FCC-8621-4074-A45F-28DF387E913A}" destId="{D931BBA6-52DC-4E63-9FD4-429594F63497}" srcOrd="3" destOrd="0" parTransId="{C0A5E250-9AA4-4EA8-B000-ED3BE526F9D7}" sibTransId="{5A9E4BD0-C830-4AB4-B699-1EA37B2EC1ED}"/>
    <dgm:cxn modelId="{29903367-82DE-4513-8889-A720F2159C7D}" type="presOf" srcId="{02CF13BC-5BE8-453B-8E2B-49F9C1C9BAEF}" destId="{2F26E14A-F788-4996-BF26-A4A3AFEAC56F}" srcOrd="0" destOrd="0" presId="urn:microsoft.com/office/officeart/2005/8/layout/default"/>
    <dgm:cxn modelId="{F155E54A-BED0-4C96-B582-08091F6779C5}" type="presOf" srcId="{76C3231D-B94E-44DD-AC43-C0B2EFCDC34B}" destId="{FB231084-7724-42C9-923C-ECF4C233F7BD}" srcOrd="0" destOrd="0" presId="urn:microsoft.com/office/officeart/2005/8/layout/default"/>
    <dgm:cxn modelId="{1F58C371-1122-4026-BDF5-ACD57BDAFA95}" type="presOf" srcId="{8A82B925-A655-4D22-9184-F121030E6291}" destId="{1CC15AD8-BB00-41E4-B461-3938C3F6F3E0}" srcOrd="0" destOrd="0" presId="urn:microsoft.com/office/officeart/2005/8/layout/default"/>
    <dgm:cxn modelId="{34F6B074-B745-424D-942B-402885CF97F7}" srcId="{995A3FCC-8621-4074-A45F-28DF387E913A}" destId="{56FAC9F3-C510-46FE-AC36-F647CB72B151}" srcOrd="0" destOrd="0" parTransId="{6E8D0BA1-E078-40CA-9C9A-3A52C1C05D86}" sibTransId="{F787338C-22AF-4907-B9FE-203E624A9D29}"/>
    <dgm:cxn modelId="{6968828E-508F-4A82-9047-520E87AE653A}" srcId="{995A3FCC-8621-4074-A45F-28DF387E913A}" destId="{36DF137B-0003-443A-BBD7-23F20E5EDD5D}" srcOrd="4" destOrd="0" parTransId="{3C62752D-FC42-49CE-B12B-7B798F9402AA}" sibTransId="{3368EFF1-2EEF-4D65-B6C0-0DDA74FF6891}"/>
    <dgm:cxn modelId="{6D7A6A8F-1633-4752-B6AA-3BD80DCD0EFF}" type="presOf" srcId="{D931BBA6-52DC-4E63-9FD4-429594F63497}" destId="{E8CFDFC6-6A47-4774-85F1-216CBE5B34FD}" srcOrd="0" destOrd="0" presId="urn:microsoft.com/office/officeart/2005/8/layout/default"/>
    <dgm:cxn modelId="{C129259D-62EE-479B-A4EA-14A7BE35B0EB}" srcId="{995A3FCC-8621-4074-A45F-28DF387E913A}" destId="{76C3231D-B94E-44DD-AC43-C0B2EFCDC34B}" srcOrd="6" destOrd="0" parTransId="{751577C3-EB2F-4DEA-8DA1-6DA1A3866DF3}" sibTransId="{A19B36D9-973C-410D-A033-D9962E51F130}"/>
    <dgm:cxn modelId="{0327C6A8-0A59-42C7-81C3-707F2D74863B}" srcId="{995A3FCC-8621-4074-A45F-28DF387E913A}" destId="{CDDAD5B0-35DC-458F-8D59-E5BCCCE3E5F8}" srcOrd="1" destOrd="0" parTransId="{948445D3-6C6F-4BCA-85D3-88AB99A7C221}" sibTransId="{71892C17-1722-4F9A-B162-2317EEA84FDC}"/>
    <dgm:cxn modelId="{BFDB3CBC-16ED-488E-AF0B-432C21DAE3F0}" type="presOf" srcId="{995A3FCC-8621-4074-A45F-28DF387E913A}" destId="{721D1A33-2307-4E06-B478-8321E238CE18}" srcOrd="0" destOrd="0" presId="urn:microsoft.com/office/officeart/2005/8/layout/default"/>
    <dgm:cxn modelId="{44B481BC-CBAB-47BC-99DF-86654CE7007E}" srcId="{995A3FCC-8621-4074-A45F-28DF387E913A}" destId="{82BDABE0-C5C0-4B26-A3D9-6DCF8083A7DF}" srcOrd="5" destOrd="0" parTransId="{F53E77CF-6567-42DF-8603-25A328CA7E85}" sibTransId="{735D636A-3059-4E8D-8A3C-3FD665C02E3F}"/>
    <dgm:cxn modelId="{226C0DC2-31EB-4B9F-BB28-78A847FBE2E8}" type="presOf" srcId="{36DF137B-0003-443A-BBD7-23F20E5EDD5D}" destId="{0E8A51CE-F7FC-4AC7-B64C-169D6A483DC2}" srcOrd="0" destOrd="0" presId="urn:microsoft.com/office/officeart/2005/8/layout/default"/>
    <dgm:cxn modelId="{A91934D4-5DC0-44B0-A7C8-5A97AD194960}" srcId="{995A3FCC-8621-4074-A45F-28DF387E913A}" destId="{8A82B925-A655-4D22-9184-F121030E6291}" srcOrd="2" destOrd="0" parTransId="{953FEA85-8193-4C09-AE37-571BB7096237}" sibTransId="{DBA9D43B-324F-4EAC-9E6E-DCDDE3EB2343}"/>
    <dgm:cxn modelId="{BEBE6ED7-512E-4A7D-B466-92A82BBF3777}" type="presOf" srcId="{CDDAD5B0-35DC-458F-8D59-E5BCCCE3E5F8}" destId="{F55841EF-5F4F-4959-90A0-D6519E9ACA13}" srcOrd="0" destOrd="0" presId="urn:microsoft.com/office/officeart/2005/8/layout/default"/>
    <dgm:cxn modelId="{E18774FC-5EC3-4379-AEFA-102406E71380}" srcId="{995A3FCC-8621-4074-A45F-28DF387E913A}" destId="{02CF13BC-5BE8-453B-8E2B-49F9C1C9BAEF}" srcOrd="7" destOrd="0" parTransId="{BCA37EC3-67F7-47F0-B8C3-158A28C11DC1}" sibTransId="{25A80264-6E83-464F-A1ED-AA6B84312E29}"/>
    <dgm:cxn modelId="{9676B793-9A65-42DF-BE42-379A052E459E}" type="presParOf" srcId="{721D1A33-2307-4E06-B478-8321E238CE18}" destId="{F3DC2C44-7661-4328-A505-B18775C21EDC}" srcOrd="0" destOrd="0" presId="urn:microsoft.com/office/officeart/2005/8/layout/default"/>
    <dgm:cxn modelId="{20498725-0C66-4DAB-940A-554BC7CA522A}" type="presParOf" srcId="{721D1A33-2307-4E06-B478-8321E238CE18}" destId="{97F01102-83B1-421D-A7BB-CF71F89E2DB6}" srcOrd="1" destOrd="0" presId="urn:microsoft.com/office/officeart/2005/8/layout/default"/>
    <dgm:cxn modelId="{EC25E083-FE24-401C-8096-360A16307C9F}" type="presParOf" srcId="{721D1A33-2307-4E06-B478-8321E238CE18}" destId="{F55841EF-5F4F-4959-90A0-D6519E9ACA13}" srcOrd="2" destOrd="0" presId="urn:microsoft.com/office/officeart/2005/8/layout/default"/>
    <dgm:cxn modelId="{4462EF85-0423-4139-A3D9-F37803B085E7}" type="presParOf" srcId="{721D1A33-2307-4E06-B478-8321E238CE18}" destId="{33AE04C0-76F4-4E44-89C1-F15277D6610D}" srcOrd="3" destOrd="0" presId="urn:microsoft.com/office/officeart/2005/8/layout/default"/>
    <dgm:cxn modelId="{996CD0CF-B4F8-4D67-840C-2B194621D760}" type="presParOf" srcId="{721D1A33-2307-4E06-B478-8321E238CE18}" destId="{1CC15AD8-BB00-41E4-B461-3938C3F6F3E0}" srcOrd="4" destOrd="0" presId="urn:microsoft.com/office/officeart/2005/8/layout/default"/>
    <dgm:cxn modelId="{B0E13E69-B1DF-4180-AF32-38B45B4AE19D}" type="presParOf" srcId="{721D1A33-2307-4E06-B478-8321E238CE18}" destId="{F62A1A50-B64F-47AE-9ECD-0305183CBF70}" srcOrd="5" destOrd="0" presId="urn:microsoft.com/office/officeart/2005/8/layout/default"/>
    <dgm:cxn modelId="{731537E5-9018-47D1-B37C-DD25002CB6AE}" type="presParOf" srcId="{721D1A33-2307-4E06-B478-8321E238CE18}" destId="{E8CFDFC6-6A47-4774-85F1-216CBE5B34FD}" srcOrd="6" destOrd="0" presId="urn:microsoft.com/office/officeart/2005/8/layout/default"/>
    <dgm:cxn modelId="{8FEEB15D-2F2D-4911-AECD-D57D8775C046}" type="presParOf" srcId="{721D1A33-2307-4E06-B478-8321E238CE18}" destId="{DB47DB5C-A231-4D25-AC96-383B53FF7434}" srcOrd="7" destOrd="0" presId="urn:microsoft.com/office/officeart/2005/8/layout/default"/>
    <dgm:cxn modelId="{29F0B2A6-1B10-4357-9D1A-FFE1845476B5}" type="presParOf" srcId="{721D1A33-2307-4E06-B478-8321E238CE18}" destId="{0E8A51CE-F7FC-4AC7-B64C-169D6A483DC2}" srcOrd="8" destOrd="0" presId="urn:microsoft.com/office/officeart/2005/8/layout/default"/>
    <dgm:cxn modelId="{35AD3532-8853-4320-A141-310994C16DAD}" type="presParOf" srcId="{721D1A33-2307-4E06-B478-8321E238CE18}" destId="{78049ACE-6EC3-4916-9846-71F33418E6A5}" srcOrd="9" destOrd="0" presId="urn:microsoft.com/office/officeart/2005/8/layout/default"/>
    <dgm:cxn modelId="{F70B317C-2296-4C1E-BC15-8A8D8B5303B8}" type="presParOf" srcId="{721D1A33-2307-4E06-B478-8321E238CE18}" destId="{4B121BE9-A649-4C60-B24D-26FEE57DB31E}" srcOrd="10" destOrd="0" presId="urn:microsoft.com/office/officeart/2005/8/layout/default"/>
    <dgm:cxn modelId="{3AD23B29-0B5E-41FA-ACDE-7D6202850A5B}" type="presParOf" srcId="{721D1A33-2307-4E06-B478-8321E238CE18}" destId="{CCC4408B-B13F-4720-A43C-82C1CF1F99CE}" srcOrd="11" destOrd="0" presId="urn:microsoft.com/office/officeart/2005/8/layout/default"/>
    <dgm:cxn modelId="{42E56526-9F4A-4BC6-9E6C-4C2E239405DF}" type="presParOf" srcId="{721D1A33-2307-4E06-B478-8321E238CE18}" destId="{FB231084-7724-42C9-923C-ECF4C233F7BD}" srcOrd="12" destOrd="0" presId="urn:microsoft.com/office/officeart/2005/8/layout/default"/>
    <dgm:cxn modelId="{31B03C56-7FD9-4920-B729-6E0A61402BAC}" type="presParOf" srcId="{721D1A33-2307-4E06-B478-8321E238CE18}" destId="{448AE65C-AB18-4FBD-8621-BFC515837D3D}" srcOrd="13" destOrd="0" presId="urn:microsoft.com/office/officeart/2005/8/layout/default"/>
    <dgm:cxn modelId="{432C92AF-5C52-400F-8594-EA1A8653C60C}" type="presParOf" srcId="{721D1A33-2307-4E06-B478-8321E238CE18}" destId="{2F26E14A-F788-4996-BF26-A4A3AFEAC56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CEF82-3F19-4348-AE7A-3A1CBEF7100F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931C0D-9CC3-4CE2-BAE2-F645E25084A2}">
      <dgm:prSet/>
      <dgm:spPr/>
      <dgm:t>
        <a:bodyPr/>
        <a:lstStyle/>
        <a:p>
          <a:r>
            <a:rPr lang="en-US"/>
            <a:t>Escape room i ubrugte kælderlokaler</a:t>
          </a:r>
        </a:p>
      </dgm:t>
    </dgm:pt>
    <dgm:pt modelId="{F76E5FB2-4FA0-4795-BD42-2C196960B44A}" type="parTrans" cxnId="{AB3C93EC-23A4-4126-AFC5-B442F44516F4}">
      <dgm:prSet/>
      <dgm:spPr/>
      <dgm:t>
        <a:bodyPr/>
        <a:lstStyle/>
        <a:p>
          <a:endParaRPr lang="en-US"/>
        </a:p>
      </dgm:t>
    </dgm:pt>
    <dgm:pt modelId="{BFC6DD7D-B8ED-4BAA-9FF0-4D19B969AAD8}" type="sibTrans" cxnId="{AB3C93EC-23A4-4126-AFC5-B442F44516F4}">
      <dgm:prSet/>
      <dgm:spPr/>
      <dgm:t>
        <a:bodyPr/>
        <a:lstStyle/>
        <a:p>
          <a:endParaRPr lang="en-US"/>
        </a:p>
      </dgm:t>
    </dgm:pt>
    <dgm:pt modelId="{636A86B2-198A-4952-A22A-8E2D1CACE313}">
      <dgm:prSet/>
      <dgm:spPr/>
      <dgm:t>
        <a:bodyPr/>
        <a:lstStyle/>
        <a:p>
          <a:r>
            <a:rPr lang="en-US"/>
            <a:t>Musikfestival indenfor klare rammer</a:t>
          </a:r>
        </a:p>
      </dgm:t>
    </dgm:pt>
    <dgm:pt modelId="{9A2F226D-9991-4164-A81D-918D4F299E7C}" type="parTrans" cxnId="{F4AFCC99-B773-4E7F-B906-7BCD6D8F3C84}">
      <dgm:prSet/>
      <dgm:spPr/>
      <dgm:t>
        <a:bodyPr/>
        <a:lstStyle/>
        <a:p>
          <a:endParaRPr lang="en-US"/>
        </a:p>
      </dgm:t>
    </dgm:pt>
    <dgm:pt modelId="{27C727D0-187A-4E34-8CBA-68447B78F73B}" type="sibTrans" cxnId="{F4AFCC99-B773-4E7F-B906-7BCD6D8F3C84}">
      <dgm:prSet/>
      <dgm:spPr/>
      <dgm:t>
        <a:bodyPr/>
        <a:lstStyle/>
        <a:p>
          <a:endParaRPr lang="en-US"/>
        </a:p>
      </dgm:t>
    </dgm:pt>
    <dgm:pt modelId="{16F1DBA0-0CC7-4012-865B-81DF5ED0F835}">
      <dgm:prSet/>
      <dgm:spPr/>
      <dgm:t>
        <a:bodyPr/>
        <a:lstStyle/>
        <a:p>
          <a:r>
            <a:rPr lang="en-US"/>
            <a:t>Guitar og lagkage</a:t>
          </a:r>
        </a:p>
      </dgm:t>
    </dgm:pt>
    <dgm:pt modelId="{BF6BD96A-4173-4D69-B45E-21C717034A61}" type="parTrans" cxnId="{F174F6A3-764F-4AC2-AB64-4EECB0E783E6}">
      <dgm:prSet/>
      <dgm:spPr/>
      <dgm:t>
        <a:bodyPr/>
        <a:lstStyle/>
        <a:p>
          <a:endParaRPr lang="en-US"/>
        </a:p>
      </dgm:t>
    </dgm:pt>
    <dgm:pt modelId="{421F1FCC-AB6F-492E-AE43-B81764FD7E89}" type="sibTrans" cxnId="{F174F6A3-764F-4AC2-AB64-4EECB0E783E6}">
      <dgm:prSet/>
      <dgm:spPr/>
      <dgm:t>
        <a:bodyPr/>
        <a:lstStyle/>
        <a:p>
          <a:endParaRPr lang="en-US"/>
        </a:p>
      </dgm:t>
    </dgm:pt>
    <dgm:pt modelId="{6A78C6DD-4658-4056-BEE9-357EC487E864}">
      <dgm:prSet/>
      <dgm:spPr/>
      <dgm:t>
        <a:bodyPr/>
        <a:lstStyle/>
        <a:p>
          <a:r>
            <a:rPr lang="en-US"/>
            <a:t>Udendørs fitness</a:t>
          </a:r>
        </a:p>
      </dgm:t>
    </dgm:pt>
    <dgm:pt modelId="{D1D83B39-24FE-4A17-8440-89AB52A2391F}" type="parTrans" cxnId="{7068A4A4-15BA-4602-B168-646616B64143}">
      <dgm:prSet/>
      <dgm:spPr/>
      <dgm:t>
        <a:bodyPr/>
        <a:lstStyle/>
        <a:p>
          <a:endParaRPr lang="en-US"/>
        </a:p>
      </dgm:t>
    </dgm:pt>
    <dgm:pt modelId="{7022B7CF-DF20-482B-ADAB-BFB768327D8F}" type="sibTrans" cxnId="{7068A4A4-15BA-4602-B168-646616B64143}">
      <dgm:prSet/>
      <dgm:spPr/>
      <dgm:t>
        <a:bodyPr/>
        <a:lstStyle/>
        <a:p>
          <a:endParaRPr lang="en-US"/>
        </a:p>
      </dgm:t>
    </dgm:pt>
    <dgm:pt modelId="{D2139117-3BC6-4930-8C76-5CDA016C743A}">
      <dgm:prSet/>
      <dgm:spPr/>
      <dgm:t>
        <a:bodyPr/>
        <a:lstStyle/>
        <a:p>
          <a:r>
            <a:rPr lang="en-US"/>
            <a:t>Socialt arrangement med sleep over</a:t>
          </a:r>
        </a:p>
      </dgm:t>
    </dgm:pt>
    <dgm:pt modelId="{D05D4CC6-C5D7-4F6F-9413-2B7C503F1874}" type="parTrans" cxnId="{CA7C9CC0-3EA9-4BBA-9ECB-A335C02B3692}">
      <dgm:prSet/>
      <dgm:spPr/>
      <dgm:t>
        <a:bodyPr/>
        <a:lstStyle/>
        <a:p>
          <a:endParaRPr lang="en-US"/>
        </a:p>
      </dgm:t>
    </dgm:pt>
    <dgm:pt modelId="{2C3F7FDF-2639-4FA5-9D4B-43EF828B929F}" type="sibTrans" cxnId="{CA7C9CC0-3EA9-4BBA-9ECB-A335C02B3692}">
      <dgm:prSet/>
      <dgm:spPr/>
      <dgm:t>
        <a:bodyPr/>
        <a:lstStyle/>
        <a:p>
          <a:endParaRPr lang="en-US"/>
        </a:p>
      </dgm:t>
    </dgm:pt>
    <dgm:pt modelId="{C1FA4D56-FAB4-4D23-B18C-5710FE9C4EF0}">
      <dgm:prSet/>
      <dgm:spPr/>
      <dgm:t>
        <a:bodyPr/>
        <a:lstStyle/>
        <a:p>
          <a:r>
            <a:rPr lang="en-US" i="1"/>
            <a:t>"skabe rammer for at mødes på tværs"</a:t>
          </a:r>
          <a:endParaRPr lang="en-US"/>
        </a:p>
      </dgm:t>
    </dgm:pt>
    <dgm:pt modelId="{9C7AD099-2280-4DA1-8760-F9E66A605ECC}" type="parTrans" cxnId="{96A5433B-F07A-4BBF-BB9A-13563CD70C0B}">
      <dgm:prSet/>
      <dgm:spPr/>
      <dgm:t>
        <a:bodyPr/>
        <a:lstStyle/>
        <a:p>
          <a:endParaRPr lang="en-US"/>
        </a:p>
      </dgm:t>
    </dgm:pt>
    <dgm:pt modelId="{1304D8EE-3A3A-4AE0-9E18-CF2F16F6FA2F}" type="sibTrans" cxnId="{96A5433B-F07A-4BBF-BB9A-13563CD70C0B}">
      <dgm:prSet/>
      <dgm:spPr/>
      <dgm:t>
        <a:bodyPr/>
        <a:lstStyle/>
        <a:p>
          <a:endParaRPr lang="en-US"/>
        </a:p>
      </dgm:t>
    </dgm:pt>
    <dgm:pt modelId="{1A6213B7-42CB-49D7-86A0-517D9C39FE87}">
      <dgm:prSet/>
      <dgm:spPr/>
      <dgm:t>
        <a:bodyPr/>
        <a:lstStyle/>
        <a:p>
          <a:r>
            <a:rPr lang="en-US" i="1"/>
            <a:t>"ved at skabe nytteværdi for lokalsamfundet og / eller eleverne selv"</a:t>
          </a:r>
          <a:endParaRPr lang="en-US"/>
        </a:p>
      </dgm:t>
    </dgm:pt>
    <dgm:pt modelId="{56DE2537-649D-4BCF-91E2-F9DF27C28657}" type="parTrans" cxnId="{F3C83AC6-D412-403F-A232-0DAAB25F60C1}">
      <dgm:prSet/>
      <dgm:spPr/>
      <dgm:t>
        <a:bodyPr/>
        <a:lstStyle/>
        <a:p>
          <a:endParaRPr lang="en-US"/>
        </a:p>
      </dgm:t>
    </dgm:pt>
    <dgm:pt modelId="{FC6AB6B1-1358-40DB-8357-45FD5AFE1EA2}" type="sibTrans" cxnId="{F3C83AC6-D412-403F-A232-0DAAB25F60C1}">
      <dgm:prSet/>
      <dgm:spPr/>
      <dgm:t>
        <a:bodyPr/>
        <a:lstStyle/>
        <a:p>
          <a:endParaRPr lang="en-US"/>
        </a:p>
      </dgm:t>
    </dgm:pt>
    <dgm:pt modelId="{5424A324-1FE0-4A55-81DF-0C76E44F4E1D}">
      <dgm:prSet/>
      <dgm:spPr/>
      <dgm:t>
        <a:bodyPr/>
        <a:lstStyle/>
        <a:p>
          <a:r>
            <a:rPr lang="en-US" i="1"/>
            <a:t>"forskellige elevudvalg fx bæredygtighed, inter nationalisering"</a:t>
          </a:r>
          <a:endParaRPr lang="en-US"/>
        </a:p>
      </dgm:t>
    </dgm:pt>
    <dgm:pt modelId="{D706AC90-4782-4029-9A00-C659656300B6}" type="parTrans" cxnId="{6EADC868-46E9-4C58-8DD2-CB1670CDA8B0}">
      <dgm:prSet/>
      <dgm:spPr/>
      <dgm:t>
        <a:bodyPr/>
        <a:lstStyle/>
        <a:p>
          <a:endParaRPr lang="en-US"/>
        </a:p>
      </dgm:t>
    </dgm:pt>
    <dgm:pt modelId="{BB011262-1370-4DAF-8BC2-D3C3D9448FE5}" type="sibTrans" cxnId="{6EADC868-46E9-4C58-8DD2-CB1670CDA8B0}">
      <dgm:prSet/>
      <dgm:spPr/>
      <dgm:t>
        <a:bodyPr/>
        <a:lstStyle/>
        <a:p>
          <a:endParaRPr lang="en-US"/>
        </a:p>
      </dgm:t>
    </dgm:pt>
    <dgm:pt modelId="{3C4F04DE-51FE-48B0-92C7-9C16A31DE7DF}" type="pres">
      <dgm:prSet presAssocID="{C2CCEF82-3F19-4348-AE7A-3A1CBEF7100F}" presName="Name0" presStyleCnt="0">
        <dgm:presLayoutVars>
          <dgm:dir/>
          <dgm:resizeHandles val="exact"/>
        </dgm:presLayoutVars>
      </dgm:prSet>
      <dgm:spPr/>
    </dgm:pt>
    <dgm:pt modelId="{420AE98D-3B7D-4468-8402-95CD82582E88}" type="pres">
      <dgm:prSet presAssocID="{45931C0D-9CC3-4CE2-BAE2-F645E25084A2}" presName="node" presStyleLbl="node1" presStyleIdx="0" presStyleCnt="8">
        <dgm:presLayoutVars>
          <dgm:bulletEnabled val="1"/>
        </dgm:presLayoutVars>
      </dgm:prSet>
      <dgm:spPr/>
    </dgm:pt>
    <dgm:pt modelId="{E0B89DA3-586A-47D0-80CC-603ED28C7D41}" type="pres">
      <dgm:prSet presAssocID="{BFC6DD7D-B8ED-4BAA-9FF0-4D19B969AAD8}" presName="sibTrans" presStyleLbl="sibTrans1D1" presStyleIdx="0" presStyleCnt="7"/>
      <dgm:spPr/>
    </dgm:pt>
    <dgm:pt modelId="{E2EDDB1E-86D4-44F8-8438-C99CC9DC126B}" type="pres">
      <dgm:prSet presAssocID="{BFC6DD7D-B8ED-4BAA-9FF0-4D19B969AAD8}" presName="connectorText" presStyleLbl="sibTrans1D1" presStyleIdx="0" presStyleCnt="7"/>
      <dgm:spPr/>
    </dgm:pt>
    <dgm:pt modelId="{0386798A-A1A7-466E-B638-646DE4C9775D}" type="pres">
      <dgm:prSet presAssocID="{636A86B2-198A-4952-A22A-8E2D1CACE313}" presName="node" presStyleLbl="node1" presStyleIdx="1" presStyleCnt="8">
        <dgm:presLayoutVars>
          <dgm:bulletEnabled val="1"/>
        </dgm:presLayoutVars>
      </dgm:prSet>
      <dgm:spPr/>
    </dgm:pt>
    <dgm:pt modelId="{63C69287-B4EF-4FC8-82F9-7E22F23084DC}" type="pres">
      <dgm:prSet presAssocID="{27C727D0-187A-4E34-8CBA-68447B78F73B}" presName="sibTrans" presStyleLbl="sibTrans1D1" presStyleIdx="1" presStyleCnt="7"/>
      <dgm:spPr/>
    </dgm:pt>
    <dgm:pt modelId="{28B5C814-22E5-4C28-8C73-7DECCF74659C}" type="pres">
      <dgm:prSet presAssocID="{27C727D0-187A-4E34-8CBA-68447B78F73B}" presName="connectorText" presStyleLbl="sibTrans1D1" presStyleIdx="1" presStyleCnt="7"/>
      <dgm:spPr/>
    </dgm:pt>
    <dgm:pt modelId="{E9C73B52-A473-4F0C-BAB0-6D36A4885A39}" type="pres">
      <dgm:prSet presAssocID="{16F1DBA0-0CC7-4012-865B-81DF5ED0F835}" presName="node" presStyleLbl="node1" presStyleIdx="2" presStyleCnt="8">
        <dgm:presLayoutVars>
          <dgm:bulletEnabled val="1"/>
        </dgm:presLayoutVars>
      </dgm:prSet>
      <dgm:spPr/>
    </dgm:pt>
    <dgm:pt modelId="{86FE36A0-785A-4616-BD82-A17B2ECD8A4B}" type="pres">
      <dgm:prSet presAssocID="{421F1FCC-AB6F-492E-AE43-B81764FD7E89}" presName="sibTrans" presStyleLbl="sibTrans1D1" presStyleIdx="2" presStyleCnt="7"/>
      <dgm:spPr/>
    </dgm:pt>
    <dgm:pt modelId="{95938ED2-3CC9-4F90-93AD-D4B7834D8F5E}" type="pres">
      <dgm:prSet presAssocID="{421F1FCC-AB6F-492E-AE43-B81764FD7E89}" presName="connectorText" presStyleLbl="sibTrans1D1" presStyleIdx="2" presStyleCnt="7"/>
      <dgm:spPr/>
    </dgm:pt>
    <dgm:pt modelId="{A731B3E9-B230-4277-B6FC-A0514AE68D38}" type="pres">
      <dgm:prSet presAssocID="{6A78C6DD-4658-4056-BEE9-357EC487E864}" presName="node" presStyleLbl="node1" presStyleIdx="3" presStyleCnt="8">
        <dgm:presLayoutVars>
          <dgm:bulletEnabled val="1"/>
        </dgm:presLayoutVars>
      </dgm:prSet>
      <dgm:spPr/>
    </dgm:pt>
    <dgm:pt modelId="{920558F6-3B83-4DEC-BFCE-B01CD0E5D0D6}" type="pres">
      <dgm:prSet presAssocID="{7022B7CF-DF20-482B-ADAB-BFB768327D8F}" presName="sibTrans" presStyleLbl="sibTrans1D1" presStyleIdx="3" presStyleCnt="7"/>
      <dgm:spPr/>
    </dgm:pt>
    <dgm:pt modelId="{E621D5AF-36CA-479E-94E2-16C8095EF955}" type="pres">
      <dgm:prSet presAssocID="{7022B7CF-DF20-482B-ADAB-BFB768327D8F}" presName="connectorText" presStyleLbl="sibTrans1D1" presStyleIdx="3" presStyleCnt="7"/>
      <dgm:spPr/>
    </dgm:pt>
    <dgm:pt modelId="{6FB065A9-591E-4DB9-9240-92B24CB9C07F}" type="pres">
      <dgm:prSet presAssocID="{D2139117-3BC6-4930-8C76-5CDA016C743A}" presName="node" presStyleLbl="node1" presStyleIdx="4" presStyleCnt="8">
        <dgm:presLayoutVars>
          <dgm:bulletEnabled val="1"/>
        </dgm:presLayoutVars>
      </dgm:prSet>
      <dgm:spPr/>
    </dgm:pt>
    <dgm:pt modelId="{1393EFF3-000F-40C5-ABD8-295902CD89B1}" type="pres">
      <dgm:prSet presAssocID="{2C3F7FDF-2639-4FA5-9D4B-43EF828B929F}" presName="sibTrans" presStyleLbl="sibTrans1D1" presStyleIdx="4" presStyleCnt="7"/>
      <dgm:spPr/>
    </dgm:pt>
    <dgm:pt modelId="{519A7FDF-2C5F-4375-B2D0-90837B87997D}" type="pres">
      <dgm:prSet presAssocID="{2C3F7FDF-2639-4FA5-9D4B-43EF828B929F}" presName="connectorText" presStyleLbl="sibTrans1D1" presStyleIdx="4" presStyleCnt="7"/>
      <dgm:spPr/>
    </dgm:pt>
    <dgm:pt modelId="{D83580C7-D0AC-45AB-8AFA-0A9D2F0BE4C7}" type="pres">
      <dgm:prSet presAssocID="{C1FA4D56-FAB4-4D23-B18C-5710FE9C4EF0}" presName="node" presStyleLbl="node1" presStyleIdx="5" presStyleCnt="8">
        <dgm:presLayoutVars>
          <dgm:bulletEnabled val="1"/>
        </dgm:presLayoutVars>
      </dgm:prSet>
      <dgm:spPr/>
    </dgm:pt>
    <dgm:pt modelId="{8A43D9E8-A807-4102-B263-59DC003F638D}" type="pres">
      <dgm:prSet presAssocID="{1304D8EE-3A3A-4AE0-9E18-CF2F16F6FA2F}" presName="sibTrans" presStyleLbl="sibTrans1D1" presStyleIdx="5" presStyleCnt="7"/>
      <dgm:spPr/>
    </dgm:pt>
    <dgm:pt modelId="{AF43C4C9-0ACD-4BAB-87E1-E39E962D9F6E}" type="pres">
      <dgm:prSet presAssocID="{1304D8EE-3A3A-4AE0-9E18-CF2F16F6FA2F}" presName="connectorText" presStyleLbl="sibTrans1D1" presStyleIdx="5" presStyleCnt="7"/>
      <dgm:spPr/>
    </dgm:pt>
    <dgm:pt modelId="{AF8CD552-E7DE-4CC5-9CB0-AC1E779089E6}" type="pres">
      <dgm:prSet presAssocID="{1A6213B7-42CB-49D7-86A0-517D9C39FE87}" presName="node" presStyleLbl="node1" presStyleIdx="6" presStyleCnt="8">
        <dgm:presLayoutVars>
          <dgm:bulletEnabled val="1"/>
        </dgm:presLayoutVars>
      </dgm:prSet>
      <dgm:spPr/>
    </dgm:pt>
    <dgm:pt modelId="{2C42FC11-8CBB-4059-95A1-3D31F77CB349}" type="pres">
      <dgm:prSet presAssocID="{FC6AB6B1-1358-40DB-8357-45FD5AFE1EA2}" presName="sibTrans" presStyleLbl="sibTrans1D1" presStyleIdx="6" presStyleCnt="7"/>
      <dgm:spPr/>
    </dgm:pt>
    <dgm:pt modelId="{32DA45AF-0951-4906-8C37-3E41F73AAF6D}" type="pres">
      <dgm:prSet presAssocID="{FC6AB6B1-1358-40DB-8357-45FD5AFE1EA2}" presName="connectorText" presStyleLbl="sibTrans1D1" presStyleIdx="6" presStyleCnt="7"/>
      <dgm:spPr/>
    </dgm:pt>
    <dgm:pt modelId="{13CB09BF-2A03-42C6-8461-8E649FBB84DC}" type="pres">
      <dgm:prSet presAssocID="{5424A324-1FE0-4A55-81DF-0C76E44F4E1D}" presName="node" presStyleLbl="node1" presStyleIdx="7" presStyleCnt="8">
        <dgm:presLayoutVars>
          <dgm:bulletEnabled val="1"/>
        </dgm:presLayoutVars>
      </dgm:prSet>
      <dgm:spPr/>
    </dgm:pt>
  </dgm:ptLst>
  <dgm:cxnLst>
    <dgm:cxn modelId="{DA795205-03F3-49CA-8FED-6D7DAB25323E}" type="presOf" srcId="{2C3F7FDF-2639-4FA5-9D4B-43EF828B929F}" destId="{519A7FDF-2C5F-4375-B2D0-90837B87997D}" srcOrd="1" destOrd="0" presId="urn:microsoft.com/office/officeart/2016/7/layout/RepeatingBendingProcessNew"/>
    <dgm:cxn modelId="{3E316907-2BAB-4411-B0AB-A969D6D85E32}" type="presOf" srcId="{421F1FCC-AB6F-492E-AE43-B81764FD7E89}" destId="{95938ED2-3CC9-4F90-93AD-D4B7834D8F5E}" srcOrd="1" destOrd="0" presId="urn:microsoft.com/office/officeart/2016/7/layout/RepeatingBendingProcessNew"/>
    <dgm:cxn modelId="{5767260B-B233-433E-8D74-8E1D0D2D34B1}" type="presOf" srcId="{421F1FCC-AB6F-492E-AE43-B81764FD7E89}" destId="{86FE36A0-785A-4616-BD82-A17B2ECD8A4B}" srcOrd="0" destOrd="0" presId="urn:microsoft.com/office/officeart/2016/7/layout/RepeatingBendingProcessNew"/>
    <dgm:cxn modelId="{F9B95A0F-F068-4E69-98CB-5C8C03CEE0AD}" type="presOf" srcId="{636A86B2-198A-4952-A22A-8E2D1CACE313}" destId="{0386798A-A1A7-466E-B638-646DE4C9775D}" srcOrd="0" destOrd="0" presId="urn:microsoft.com/office/officeart/2016/7/layout/RepeatingBendingProcessNew"/>
    <dgm:cxn modelId="{4BEB0228-2584-4950-A1F8-A83203023C68}" type="presOf" srcId="{BFC6DD7D-B8ED-4BAA-9FF0-4D19B969AAD8}" destId="{E2EDDB1E-86D4-44F8-8438-C99CC9DC126B}" srcOrd="1" destOrd="0" presId="urn:microsoft.com/office/officeart/2016/7/layout/RepeatingBendingProcessNew"/>
    <dgm:cxn modelId="{641E313B-DB16-4595-AA1F-C442B0316F5D}" type="presOf" srcId="{D2139117-3BC6-4930-8C76-5CDA016C743A}" destId="{6FB065A9-591E-4DB9-9240-92B24CB9C07F}" srcOrd="0" destOrd="0" presId="urn:microsoft.com/office/officeart/2016/7/layout/RepeatingBendingProcessNew"/>
    <dgm:cxn modelId="{96A5433B-F07A-4BBF-BB9A-13563CD70C0B}" srcId="{C2CCEF82-3F19-4348-AE7A-3A1CBEF7100F}" destId="{C1FA4D56-FAB4-4D23-B18C-5710FE9C4EF0}" srcOrd="5" destOrd="0" parTransId="{9C7AD099-2280-4DA1-8760-F9E66A605ECC}" sibTransId="{1304D8EE-3A3A-4AE0-9E18-CF2F16F6FA2F}"/>
    <dgm:cxn modelId="{B54E533B-F201-487A-9C93-6B55882D9F8E}" type="presOf" srcId="{BFC6DD7D-B8ED-4BAA-9FF0-4D19B969AAD8}" destId="{E0B89DA3-586A-47D0-80CC-603ED28C7D41}" srcOrd="0" destOrd="0" presId="urn:microsoft.com/office/officeart/2016/7/layout/RepeatingBendingProcessNew"/>
    <dgm:cxn modelId="{C9F5525C-D22A-4810-9240-F52620B2EB8E}" type="presOf" srcId="{27C727D0-187A-4E34-8CBA-68447B78F73B}" destId="{63C69287-B4EF-4FC8-82F9-7E22F23084DC}" srcOrd="0" destOrd="0" presId="urn:microsoft.com/office/officeart/2016/7/layout/RepeatingBendingProcessNew"/>
    <dgm:cxn modelId="{6EADC868-46E9-4C58-8DD2-CB1670CDA8B0}" srcId="{C2CCEF82-3F19-4348-AE7A-3A1CBEF7100F}" destId="{5424A324-1FE0-4A55-81DF-0C76E44F4E1D}" srcOrd="7" destOrd="0" parTransId="{D706AC90-4782-4029-9A00-C659656300B6}" sibTransId="{BB011262-1370-4DAF-8BC2-D3C3D9448FE5}"/>
    <dgm:cxn modelId="{CA61646D-3DB1-4835-86C0-9B22134ADABA}" type="presOf" srcId="{16F1DBA0-0CC7-4012-865B-81DF5ED0F835}" destId="{E9C73B52-A473-4F0C-BAB0-6D36A4885A39}" srcOrd="0" destOrd="0" presId="urn:microsoft.com/office/officeart/2016/7/layout/RepeatingBendingProcessNew"/>
    <dgm:cxn modelId="{9E549F72-8F55-4A7A-83D5-D557787D5F05}" type="presOf" srcId="{C2CCEF82-3F19-4348-AE7A-3A1CBEF7100F}" destId="{3C4F04DE-51FE-48B0-92C7-9C16A31DE7DF}" srcOrd="0" destOrd="0" presId="urn:microsoft.com/office/officeart/2016/7/layout/RepeatingBendingProcessNew"/>
    <dgm:cxn modelId="{AC095A57-4D05-4422-B029-690A94CE7BB3}" type="presOf" srcId="{1A6213B7-42CB-49D7-86A0-517D9C39FE87}" destId="{AF8CD552-E7DE-4CC5-9CB0-AC1E779089E6}" srcOrd="0" destOrd="0" presId="urn:microsoft.com/office/officeart/2016/7/layout/RepeatingBendingProcessNew"/>
    <dgm:cxn modelId="{BD71AC79-5F06-4D36-B439-4088BAA1059A}" type="presOf" srcId="{FC6AB6B1-1358-40DB-8357-45FD5AFE1EA2}" destId="{2C42FC11-8CBB-4059-95A1-3D31F77CB349}" srcOrd="0" destOrd="0" presId="urn:microsoft.com/office/officeart/2016/7/layout/RepeatingBendingProcessNew"/>
    <dgm:cxn modelId="{F9D3027D-0823-4424-BAF4-3C91A1B90353}" type="presOf" srcId="{2C3F7FDF-2639-4FA5-9D4B-43EF828B929F}" destId="{1393EFF3-000F-40C5-ABD8-295902CD89B1}" srcOrd="0" destOrd="0" presId="urn:microsoft.com/office/officeart/2016/7/layout/RepeatingBendingProcessNew"/>
    <dgm:cxn modelId="{3EF88583-7CA8-4821-AEB6-3526F10E8E3A}" type="presOf" srcId="{FC6AB6B1-1358-40DB-8357-45FD5AFE1EA2}" destId="{32DA45AF-0951-4906-8C37-3E41F73AAF6D}" srcOrd="1" destOrd="0" presId="urn:microsoft.com/office/officeart/2016/7/layout/RepeatingBendingProcessNew"/>
    <dgm:cxn modelId="{77E0DE86-ECF0-4CB2-A143-12BCC7F7ABF5}" type="presOf" srcId="{27C727D0-187A-4E34-8CBA-68447B78F73B}" destId="{28B5C814-22E5-4C28-8C73-7DECCF74659C}" srcOrd="1" destOrd="0" presId="urn:microsoft.com/office/officeart/2016/7/layout/RepeatingBendingProcessNew"/>
    <dgm:cxn modelId="{F4AFCC99-B773-4E7F-B906-7BCD6D8F3C84}" srcId="{C2CCEF82-3F19-4348-AE7A-3A1CBEF7100F}" destId="{636A86B2-198A-4952-A22A-8E2D1CACE313}" srcOrd="1" destOrd="0" parTransId="{9A2F226D-9991-4164-A81D-918D4F299E7C}" sibTransId="{27C727D0-187A-4E34-8CBA-68447B78F73B}"/>
    <dgm:cxn modelId="{F174F6A3-764F-4AC2-AB64-4EECB0E783E6}" srcId="{C2CCEF82-3F19-4348-AE7A-3A1CBEF7100F}" destId="{16F1DBA0-0CC7-4012-865B-81DF5ED0F835}" srcOrd="2" destOrd="0" parTransId="{BF6BD96A-4173-4D69-B45E-21C717034A61}" sibTransId="{421F1FCC-AB6F-492E-AE43-B81764FD7E89}"/>
    <dgm:cxn modelId="{E0E790A4-4C4F-4A0C-B46B-68B6ECA2806C}" type="presOf" srcId="{6A78C6DD-4658-4056-BEE9-357EC487E864}" destId="{A731B3E9-B230-4277-B6FC-A0514AE68D38}" srcOrd="0" destOrd="0" presId="urn:microsoft.com/office/officeart/2016/7/layout/RepeatingBendingProcessNew"/>
    <dgm:cxn modelId="{7068A4A4-15BA-4602-B168-646616B64143}" srcId="{C2CCEF82-3F19-4348-AE7A-3A1CBEF7100F}" destId="{6A78C6DD-4658-4056-BEE9-357EC487E864}" srcOrd="3" destOrd="0" parTransId="{D1D83B39-24FE-4A17-8440-89AB52A2391F}" sibTransId="{7022B7CF-DF20-482B-ADAB-BFB768327D8F}"/>
    <dgm:cxn modelId="{68A42CAD-B81A-4DC4-8EE9-1403A3F75344}" type="presOf" srcId="{1304D8EE-3A3A-4AE0-9E18-CF2F16F6FA2F}" destId="{8A43D9E8-A807-4102-B263-59DC003F638D}" srcOrd="0" destOrd="0" presId="urn:microsoft.com/office/officeart/2016/7/layout/RepeatingBendingProcessNew"/>
    <dgm:cxn modelId="{5D9CDCB6-5F0D-471C-A6F9-C4B43255C942}" type="presOf" srcId="{7022B7CF-DF20-482B-ADAB-BFB768327D8F}" destId="{920558F6-3B83-4DEC-BFCE-B01CD0E5D0D6}" srcOrd="0" destOrd="0" presId="urn:microsoft.com/office/officeart/2016/7/layout/RepeatingBendingProcessNew"/>
    <dgm:cxn modelId="{632AF4BB-F4F6-4409-822D-F52425A545F2}" type="presOf" srcId="{1304D8EE-3A3A-4AE0-9E18-CF2F16F6FA2F}" destId="{AF43C4C9-0ACD-4BAB-87E1-E39E962D9F6E}" srcOrd="1" destOrd="0" presId="urn:microsoft.com/office/officeart/2016/7/layout/RepeatingBendingProcessNew"/>
    <dgm:cxn modelId="{CA7C9CC0-3EA9-4BBA-9ECB-A335C02B3692}" srcId="{C2CCEF82-3F19-4348-AE7A-3A1CBEF7100F}" destId="{D2139117-3BC6-4930-8C76-5CDA016C743A}" srcOrd="4" destOrd="0" parTransId="{D05D4CC6-C5D7-4F6F-9413-2B7C503F1874}" sibTransId="{2C3F7FDF-2639-4FA5-9D4B-43EF828B929F}"/>
    <dgm:cxn modelId="{F3C83AC6-D412-403F-A232-0DAAB25F60C1}" srcId="{C2CCEF82-3F19-4348-AE7A-3A1CBEF7100F}" destId="{1A6213B7-42CB-49D7-86A0-517D9C39FE87}" srcOrd="6" destOrd="0" parTransId="{56DE2537-649D-4BCF-91E2-F9DF27C28657}" sibTransId="{FC6AB6B1-1358-40DB-8357-45FD5AFE1EA2}"/>
    <dgm:cxn modelId="{EDB3C3D9-8A19-435B-826C-D48B49F8A0BF}" type="presOf" srcId="{5424A324-1FE0-4A55-81DF-0C76E44F4E1D}" destId="{13CB09BF-2A03-42C6-8461-8E649FBB84DC}" srcOrd="0" destOrd="0" presId="urn:microsoft.com/office/officeart/2016/7/layout/RepeatingBendingProcessNew"/>
    <dgm:cxn modelId="{8C53FAE0-CF54-473D-AAD2-D27D960DE0CD}" type="presOf" srcId="{7022B7CF-DF20-482B-ADAB-BFB768327D8F}" destId="{E621D5AF-36CA-479E-94E2-16C8095EF955}" srcOrd="1" destOrd="0" presId="urn:microsoft.com/office/officeart/2016/7/layout/RepeatingBendingProcessNew"/>
    <dgm:cxn modelId="{CF07A8E1-0B8C-4CCB-B264-14B39D877FA8}" type="presOf" srcId="{45931C0D-9CC3-4CE2-BAE2-F645E25084A2}" destId="{420AE98D-3B7D-4468-8402-95CD82582E88}" srcOrd="0" destOrd="0" presId="urn:microsoft.com/office/officeart/2016/7/layout/RepeatingBendingProcessNew"/>
    <dgm:cxn modelId="{AB3C93EC-23A4-4126-AFC5-B442F44516F4}" srcId="{C2CCEF82-3F19-4348-AE7A-3A1CBEF7100F}" destId="{45931C0D-9CC3-4CE2-BAE2-F645E25084A2}" srcOrd="0" destOrd="0" parTransId="{F76E5FB2-4FA0-4795-BD42-2C196960B44A}" sibTransId="{BFC6DD7D-B8ED-4BAA-9FF0-4D19B969AAD8}"/>
    <dgm:cxn modelId="{696D62F7-1E48-4FD4-9532-9EFA31DDF4B6}" type="presOf" srcId="{C1FA4D56-FAB4-4D23-B18C-5710FE9C4EF0}" destId="{D83580C7-D0AC-45AB-8AFA-0A9D2F0BE4C7}" srcOrd="0" destOrd="0" presId="urn:microsoft.com/office/officeart/2016/7/layout/RepeatingBendingProcessNew"/>
    <dgm:cxn modelId="{0F09E152-A39F-43E5-B228-6D99EF93455F}" type="presParOf" srcId="{3C4F04DE-51FE-48B0-92C7-9C16A31DE7DF}" destId="{420AE98D-3B7D-4468-8402-95CD82582E88}" srcOrd="0" destOrd="0" presId="urn:microsoft.com/office/officeart/2016/7/layout/RepeatingBendingProcessNew"/>
    <dgm:cxn modelId="{38D01F85-B3A5-4334-A162-667015F525D5}" type="presParOf" srcId="{3C4F04DE-51FE-48B0-92C7-9C16A31DE7DF}" destId="{E0B89DA3-586A-47D0-80CC-603ED28C7D41}" srcOrd="1" destOrd="0" presId="urn:microsoft.com/office/officeart/2016/7/layout/RepeatingBendingProcessNew"/>
    <dgm:cxn modelId="{5E110339-C69C-4CF3-ACD9-4A184588EF66}" type="presParOf" srcId="{E0B89DA3-586A-47D0-80CC-603ED28C7D41}" destId="{E2EDDB1E-86D4-44F8-8438-C99CC9DC126B}" srcOrd="0" destOrd="0" presId="urn:microsoft.com/office/officeart/2016/7/layout/RepeatingBendingProcessNew"/>
    <dgm:cxn modelId="{8A510F2D-7B91-4843-83D0-67B3452F96F0}" type="presParOf" srcId="{3C4F04DE-51FE-48B0-92C7-9C16A31DE7DF}" destId="{0386798A-A1A7-466E-B638-646DE4C9775D}" srcOrd="2" destOrd="0" presId="urn:microsoft.com/office/officeart/2016/7/layout/RepeatingBendingProcessNew"/>
    <dgm:cxn modelId="{70AEEAC6-FECB-4948-80CB-F0C126A81987}" type="presParOf" srcId="{3C4F04DE-51FE-48B0-92C7-9C16A31DE7DF}" destId="{63C69287-B4EF-4FC8-82F9-7E22F23084DC}" srcOrd="3" destOrd="0" presId="urn:microsoft.com/office/officeart/2016/7/layout/RepeatingBendingProcessNew"/>
    <dgm:cxn modelId="{DF3F61A9-4C24-47F1-836F-D46B926E765F}" type="presParOf" srcId="{63C69287-B4EF-4FC8-82F9-7E22F23084DC}" destId="{28B5C814-22E5-4C28-8C73-7DECCF74659C}" srcOrd="0" destOrd="0" presId="urn:microsoft.com/office/officeart/2016/7/layout/RepeatingBendingProcessNew"/>
    <dgm:cxn modelId="{DF66F3BD-04C9-4996-BFB4-EA096ED97CF9}" type="presParOf" srcId="{3C4F04DE-51FE-48B0-92C7-9C16A31DE7DF}" destId="{E9C73B52-A473-4F0C-BAB0-6D36A4885A39}" srcOrd="4" destOrd="0" presId="urn:microsoft.com/office/officeart/2016/7/layout/RepeatingBendingProcessNew"/>
    <dgm:cxn modelId="{0F83F3D0-9B49-44E2-A14D-3D59A5F54379}" type="presParOf" srcId="{3C4F04DE-51FE-48B0-92C7-9C16A31DE7DF}" destId="{86FE36A0-785A-4616-BD82-A17B2ECD8A4B}" srcOrd="5" destOrd="0" presId="urn:microsoft.com/office/officeart/2016/7/layout/RepeatingBendingProcessNew"/>
    <dgm:cxn modelId="{51C74889-12E0-4B13-BA63-3784AEDB8172}" type="presParOf" srcId="{86FE36A0-785A-4616-BD82-A17B2ECD8A4B}" destId="{95938ED2-3CC9-4F90-93AD-D4B7834D8F5E}" srcOrd="0" destOrd="0" presId="urn:microsoft.com/office/officeart/2016/7/layout/RepeatingBendingProcessNew"/>
    <dgm:cxn modelId="{9F8553BC-2B06-4B19-B0BD-9E4CB06AF659}" type="presParOf" srcId="{3C4F04DE-51FE-48B0-92C7-9C16A31DE7DF}" destId="{A731B3E9-B230-4277-B6FC-A0514AE68D38}" srcOrd="6" destOrd="0" presId="urn:microsoft.com/office/officeart/2016/7/layout/RepeatingBendingProcessNew"/>
    <dgm:cxn modelId="{12D282CD-E1AA-4256-A46F-C4630070ADFE}" type="presParOf" srcId="{3C4F04DE-51FE-48B0-92C7-9C16A31DE7DF}" destId="{920558F6-3B83-4DEC-BFCE-B01CD0E5D0D6}" srcOrd="7" destOrd="0" presId="urn:microsoft.com/office/officeart/2016/7/layout/RepeatingBendingProcessNew"/>
    <dgm:cxn modelId="{E5C75F38-BA79-4669-B0CC-5B07D672D9DC}" type="presParOf" srcId="{920558F6-3B83-4DEC-BFCE-B01CD0E5D0D6}" destId="{E621D5AF-36CA-479E-94E2-16C8095EF955}" srcOrd="0" destOrd="0" presId="urn:microsoft.com/office/officeart/2016/7/layout/RepeatingBendingProcessNew"/>
    <dgm:cxn modelId="{553391EE-9980-422F-96A9-15F82769910A}" type="presParOf" srcId="{3C4F04DE-51FE-48B0-92C7-9C16A31DE7DF}" destId="{6FB065A9-591E-4DB9-9240-92B24CB9C07F}" srcOrd="8" destOrd="0" presId="urn:microsoft.com/office/officeart/2016/7/layout/RepeatingBendingProcessNew"/>
    <dgm:cxn modelId="{C4E1E4D7-0D0E-4F80-B308-0213E11CCE4A}" type="presParOf" srcId="{3C4F04DE-51FE-48B0-92C7-9C16A31DE7DF}" destId="{1393EFF3-000F-40C5-ABD8-295902CD89B1}" srcOrd="9" destOrd="0" presId="urn:microsoft.com/office/officeart/2016/7/layout/RepeatingBendingProcessNew"/>
    <dgm:cxn modelId="{F141D033-481F-4970-A70D-D4391D8750B6}" type="presParOf" srcId="{1393EFF3-000F-40C5-ABD8-295902CD89B1}" destId="{519A7FDF-2C5F-4375-B2D0-90837B87997D}" srcOrd="0" destOrd="0" presId="urn:microsoft.com/office/officeart/2016/7/layout/RepeatingBendingProcessNew"/>
    <dgm:cxn modelId="{FDCDBE76-774D-42D9-80F4-54A7D7DC9A17}" type="presParOf" srcId="{3C4F04DE-51FE-48B0-92C7-9C16A31DE7DF}" destId="{D83580C7-D0AC-45AB-8AFA-0A9D2F0BE4C7}" srcOrd="10" destOrd="0" presId="urn:microsoft.com/office/officeart/2016/7/layout/RepeatingBendingProcessNew"/>
    <dgm:cxn modelId="{FF0B6DF4-E4B0-42AF-AC7E-9D591C8ADA86}" type="presParOf" srcId="{3C4F04DE-51FE-48B0-92C7-9C16A31DE7DF}" destId="{8A43D9E8-A807-4102-B263-59DC003F638D}" srcOrd="11" destOrd="0" presId="urn:microsoft.com/office/officeart/2016/7/layout/RepeatingBendingProcessNew"/>
    <dgm:cxn modelId="{8F475BAA-C325-4665-8A74-15CE2FA3C15A}" type="presParOf" srcId="{8A43D9E8-A807-4102-B263-59DC003F638D}" destId="{AF43C4C9-0ACD-4BAB-87E1-E39E962D9F6E}" srcOrd="0" destOrd="0" presId="urn:microsoft.com/office/officeart/2016/7/layout/RepeatingBendingProcessNew"/>
    <dgm:cxn modelId="{1BC80E77-A661-4B10-A8E9-AEE575E6A53E}" type="presParOf" srcId="{3C4F04DE-51FE-48B0-92C7-9C16A31DE7DF}" destId="{AF8CD552-E7DE-4CC5-9CB0-AC1E779089E6}" srcOrd="12" destOrd="0" presId="urn:microsoft.com/office/officeart/2016/7/layout/RepeatingBendingProcessNew"/>
    <dgm:cxn modelId="{A9485442-359B-4401-8002-57445D059876}" type="presParOf" srcId="{3C4F04DE-51FE-48B0-92C7-9C16A31DE7DF}" destId="{2C42FC11-8CBB-4059-95A1-3D31F77CB349}" srcOrd="13" destOrd="0" presId="urn:microsoft.com/office/officeart/2016/7/layout/RepeatingBendingProcessNew"/>
    <dgm:cxn modelId="{2E0B327B-7DC1-4273-A646-E7975FBBD70C}" type="presParOf" srcId="{2C42FC11-8CBB-4059-95A1-3D31F77CB349}" destId="{32DA45AF-0951-4906-8C37-3E41F73AAF6D}" srcOrd="0" destOrd="0" presId="urn:microsoft.com/office/officeart/2016/7/layout/RepeatingBendingProcessNew"/>
    <dgm:cxn modelId="{3E863818-79C9-42BB-8E6A-3C7241BF9E4D}" type="presParOf" srcId="{3C4F04DE-51FE-48B0-92C7-9C16A31DE7DF}" destId="{13CB09BF-2A03-42C6-8461-8E649FBB84DC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259650-0D33-4FE5-AE7E-C46138B2218D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E2C86C-A29B-40CF-9725-BBF9D3380484}">
      <dgm:prSet/>
      <dgm:spPr/>
      <dgm:t>
        <a:bodyPr/>
        <a:lstStyle/>
        <a:p>
          <a:r>
            <a:rPr lang="en-US"/>
            <a:t>FØR: Koordinering af årshjul, skemalægge aktiviteter</a:t>
          </a:r>
        </a:p>
      </dgm:t>
    </dgm:pt>
    <dgm:pt modelId="{2B696411-9347-4506-9814-9038A15FF56A}" type="parTrans" cxnId="{5C939B71-045A-4BA0-BDA9-DAA5CFE49E00}">
      <dgm:prSet/>
      <dgm:spPr/>
      <dgm:t>
        <a:bodyPr/>
        <a:lstStyle/>
        <a:p>
          <a:endParaRPr lang="en-US"/>
        </a:p>
      </dgm:t>
    </dgm:pt>
    <dgm:pt modelId="{9830F2BF-D0DD-41FE-8BA0-425626814066}" type="sibTrans" cxnId="{5C939B71-045A-4BA0-BDA9-DAA5CFE49E00}">
      <dgm:prSet/>
      <dgm:spPr/>
      <dgm:t>
        <a:bodyPr/>
        <a:lstStyle/>
        <a:p>
          <a:endParaRPr lang="en-US"/>
        </a:p>
      </dgm:t>
    </dgm:pt>
    <dgm:pt modelId="{18AEDD97-2886-499E-B0A1-DA17C80221FE}">
      <dgm:prSet/>
      <dgm:spPr/>
      <dgm:t>
        <a:bodyPr/>
        <a:lstStyle/>
        <a:p>
          <a:r>
            <a:rPr lang="en-US"/>
            <a:t>UNDER: Ice-breaker, tydelige instruktioner, elevfacilitering</a:t>
          </a:r>
        </a:p>
      </dgm:t>
    </dgm:pt>
    <dgm:pt modelId="{06B23F93-D80A-4223-B5E7-02E18A52C11D}" type="parTrans" cxnId="{E33D0A94-2E8F-4941-8DC2-EA440846E3B2}">
      <dgm:prSet/>
      <dgm:spPr/>
      <dgm:t>
        <a:bodyPr/>
        <a:lstStyle/>
        <a:p>
          <a:endParaRPr lang="en-US"/>
        </a:p>
      </dgm:t>
    </dgm:pt>
    <dgm:pt modelId="{F113AADD-D8C2-4715-87B8-9309CB4732FA}" type="sibTrans" cxnId="{E33D0A94-2E8F-4941-8DC2-EA440846E3B2}">
      <dgm:prSet/>
      <dgm:spPr/>
      <dgm:t>
        <a:bodyPr/>
        <a:lstStyle/>
        <a:p>
          <a:endParaRPr lang="en-US"/>
        </a:p>
      </dgm:t>
    </dgm:pt>
    <dgm:pt modelId="{464B2ED3-C3D8-4A44-913B-9B1CF5157753}">
      <dgm:prSet/>
      <dgm:spPr/>
      <dgm:t>
        <a:bodyPr/>
        <a:lstStyle/>
        <a:p>
          <a:r>
            <a:rPr lang="en-US"/>
            <a:t>EFTER: Evaluering og videndeling</a:t>
          </a:r>
        </a:p>
      </dgm:t>
    </dgm:pt>
    <dgm:pt modelId="{EE2974E1-78E1-4D08-9EB7-1C46B3C5C56C}" type="parTrans" cxnId="{B79D5641-FF67-42C4-ADF3-D4C536B0A5E9}">
      <dgm:prSet/>
      <dgm:spPr/>
      <dgm:t>
        <a:bodyPr/>
        <a:lstStyle/>
        <a:p>
          <a:endParaRPr lang="en-US"/>
        </a:p>
      </dgm:t>
    </dgm:pt>
    <dgm:pt modelId="{154B46ED-141A-445D-8669-E1CD2DE9DAF2}" type="sibTrans" cxnId="{B79D5641-FF67-42C4-ADF3-D4C536B0A5E9}">
      <dgm:prSet/>
      <dgm:spPr/>
      <dgm:t>
        <a:bodyPr/>
        <a:lstStyle/>
        <a:p>
          <a:endParaRPr lang="en-US"/>
        </a:p>
      </dgm:t>
    </dgm:pt>
    <dgm:pt modelId="{2C9ABE5A-F9C7-4F08-BBF8-C3AEF8E7CBAA}">
      <dgm:prSet/>
      <dgm:spPr/>
      <dgm:t>
        <a:bodyPr/>
        <a:lstStyle/>
        <a:p>
          <a:r>
            <a:rPr lang="en-US" i="1"/>
            <a:t>"lav kursus oplæg for elever"</a:t>
          </a:r>
          <a:endParaRPr lang="en-US"/>
        </a:p>
      </dgm:t>
    </dgm:pt>
    <dgm:pt modelId="{29C81DCF-583E-4B7C-850D-2A967A6FFA74}" type="parTrans" cxnId="{43E95CE8-277B-4DC7-BA1E-32AB8CE16E7B}">
      <dgm:prSet/>
      <dgm:spPr/>
      <dgm:t>
        <a:bodyPr/>
        <a:lstStyle/>
        <a:p>
          <a:endParaRPr lang="en-US"/>
        </a:p>
      </dgm:t>
    </dgm:pt>
    <dgm:pt modelId="{350FDDEB-27C7-4A88-A35D-EB102F838583}" type="sibTrans" cxnId="{43E95CE8-277B-4DC7-BA1E-32AB8CE16E7B}">
      <dgm:prSet/>
      <dgm:spPr/>
      <dgm:t>
        <a:bodyPr/>
        <a:lstStyle/>
        <a:p>
          <a:endParaRPr lang="en-US"/>
        </a:p>
      </dgm:t>
    </dgm:pt>
    <dgm:pt modelId="{90154813-C7E0-4C6A-AA8C-94E9B5C5B74C}">
      <dgm:prSet/>
      <dgm:spPr/>
      <dgm:t>
        <a:bodyPr/>
        <a:lstStyle/>
        <a:p>
          <a:r>
            <a:rPr lang="en-US" i="1"/>
            <a:t>"tag udgangspunkt i faglige problemstillinger"</a:t>
          </a:r>
          <a:endParaRPr lang="en-US"/>
        </a:p>
      </dgm:t>
    </dgm:pt>
    <dgm:pt modelId="{E2AB213A-0EF6-4A06-9480-751601F4B5FB}" type="parTrans" cxnId="{50A9FA07-8E88-4C63-9A97-24EBD07F75DF}">
      <dgm:prSet/>
      <dgm:spPr/>
      <dgm:t>
        <a:bodyPr/>
        <a:lstStyle/>
        <a:p>
          <a:endParaRPr lang="en-US"/>
        </a:p>
      </dgm:t>
    </dgm:pt>
    <dgm:pt modelId="{DD81B2A2-D4ED-451C-9F33-D377406B9FB0}" type="sibTrans" cxnId="{50A9FA07-8E88-4C63-9A97-24EBD07F75DF}">
      <dgm:prSet/>
      <dgm:spPr/>
      <dgm:t>
        <a:bodyPr/>
        <a:lstStyle/>
        <a:p>
          <a:endParaRPr lang="en-US"/>
        </a:p>
      </dgm:t>
    </dgm:pt>
    <dgm:pt modelId="{9FEC6CF4-B431-4629-8EDF-726C29BA504B}">
      <dgm:prSet/>
      <dgm:spPr/>
      <dgm:t>
        <a:bodyPr/>
        <a:lstStyle/>
        <a:p>
          <a:r>
            <a:rPr lang="en-US" i="1"/>
            <a:t>"repræsentanter fra elevudvalg deltager i idéudvikling"</a:t>
          </a:r>
          <a:endParaRPr lang="en-US"/>
        </a:p>
      </dgm:t>
    </dgm:pt>
    <dgm:pt modelId="{32912998-C74D-467C-974C-82CB00F61DB3}" type="parTrans" cxnId="{DFB5A556-34A1-47AA-95AE-883EDE6E5F76}">
      <dgm:prSet/>
      <dgm:spPr/>
      <dgm:t>
        <a:bodyPr/>
        <a:lstStyle/>
        <a:p>
          <a:endParaRPr lang="en-US"/>
        </a:p>
      </dgm:t>
    </dgm:pt>
    <dgm:pt modelId="{DF2D4AED-96D7-49FD-AC72-6D9C0009BA76}" type="sibTrans" cxnId="{DFB5A556-34A1-47AA-95AE-883EDE6E5F76}">
      <dgm:prSet/>
      <dgm:spPr/>
      <dgm:t>
        <a:bodyPr/>
        <a:lstStyle/>
        <a:p>
          <a:endParaRPr lang="en-US"/>
        </a:p>
      </dgm:t>
    </dgm:pt>
    <dgm:pt modelId="{43E75A81-D794-4060-9354-47E0AC072E5E}" type="pres">
      <dgm:prSet presAssocID="{E9259650-0D33-4FE5-AE7E-C46138B2218D}" presName="diagram" presStyleCnt="0">
        <dgm:presLayoutVars>
          <dgm:dir/>
          <dgm:resizeHandles val="exact"/>
        </dgm:presLayoutVars>
      </dgm:prSet>
      <dgm:spPr/>
    </dgm:pt>
    <dgm:pt modelId="{C9854411-E2CD-4D60-BABB-888A15A0F589}" type="pres">
      <dgm:prSet presAssocID="{51E2C86C-A29B-40CF-9725-BBF9D3380484}" presName="node" presStyleLbl="node1" presStyleIdx="0" presStyleCnt="6">
        <dgm:presLayoutVars>
          <dgm:bulletEnabled val="1"/>
        </dgm:presLayoutVars>
      </dgm:prSet>
      <dgm:spPr/>
    </dgm:pt>
    <dgm:pt modelId="{0009B395-2B77-4144-BB4C-F8989DB9AF6E}" type="pres">
      <dgm:prSet presAssocID="{9830F2BF-D0DD-41FE-8BA0-425626814066}" presName="sibTrans" presStyleCnt="0"/>
      <dgm:spPr/>
    </dgm:pt>
    <dgm:pt modelId="{0888AA2F-8D03-4785-867E-F009EFDC9371}" type="pres">
      <dgm:prSet presAssocID="{18AEDD97-2886-499E-B0A1-DA17C80221FE}" presName="node" presStyleLbl="node1" presStyleIdx="1" presStyleCnt="6">
        <dgm:presLayoutVars>
          <dgm:bulletEnabled val="1"/>
        </dgm:presLayoutVars>
      </dgm:prSet>
      <dgm:spPr/>
    </dgm:pt>
    <dgm:pt modelId="{B9C1625C-E90C-493D-B67A-EDA0F995101F}" type="pres">
      <dgm:prSet presAssocID="{F113AADD-D8C2-4715-87B8-9309CB4732FA}" presName="sibTrans" presStyleCnt="0"/>
      <dgm:spPr/>
    </dgm:pt>
    <dgm:pt modelId="{F7F54C71-932C-4FBD-9FCD-AA84FAD1B3B1}" type="pres">
      <dgm:prSet presAssocID="{464B2ED3-C3D8-4A44-913B-9B1CF5157753}" presName="node" presStyleLbl="node1" presStyleIdx="2" presStyleCnt="6">
        <dgm:presLayoutVars>
          <dgm:bulletEnabled val="1"/>
        </dgm:presLayoutVars>
      </dgm:prSet>
      <dgm:spPr/>
    </dgm:pt>
    <dgm:pt modelId="{DC358035-F371-44BF-BC44-5073B2667D72}" type="pres">
      <dgm:prSet presAssocID="{154B46ED-141A-445D-8669-E1CD2DE9DAF2}" presName="sibTrans" presStyleCnt="0"/>
      <dgm:spPr/>
    </dgm:pt>
    <dgm:pt modelId="{CD957FDF-19BD-457A-B156-D2B1D7C1E311}" type="pres">
      <dgm:prSet presAssocID="{2C9ABE5A-F9C7-4F08-BBF8-C3AEF8E7CBAA}" presName="node" presStyleLbl="node1" presStyleIdx="3" presStyleCnt="6">
        <dgm:presLayoutVars>
          <dgm:bulletEnabled val="1"/>
        </dgm:presLayoutVars>
      </dgm:prSet>
      <dgm:spPr/>
    </dgm:pt>
    <dgm:pt modelId="{81F62E38-B9DD-446A-AFD8-B0A3E5EC59C9}" type="pres">
      <dgm:prSet presAssocID="{350FDDEB-27C7-4A88-A35D-EB102F838583}" presName="sibTrans" presStyleCnt="0"/>
      <dgm:spPr/>
    </dgm:pt>
    <dgm:pt modelId="{E53DBB95-1F68-45BA-B6F1-31FDC54297E5}" type="pres">
      <dgm:prSet presAssocID="{90154813-C7E0-4C6A-AA8C-94E9B5C5B74C}" presName="node" presStyleLbl="node1" presStyleIdx="4" presStyleCnt="6">
        <dgm:presLayoutVars>
          <dgm:bulletEnabled val="1"/>
        </dgm:presLayoutVars>
      </dgm:prSet>
      <dgm:spPr/>
    </dgm:pt>
    <dgm:pt modelId="{44F7DB16-626D-489B-B0C5-F0FD24DC9AB2}" type="pres">
      <dgm:prSet presAssocID="{DD81B2A2-D4ED-451C-9F33-D377406B9FB0}" presName="sibTrans" presStyleCnt="0"/>
      <dgm:spPr/>
    </dgm:pt>
    <dgm:pt modelId="{CF897E63-9FC7-4D37-949B-9A051192DD0A}" type="pres">
      <dgm:prSet presAssocID="{9FEC6CF4-B431-4629-8EDF-726C29BA504B}" presName="node" presStyleLbl="node1" presStyleIdx="5" presStyleCnt="6">
        <dgm:presLayoutVars>
          <dgm:bulletEnabled val="1"/>
        </dgm:presLayoutVars>
      </dgm:prSet>
      <dgm:spPr/>
    </dgm:pt>
  </dgm:ptLst>
  <dgm:cxnLst>
    <dgm:cxn modelId="{50A9FA07-8E88-4C63-9A97-24EBD07F75DF}" srcId="{E9259650-0D33-4FE5-AE7E-C46138B2218D}" destId="{90154813-C7E0-4C6A-AA8C-94E9B5C5B74C}" srcOrd="4" destOrd="0" parTransId="{E2AB213A-0EF6-4A06-9480-751601F4B5FB}" sibTransId="{DD81B2A2-D4ED-451C-9F33-D377406B9FB0}"/>
    <dgm:cxn modelId="{42318C11-F805-4B6C-864B-5E09104C15DA}" type="presOf" srcId="{2C9ABE5A-F9C7-4F08-BBF8-C3AEF8E7CBAA}" destId="{CD957FDF-19BD-457A-B156-D2B1D7C1E311}" srcOrd="0" destOrd="0" presId="urn:microsoft.com/office/officeart/2005/8/layout/default"/>
    <dgm:cxn modelId="{77E59C34-4589-4443-A2A1-0330AFD218EF}" type="presOf" srcId="{90154813-C7E0-4C6A-AA8C-94E9B5C5B74C}" destId="{E53DBB95-1F68-45BA-B6F1-31FDC54297E5}" srcOrd="0" destOrd="0" presId="urn:microsoft.com/office/officeart/2005/8/layout/default"/>
    <dgm:cxn modelId="{B79D5641-FF67-42C4-ADF3-D4C536B0A5E9}" srcId="{E9259650-0D33-4FE5-AE7E-C46138B2218D}" destId="{464B2ED3-C3D8-4A44-913B-9B1CF5157753}" srcOrd="2" destOrd="0" parTransId="{EE2974E1-78E1-4D08-9EB7-1C46B3C5C56C}" sibTransId="{154B46ED-141A-445D-8669-E1CD2DE9DAF2}"/>
    <dgm:cxn modelId="{5C939B71-045A-4BA0-BDA9-DAA5CFE49E00}" srcId="{E9259650-0D33-4FE5-AE7E-C46138B2218D}" destId="{51E2C86C-A29B-40CF-9725-BBF9D3380484}" srcOrd="0" destOrd="0" parTransId="{2B696411-9347-4506-9814-9038A15FF56A}" sibTransId="{9830F2BF-D0DD-41FE-8BA0-425626814066}"/>
    <dgm:cxn modelId="{DFB5A556-34A1-47AA-95AE-883EDE6E5F76}" srcId="{E9259650-0D33-4FE5-AE7E-C46138B2218D}" destId="{9FEC6CF4-B431-4629-8EDF-726C29BA504B}" srcOrd="5" destOrd="0" parTransId="{32912998-C74D-467C-974C-82CB00F61DB3}" sibTransId="{DF2D4AED-96D7-49FD-AC72-6D9C0009BA76}"/>
    <dgm:cxn modelId="{E33D0A94-2E8F-4941-8DC2-EA440846E3B2}" srcId="{E9259650-0D33-4FE5-AE7E-C46138B2218D}" destId="{18AEDD97-2886-499E-B0A1-DA17C80221FE}" srcOrd="1" destOrd="0" parTransId="{06B23F93-D80A-4223-B5E7-02E18A52C11D}" sibTransId="{F113AADD-D8C2-4715-87B8-9309CB4732FA}"/>
    <dgm:cxn modelId="{D2E06FA8-7B0C-4CA0-B230-24016F733B0F}" type="presOf" srcId="{9FEC6CF4-B431-4629-8EDF-726C29BA504B}" destId="{CF897E63-9FC7-4D37-949B-9A051192DD0A}" srcOrd="0" destOrd="0" presId="urn:microsoft.com/office/officeart/2005/8/layout/default"/>
    <dgm:cxn modelId="{7BCE12B7-9E88-4DF4-B5A5-73071523F4E2}" type="presOf" srcId="{464B2ED3-C3D8-4A44-913B-9B1CF5157753}" destId="{F7F54C71-932C-4FBD-9FCD-AA84FAD1B3B1}" srcOrd="0" destOrd="0" presId="urn:microsoft.com/office/officeart/2005/8/layout/default"/>
    <dgm:cxn modelId="{444472E1-E1B2-4FD1-A701-716DBD5C5B50}" type="presOf" srcId="{51E2C86C-A29B-40CF-9725-BBF9D3380484}" destId="{C9854411-E2CD-4D60-BABB-888A15A0F589}" srcOrd="0" destOrd="0" presId="urn:microsoft.com/office/officeart/2005/8/layout/default"/>
    <dgm:cxn modelId="{E39817E8-C0D7-49F3-834C-5D90C25C03E9}" type="presOf" srcId="{E9259650-0D33-4FE5-AE7E-C46138B2218D}" destId="{43E75A81-D794-4060-9354-47E0AC072E5E}" srcOrd="0" destOrd="0" presId="urn:microsoft.com/office/officeart/2005/8/layout/default"/>
    <dgm:cxn modelId="{43E95CE8-277B-4DC7-BA1E-32AB8CE16E7B}" srcId="{E9259650-0D33-4FE5-AE7E-C46138B2218D}" destId="{2C9ABE5A-F9C7-4F08-BBF8-C3AEF8E7CBAA}" srcOrd="3" destOrd="0" parTransId="{29C81DCF-583E-4B7C-850D-2A967A6FFA74}" sibTransId="{350FDDEB-27C7-4A88-A35D-EB102F838583}"/>
    <dgm:cxn modelId="{72298FFE-612B-427F-8B02-B1B18033AB28}" type="presOf" srcId="{18AEDD97-2886-499E-B0A1-DA17C80221FE}" destId="{0888AA2F-8D03-4785-867E-F009EFDC9371}" srcOrd="0" destOrd="0" presId="urn:microsoft.com/office/officeart/2005/8/layout/default"/>
    <dgm:cxn modelId="{B19F7159-244E-4290-9093-CB5B87537C3C}" type="presParOf" srcId="{43E75A81-D794-4060-9354-47E0AC072E5E}" destId="{C9854411-E2CD-4D60-BABB-888A15A0F589}" srcOrd="0" destOrd="0" presId="urn:microsoft.com/office/officeart/2005/8/layout/default"/>
    <dgm:cxn modelId="{64B4615D-88BF-4AD1-A32D-2A5F427B8845}" type="presParOf" srcId="{43E75A81-D794-4060-9354-47E0AC072E5E}" destId="{0009B395-2B77-4144-BB4C-F8989DB9AF6E}" srcOrd="1" destOrd="0" presId="urn:microsoft.com/office/officeart/2005/8/layout/default"/>
    <dgm:cxn modelId="{F3C4996E-A3E2-4352-B9E0-7276E9897B96}" type="presParOf" srcId="{43E75A81-D794-4060-9354-47E0AC072E5E}" destId="{0888AA2F-8D03-4785-867E-F009EFDC9371}" srcOrd="2" destOrd="0" presId="urn:microsoft.com/office/officeart/2005/8/layout/default"/>
    <dgm:cxn modelId="{9CA3B5BB-25CC-4F87-AFD0-96B0F9D7A066}" type="presParOf" srcId="{43E75A81-D794-4060-9354-47E0AC072E5E}" destId="{B9C1625C-E90C-493D-B67A-EDA0F995101F}" srcOrd="3" destOrd="0" presId="urn:microsoft.com/office/officeart/2005/8/layout/default"/>
    <dgm:cxn modelId="{8D0642BC-2190-4343-8546-00CAB7DC01BF}" type="presParOf" srcId="{43E75A81-D794-4060-9354-47E0AC072E5E}" destId="{F7F54C71-932C-4FBD-9FCD-AA84FAD1B3B1}" srcOrd="4" destOrd="0" presId="urn:microsoft.com/office/officeart/2005/8/layout/default"/>
    <dgm:cxn modelId="{643F0841-2DF3-4A99-BF31-A5BA63BBA7FC}" type="presParOf" srcId="{43E75A81-D794-4060-9354-47E0AC072E5E}" destId="{DC358035-F371-44BF-BC44-5073B2667D72}" srcOrd="5" destOrd="0" presId="urn:microsoft.com/office/officeart/2005/8/layout/default"/>
    <dgm:cxn modelId="{9FBC7D7C-1D81-441B-80D3-25BDE372D13C}" type="presParOf" srcId="{43E75A81-D794-4060-9354-47E0AC072E5E}" destId="{CD957FDF-19BD-457A-B156-D2B1D7C1E311}" srcOrd="6" destOrd="0" presId="urn:microsoft.com/office/officeart/2005/8/layout/default"/>
    <dgm:cxn modelId="{265C54C6-9108-405E-A0D7-F67AAFD96C57}" type="presParOf" srcId="{43E75A81-D794-4060-9354-47E0AC072E5E}" destId="{81F62E38-B9DD-446A-AFD8-B0A3E5EC59C9}" srcOrd="7" destOrd="0" presId="urn:microsoft.com/office/officeart/2005/8/layout/default"/>
    <dgm:cxn modelId="{6AA069C0-6313-408E-B58F-1107F45536CF}" type="presParOf" srcId="{43E75A81-D794-4060-9354-47E0AC072E5E}" destId="{E53DBB95-1F68-45BA-B6F1-31FDC54297E5}" srcOrd="8" destOrd="0" presId="urn:microsoft.com/office/officeart/2005/8/layout/default"/>
    <dgm:cxn modelId="{8F32F880-F0AC-4F00-9641-0FA31AC09AA6}" type="presParOf" srcId="{43E75A81-D794-4060-9354-47E0AC072E5E}" destId="{44F7DB16-626D-489B-B0C5-F0FD24DC9AB2}" srcOrd="9" destOrd="0" presId="urn:microsoft.com/office/officeart/2005/8/layout/default"/>
    <dgm:cxn modelId="{90E40AFB-5859-4D94-9E2C-2558FEEC6CB2}" type="presParOf" srcId="{43E75A81-D794-4060-9354-47E0AC072E5E}" destId="{CF897E63-9FC7-4D37-949B-9A051192DD0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3E3FA-5626-433F-A303-CD24798165E6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Afklare organiseringen af projektet lokalt nedsætte styre og arbejdsgrupper</a:t>
          </a:r>
          <a:endParaRPr lang="en-US" sz="1400" kern="1200"/>
        </a:p>
      </dsp:txBody>
      <dsp:txXfrm>
        <a:off x="961120" y="2079"/>
        <a:ext cx="2094322" cy="1256593"/>
      </dsp:txXfrm>
    </dsp:sp>
    <dsp:sp modelId="{A3F2E598-7584-49CE-8410-F365BA3B1054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Sikre mulighed for tværinstitutionel dialog og sparring</a:t>
          </a:r>
          <a:endParaRPr lang="en-US" sz="1400" kern="1200" dirty="0"/>
        </a:p>
      </dsp:txBody>
      <dsp:txXfrm>
        <a:off x="3264875" y="2079"/>
        <a:ext cx="2094322" cy="1256593"/>
      </dsp:txXfrm>
    </dsp:sp>
    <dsp:sp modelId="{A899F64A-5EE1-43D5-A609-234B17CA12AA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Kommunikere om projektets formål, relevans ramme og retning.</a:t>
          </a:r>
          <a:endParaRPr lang="en-US" sz="1400" kern="1200"/>
        </a:p>
      </dsp:txBody>
      <dsp:txXfrm>
        <a:off x="5568630" y="2079"/>
        <a:ext cx="2094322" cy="1256593"/>
      </dsp:txXfrm>
    </dsp:sp>
    <dsp:sp modelId="{1AC41C09-2B21-439F-A7C1-2479FAB8FD30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Udpeger relevante medarbejdere og støtter deres deltagelse i projektet</a:t>
          </a:r>
          <a:endParaRPr lang="en-US" sz="1400" kern="1200"/>
        </a:p>
      </dsp:txBody>
      <dsp:txXfrm>
        <a:off x="7872385" y="2079"/>
        <a:ext cx="2094322" cy="1256593"/>
      </dsp:txXfrm>
    </dsp:sp>
    <dsp:sp modelId="{E0410264-BD9E-43E2-B3A9-24B5AFDEBBAF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Skaber tid og rum til samling på tværs af de deltagende uddannelsesinstitutioner</a:t>
          </a:r>
          <a:endParaRPr lang="en-US" sz="1400" kern="1200"/>
        </a:p>
      </dsp:txBody>
      <dsp:txXfrm>
        <a:off x="961120" y="1468105"/>
        <a:ext cx="2094322" cy="1256593"/>
      </dsp:txXfrm>
    </dsp:sp>
    <dsp:sp modelId="{ED49E6DD-6074-46C4-A81D-104089E17F8C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Hjælpe hinanden økonomisk i forbindelse med kræfter udefra</a:t>
          </a:r>
          <a:endParaRPr lang="en-US" sz="1400" kern="1200"/>
        </a:p>
      </dsp:txBody>
      <dsp:txXfrm>
        <a:off x="3264875" y="1468105"/>
        <a:ext cx="2094322" cy="1256593"/>
      </dsp:txXfrm>
    </dsp:sp>
    <dsp:sp modelId="{D3148D96-8B8D-4217-A93E-0A4C3439944A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Aftale rammer og indsatser</a:t>
          </a:r>
          <a:endParaRPr lang="en-US" sz="1400" kern="1200" dirty="0"/>
        </a:p>
      </dsp:txBody>
      <dsp:txXfrm>
        <a:off x="5568630" y="1468105"/>
        <a:ext cx="2094322" cy="1256593"/>
      </dsp:txXfrm>
    </dsp:sp>
    <dsp:sp modelId="{DFBD21E5-B09D-486C-B7A5-EE07C9A59595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Lave en intern afklaring om aktiviteter og indhold</a:t>
          </a:r>
          <a:endParaRPr lang="en-US" sz="1400" kern="1200" dirty="0"/>
        </a:p>
      </dsp:txBody>
      <dsp:txXfrm>
        <a:off x="7872385" y="1468105"/>
        <a:ext cx="2094322" cy="1256593"/>
      </dsp:txXfrm>
    </dsp:sp>
    <dsp:sp modelId="{997B1333-44EE-40B4-B93B-586D014F577F}">
      <dsp:nvSpPr>
        <dsp:cNvPr id="0" name=""/>
        <dsp:cNvSpPr/>
      </dsp:nvSpPr>
      <dsp:spPr>
        <a:xfrm>
          <a:off x="4416753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Udvikle forslag til aktivitetsbeskrivelser </a:t>
          </a:r>
          <a:endParaRPr lang="en-US" sz="1400" kern="1200" dirty="0"/>
        </a:p>
      </dsp:txBody>
      <dsp:txXfrm>
        <a:off x="4416753" y="2934131"/>
        <a:ext cx="2094322" cy="1256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497DF-4E10-4921-BC32-9F95B5EB4333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Medarbejderinddragelse og ejerskab</a:t>
          </a:r>
          <a:endParaRPr lang="en-US" sz="1700" kern="1200" dirty="0"/>
        </a:p>
      </dsp:txBody>
      <dsp:txXfrm>
        <a:off x="3201" y="445489"/>
        <a:ext cx="2539866" cy="1523919"/>
      </dsp:txXfrm>
    </dsp:sp>
    <dsp:sp modelId="{F3F15D3A-2249-49ED-B1BE-D44B8EF1FE77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Struktur, rammer og koordinering</a:t>
          </a:r>
          <a:endParaRPr lang="en-US" sz="1700" kern="1200"/>
        </a:p>
      </dsp:txBody>
      <dsp:txXfrm>
        <a:off x="2797054" y="445489"/>
        <a:ext cx="2539866" cy="1523919"/>
      </dsp:txXfrm>
    </dsp:sp>
    <dsp:sp modelId="{1A1D4EB0-352B-4976-9694-5E72B18DDCA7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Inklusion og deltagelsesmuligheder</a:t>
          </a:r>
          <a:endParaRPr lang="en-US" sz="1700" kern="1200"/>
        </a:p>
      </dsp:txBody>
      <dsp:txXfrm>
        <a:off x="5590907" y="445489"/>
        <a:ext cx="2539866" cy="1523919"/>
      </dsp:txXfrm>
    </dsp:sp>
    <dsp:sp modelId="{8965B01A-C1BE-4B7C-A2B6-9ED87A3B6C5B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Fællesskab og kultur</a:t>
          </a:r>
          <a:endParaRPr lang="en-US" sz="1700" kern="1200"/>
        </a:p>
      </dsp:txBody>
      <dsp:txXfrm>
        <a:off x="8384760" y="445489"/>
        <a:ext cx="2539866" cy="1523919"/>
      </dsp:txXfrm>
    </dsp:sp>
    <dsp:sp modelId="{7029774C-E0E0-4632-97B2-4D728FA213B4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Faglighed og kompetenceudvikling</a:t>
          </a:r>
          <a:endParaRPr lang="en-US" sz="1700" kern="1200"/>
        </a:p>
      </dsp:txBody>
      <dsp:txXfrm>
        <a:off x="3201" y="2223395"/>
        <a:ext cx="2539866" cy="1523919"/>
      </dsp:txXfrm>
    </dsp:sp>
    <dsp:sp modelId="{50C73F4C-8AEF-4F7C-BDA2-15EE0A040771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i="1" kern="1200"/>
            <a:t>"der skal være kontakt mellem ledelse og planlæggere"</a:t>
          </a:r>
          <a:endParaRPr lang="en-US" sz="1700" kern="1200"/>
        </a:p>
      </dsp:txBody>
      <dsp:txXfrm>
        <a:off x="2797054" y="2223395"/>
        <a:ext cx="2539866" cy="1523919"/>
      </dsp:txXfrm>
    </dsp:sp>
    <dsp:sp modelId="{BE6217A8-FF56-4004-B831-E49F90FAEE37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i="1" kern="1200"/>
            <a:t>"de skal have mad og drikke"</a:t>
          </a:r>
          <a:endParaRPr lang="en-US" sz="1700" kern="1200"/>
        </a:p>
      </dsp:txBody>
      <dsp:txXfrm>
        <a:off x="5590907" y="2223395"/>
        <a:ext cx="2539866" cy="1523919"/>
      </dsp:txXfrm>
    </dsp:sp>
    <dsp:sp modelId="{6F909FF1-8A21-4799-82D8-FB1C3A568902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i="1" kern="1200" dirty="0"/>
            <a:t>"tydeliggøre central opbakning centralt på institutionerne"</a:t>
          </a:r>
          <a:endParaRPr lang="en-US" sz="1700" kern="1200" dirty="0"/>
        </a:p>
      </dsp:txBody>
      <dsp:txXfrm>
        <a:off x="8384760" y="2223395"/>
        <a:ext cx="2539866" cy="152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24E5F-006D-4F56-86AE-4E82581A41E7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B</a:t>
          </a:r>
          <a:r>
            <a:rPr lang="en-US" sz="1700" kern="1200"/>
            <a:t>ede om indspark til interesser, planlægge og orientere i god tid</a:t>
          </a:r>
        </a:p>
      </dsp:txBody>
      <dsp:txXfrm>
        <a:off x="3405805" y="42725"/>
        <a:ext cx="3703990" cy="754434"/>
      </dsp:txXfrm>
    </dsp:sp>
    <dsp:sp modelId="{F10CD2B8-E08C-4FBD-814C-67BAB43CD466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G</a:t>
          </a:r>
          <a:r>
            <a:rPr lang="en-US" sz="1700" kern="1200"/>
            <a:t>ennem fælles oplevelser, give plads til forskellige former for deltagelse</a:t>
          </a:r>
        </a:p>
      </dsp:txBody>
      <dsp:txXfrm>
        <a:off x="3405805" y="920588"/>
        <a:ext cx="3703990" cy="754434"/>
      </dsp:txXfrm>
    </dsp:sp>
    <dsp:sp modelId="{D4D5F616-8B57-466B-8027-B7AD83C56BD6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L</a:t>
          </a:r>
          <a:r>
            <a:rPr lang="en-US" sz="1700" kern="1200"/>
            <a:t>ave faglige inspirationsbesøg, etablere ny fælles viden</a:t>
          </a:r>
        </a:p>
      </dsp:txBody>
      <dsp:txXfrm>
        <a:off x="3405805" y="1798451"/>
        <a:ext cx="3703990" cy="754434"/>
      </dsp:txXfrm>
    </dsp:sp>
    <dsp:sp modelId="{8B6A0774-8BC5-4509-B9CF-BC895F68E3AA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"vi skal øge kendskabet til hinanden"</a:t>
          </a:r>
          <a:endParaRPr lang="en-US" sz="1700" kern="1200"/>
        </a:p>
      </dsp:txBody>
      <dsp:txXfrm>
        <a:off x="3405805" y="2676315"/>
        <a:ext cx="3703990" cy="754434"/>
      </dsp:txXfrm>
    </dsp:sp>
    <dsp:sp modelId="{23E1F432-6379-4226-8E47-E9F86C21A7DE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"ved at fokusere på fællesskabsfølelse i et meningsfuldt fælles tredje"</a:t>
          </a:r>
          <a:endParaRPr lang="en-US" sz="1700" kern="1200"/>
        </a:p>
      </dsp:txBody>
      <dsp:txXfrm>
        <a:off x="3405805" y="3554178"/>
        <a:ext cx="3703990" cy="754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6D286-8EF5-42B1-B282-9E4EFC988F53}">
      <dsp:nvSpPr>
        <dsp:cNvPr id="0" name=""/>
        <dsp:cNvSpPr/>
      </dsp:nvSpPr>
      <dsp:spPr>
        <a:xfrm>
          <a:off x="582645" y="1781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Julefrokost med mere</a:t>
          </a:r>
          <a:endParaRPr lang="en-US" sz="1600" kern="1200"/>
        </a:p>
      </dsp:txBody>
      <dsp:txXfrm>
        <a:off x="582645" y="1781"/>
        <a:ext cx="2174490" cy="1304694"/>
      </dsp:txXfrm>
    </dsp:sp>
    <dsp:sp modelId="{10C09249-46C2-411C-A973-DA6DECAC087A}">
      <dsp:nvSpPr>
        <dsp:cNvPr id="0" name=""/>
        <dsp:cNvSpPr/>
      </dsp:nvSpPr>
      <dsp:spPr>
        <a:xfrm>
          <a:off x="2974584" y="1781"/>
          <a:ext cx="2174490" cy="1304694"/>
        </a:xfrm>
        <a:prstGeom prst="rect">
          <a:avLst/>
        </a:prstGeom>
        <a:solidFill>
          <a:schemeClr val="accent5">
            <a:hueOff val="-1104741"/>
            <a:satOff val="-75"/>
            <a:lumOff val="1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Lave mad sammen</a:t>
          </a:r>
          <a:endParaRPr lang="en-US" sz="1600" kern="1200"/>
        </a:p>
      </dsp:txBody>
      <dsp:txXfrm>
        <a:off x="2974584" y="1781"/>
        <a:ext cx="2174490" cy="1304694"/>
      </dsp:txXfrm>
    </dsp:sp>
    <dsp:sp modelId="{76520CDC-F398-4157-B496-2415CE547C2A}">
      <dsp:nvSpPr>
        <dsp:cNvPr id="0" name=""/>
        <dsp:cNvSpPr/>
      </dsp:nvSpPr>
      <dsp:spPr>
        <a:xfrm>
          <a:off x="5366524" y="1781"/>
          <a:ext cx="2174490" cy="1304694"/>
        </a:xfrm>
        <a:prstGeom prst="rect">
          <a:avLst/>
        </a:prstGeom>
        <a:solidFill>
          <a:schemeClr val="accent5">
            <a:hueOff val="-2209482"/>
            <a:satOff val="-150"/>
            <a:lumOff val="3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Korsang og madlavning</a:t>
          </a:r>
          <a:endParaRPr lang="en-US" sz="1600" kern="1200"/>
        </a:p>
      </dsp:txBody>
      <dsp:txXfrm>
        <a:off x="5366524" y="1781"/>
        <a:ext cx="2174490" cy="1304694"/>
      </dsp:txXfrm>
    </dsp:sp>
    <dsp:sp modelId="{F0387E9B-6529-4D19-B36A-6D9FCE562B80}">
      <dsp:nvSpPr>
        <dsp:cNvPr id="0" name=""/>
        <dsp:cNvSpPr/>
      </dsp:nvSpPr>
      <dsp:spPr>
        <a:xfrm>
          <a:off x="7758464" y="1781"/>
          <a:ext cx="2174490" cy="1304694"/>
        </a:xfrm>
        <a:prstGeom prst="rect">
          <a:avLst/>
        </a:prstGeom>
        <a:solidFill>
          <a:schemeClr val="accent5">
            <a:hueOff val="-3314223"/>
            <a:satOff val="-225"/>
            <a:lumOff val="5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Teater/foredrag</a:t>
          </a:r>
          <a:endParaRPr lang="en-US" sz="1600" kern="1200"/>
        </a:p>
      </dsp:txBody>
      <dsp:txXfrm>
        <a:off x="7758464" y="1781"/>
        <a:ext cx="2174490" cy="1304694"/>
      </dsp:txXfrm>
    </dsp:sp>
    <dsp:sp modelId="{6FE78ED3-18BC-4528-8E5F-793E8C9E4035}">
      <dsp:nvSpPr>
        <dsp:cNvPr id="0" name=""/>
        <dsp:cNvSpPr/>
      </dsp:nvSpPr>
      <dsp:spPr>
        <a:xfrm>
          <a:off x="582645" y="1523924"/>
          <a:ext cx="2174490" cy="1304694"/>
        </a:xfrm>
        <a:prstGeom prst="rect">
          <a:avLst/>
        </a:prstGeom>
        <a:solidFill>
          <a:schemeClr val="accent5">
            <a:hueOff val="-4418963"/>
            <a:satOff val="-300"/>
            <a:lumOff val="7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Musik/koncerter</a:t>
          </a:r>
          <a:endParaRPr lang="en-US" sz="1600" kern="1200"/>
        </a:p>
      </dsp:txBody>
      <dsp:txXfrm>
        <a:off x="582645" y="1523924"/>
        <a:ext cx="2174490" cy="1304694"/>
      </dsp:txXfrm>
    </dsp:sp>
    <dsp:sp modelId="{26585E3B-5EB3-4FAF-800F-AE1BFB69040D}">
      <dsp:nvSpPr>
        <dsp:cNvPr id="0" name=""/>
        <dsp:cNvSpPr/>
      </dsp:nvSpPr>
      <dsp:spPr>
        <a:xfrm>
          <a:off x="2974584" y="1523924"/>
          <a:ext cx="2174490" cy="1304694"/>
        </a:xfrm>
        <a:prstGeom prst="rect">
          <a:avLst/>
        </a:prstGeom>
        <a:solidFill>
          <a:schemeClr val="accent5">
            <a:hueOff val="-5523705"/>
            <a:satOff val="-375"/>
            <a:lumOff val="8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Padeltennis</a:t>
          </a:r>
          <a:endParaRPr lang="en-US" sz="1600" kern="1200"/>
        </a:p>
      </dsp:txBody>
      <dsp:txXfrm>
        <a:off x="2974584" y="1523924"/>
        <a:ext cx="2174490" cy="1304694"/>
      </dsp:txXfrm>
    </dsp:sp>
    <dsp:sp modelId="{568DAF1A-CBDF-4640-A886-F3E16CADE6E2}">
      <dsp:nvSpPr>
        <dsp:cNvPr id="0" name=""/>
        <dsp:cNvSpPr/>
      </dsp:nvSpPr>
      <dsp:spPr>
        <a:xfrm>
          <a:off x="5366524" y="1523924"/>
          <a:ext cx="2174490" cy="1304694"/>
        </a:xfrm>
        <a:prstGeom prst="rect">
          <a:avLst/>
        </a:prstGeom>
        <a:solidFill>
          <a:schemeClr val="accent5">
            <a:hueOff val="-6628445"/>
            <a:satOff val="-451"/>
            <a:lumOff val="10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Fitness</a:t>
          </a:r>
          <a:endParaRPr lang="en-US" sz="1600" kern="1200"/>
        </a:p>
      </dsp:txBody>
      <dsp:txXfrm>
        <a:off x="5366524" y="1523924"/>
        <a:ext cx="2174490" cy="1304694"/>
      </dsp:txXfrm>
    </dsp:sp>
    <dsp:sp modelId="{F303DD1B-8F50-4722-B0A6-875A35EFC3B4}">
      <dsp:nvSpPr>
        <dsp:cNvPr id="0" name=""/>
        <dsp:cNvSpPr/>
      </dsp:nvSpPr>
      <dsp:spPr>
        <a:xfrm>
          <a:off x="7758464" y="1523924"/>
          <a:ext cx="2174490" cy="1304694"/>
        </a:xfrm>
        <a:prstGeom prst="rect">
          <a:avLst/>
        </a:prstGeom>
        <a:solidFill>
          <a:schemeClr val="accent5">
            <a:hueOff val="-7733186"/>
            <a:satOff val="-526"/>
            <a:lumOff val="12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Tour de chambre</a:t>
          </a:r>
          <a:endParaRPr lang="en-US" sz="1600" kern="1200"/>
        </a:p>
      </dsp:txBody>
      <dsp:txXfrm>
        <a:off x="7758464" y="1523924"/>
        <a:ext cx="2174490" cy="1304694"/>
      </dsp:txXfrm>
    </dsp:sp>
    <dsp:sp modelId="{B889EC64-A2BC-45D2-8D56-9AC5F8F49141}">
      <dsp:nvSpPr>
        <dsp:cNvPr id="0" name=""/>
        <dsp:cNvSpPr/>
      </dsp:nvSpPr>
      <dsp:spPr>
        <a:xfrm>
          <a:off x="582645" y="3046068"/>
          <a:ext cx="2174490" cy="1304694"/>
        </a:xfrm>
        <a:prstGeom prst="rect">
          <a:avLst/>
        </a:prstGeom>
        <a:solidFill>
          <a:schemeClr val="accent5">
            <a:hueOff val="-8837927"/>
            <a:satOff val="-601"/>
            <a:lumOff val="14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Bogklub på tværs</a:t>
          </a:r>
          <a:endParaRPr lang="en-US" sz="1600" kern="1200"/>
        </a:p>
      </dsp:txBody>
      <dsp:txXfrm>
        <a:off x="582645" y="3046068"/>
        <a:ext cx="2174490" cy="1304694"/>
      </dsp:txXfrm>
    </dsp:sp>
    <dsp:sp modelId="{0B56D9EA-FE1F-4AC0-B264-CAC06D350BD0}">
      <dsp:nvSpPr>
        <dsp:cNvPr id="0" name=""/>
        <dsp:cNvSpPr/>
      </dsp:nvSpPr>
      <dsp:spPr>
        <a:xfrm>
          <a:off x="2974584" y="3046068"/>
          <a:ext cx="2174490" cy="1304694"/>
        </a:xfrm>
        <a:prstGeom prst="rect">
          <a:avLst/>
        </a:prstGeom>
        <a:solidFill>
          <a:schemeClr val="accent5">
            <a:hueOff val="-9942668"/>
            <a:satOff val="-676"/>
            <a:lumOff val="16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i="1" kern="1200"/>
            <a:t>"efteruddannelse af undervisere med henblik på redskaber til fællesskabsdannelse"</a:t>
          </a:r>
          <a:endParaRPr lang="en-US" sz="1600" kern="1200"/>
        </a:p>
      </dsp:txBody>
      <dsp:txXfrm>
        <a:off x="2974584" y="3046068"/>
        <a:ext cx="2174490" cy="1304694"/>
      </dsp:txXfrm>
    </dsp:sp>
    <dsp:sp modelId="{EA798BB4-907F-4766-B451-7D29E2789598}">
      <dsp:nvSpPr>
        <dsp:cNvPr id="0" name=""/>
        <dsp:cNvSpPr/>
      </dsp:nvSpPr>
      <dsp:spPr>
        <a:xfrm>
          <a:off x="5366524" y="3046068"/>
          <a:ext cx="2174490" cy="1304694"/>
        </a:xfrm>
        <a:prstGeom prst="rect">
          <a:avLst/>
        </a:prstGeom>
        <a:solidFill>
          <a:schemeClr val="accent5">
            <a:hueOff val="-11047409"/>
            <a:satOff val="-751"/>
            <a:lumOff val="17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i="1" kern="1200"/>
            <a:t>"opgaver rundt på hele skolen, fx i forskellige værksteder"</a:t>
          </a:r>
          <a:endParaRPr lang="en-US" sz="1600" kern="1200"/>
        </a:p>
      </dsp:txBody>
      <dsp:txXfrm>
        <a:off x="5366524" y="3046068"/>
        <a:ext cx="2174490" cy="1304694"/>
      </dsp:txXfrm>
    </dsp:sp>
    <dsp:sp modelId="{E3BC10D9-D372-4223-B00A-0A9C3A142207}">
      <dsp:nvSpPr>
        <dsp:cNvPr id="0" name=""/>
        <dsp:cNvSpPr/>
      </dsp:nvSpPr>
      <dsp:spPr>
        <a:xfrm>
          <a:off x="7758464" y="3046068"/>
          <a:ext cx="2174490" cy="130469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i="1" kern="1200"/>
            <a:t>"sociale aktiviteter fx korsang og madlavning"</a:t>
          </a:r>
          <a:endParaRPr lang="en-US" sz="1600" kern="1200"/>
        </a:p>
      </dsp:txBody>
      <dsp:txXfrm>
        <a:off x="7758464" y="3046068"/>
        <a:ext cx="2174490" cy="130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C2C44-7661-4328-A505-B18775C21EDC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Elevinddragelse og medejerskab</a:t>
          </a:r>
        </a:p>
      </dsp:txBody>
      <dsp:txXfrm>
        <a:off x="3080" y="587032"/>
        <a:ext cx="2444055" cy="1466433"/>
      </dsp:txXfrm>
    </dsp:sp>
    <dsp:sp modelId="{F55841EF-5F4F-4959-90A0-D6519E9ACA13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Tydelig struktur og tryghed</a:t>
          </a:r>
        </a:p>
      </dsp:txBody>
      <dsp:txXfrm>
        <a:off x="2691541" y="587032"/>
        <a:ext cx="2444055" cy="1466433"/>
      </dsp:txXfrm>
    </dsp:sp>
    <dsp:sp modelId="{1CC15AD8-BB00-41E4-B461-3938C3F6F3E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Inklusion og roller</a:t>
          </a:r>
        </a:p>
      </dsp:txBody>
      <dsp:txXfrm>
        <a:off x="5380002" y="587032"/>
        <a:ext cx="2444055" cy="1466433"/>
      </dsp:txXfrm>
    </dsp:sp>
    <dsp:sp modelId="{E8CFDFC6-6A47-4774-85F1-216CBE5B34FD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Kommunikation og information</a:t>
          </a:r>
        </a:p>
      </dsp:txBody>
      <dsp:txXfrm>
        <a:off x="8068463" y="587032"/>
        <a:ext cx="2444055" cy="1466433"/>
      </dsp:txXfrm>
    </dsp:sp>
    <dsp:sp modelId="{0E8A51CE-F7FC-4AC7-B64C-169D6A483DC2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Økonomi og ressourcer</a:t>
          </a:r>
        </a:p>
      </dsp:txBody>
      <dsp:txXfrm>
        <a:off x="3080" y="2297871"/>
        <a:ext cx="2444055" cy="1466433"/>
      </dsp:txXfrm>
    </dsp:sp>
    <dsp:sp modelId="{4B121BE9-A649-4C60-B24D-26FEE57DB31E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"eleverne er med i idegenerering og udvikling af aktiviteter"</a:t>
          </a:r>
          <a:endParaRPr lang="en-US" sz="2300" kern="1200"/>
        </a:p>
      </dsp:txBody>
      <dsp:txXfrm>
        <a:off x="2691541" y="2297871"/>
        <a:ext cx="2444055" cy="1466433"/>
      </dsp:txXfrm>
    </dsp:sp>
    <dsp:sp modelId="{FB231084-7724-42C9-923C-ECF4C233F7BD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"knytte aktiviteter op på læringsmål"</a:t>
          </a:r>
          <a:endParaRPr lang="en-US" sz="2300" kern="1200"/>
        </a:p>
      </dsp:txBody>
      <dsp:txXfrm>
        <a:off x="5380002" y="2297871"/>
        <a:ext cx="2444055" cy="1466433"/>
      </dsp:txXfrm>
    </dsp:sp>
    <dsp:sp modelId="{2F26E14A-F788-4996-BF26-A4A3AFEAC56F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"involvere elevråd etablere et campusråd"</a:t>
          </a:r>
          <a:endParaRPr lang="en-US" sz="2300" kern="1200"/>
        </a:p>
      </dsp:txBody>
      <dsp:txXfrm>
        <a:off x="806846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89DA3-586A-47D0-80CC-603ED28C7D41}">
      <dsp:nvSpPr>
        <dsp:cNvPr id="0" name=""/>
        <dsp:cNvSpPr/>
      </dsp:nvSpPr>
      <dsp:spPr>
        <a:xfrm>
          <a:off x="224153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1242976"/>
        <a:ext cx="25774" cy="5154"/>
      </dsp:txXfrm>
    </dsp:sp>
    <dsp:sp modelId="{420AE98D-3B7D-4468-8402-95CD82582E88}">
      <dsp:nvSpPr>
        <dsp:cNvPr id="0" name=""/>
        <dsp:cNvSpPr/>
      </dsp:nvSpPr>
      <dsp:spPr>
        <a:xfrm>
          <a:off x="2092" y="573182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Escape room i ubrugte kælderlokaler</a:t>
          </a:r>
        </a:p>
      </dsp:txBody>
      <dsp:txXfrm>
        <a:off x="2092" y="573182"/>
        <a:ext cx="2241239" cy="1344743"/>
      </dsp:txXfrm>
    </dsp:sp>
    <dsp:sp modelId="{63C69287-B4EF-4FC8-82F9-7E22F23084DC}">
      <dsp:nvSpPr>
        <dsp:cNvPr id="0" name=""/>
        <dsp:cNvSpPr/>
      </dsp:nvSpPr>
      <dsp:spPr>
        <a:xfrm>
          <a:off x="4998257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1242976"/>
        <a:ext cx="25774" cy="5154"/>
      </dsp:txXfrm>
    </dsp:sp>
    <dsp:sp modelId="{0386798A-A1A7-466E-B638-646DE4C9775D}">
      <dsp:nvSpPr>
        <dsp:cNvPr id="0" name=""/>
        <dsp:cNvSpPr/>
      </dsp:nvSpPr>
      <dsp:spPr>
        <a:xfrm>
          <a:off x="2758817" y="573182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Musikfestival indenfor klare rammer</a:t>
          </a:r>
        </a:p>
      </dsp:txBody>
      <dsp:txXfrm>
        <a:off x="2758817" y="573182"/>
        <a:ext cx="2241239" cy="1344743"/>
      </dsp:txXfrm>
    </dsp:sp>
    <dsp:sp modelId="{86FE36A0-785A-4616-BD82-A17B2ECD8A4B}">
      <dsp:nvSpPr>
        <dsp:cNvPr id="0" name=""/>
        <dsp:cNvSpPr/>
      </dsp:nvSpPr>
      <dsp:spPr>
        <a:xfrm>
          <a:off x="775498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1242976"/>
        <a:ext cx="25774" cy="5154"/>
      </dsp:txXfrm>
    </dsp:sp>
    <dsp:sp modelId="{E9C73B52-A473-4F0C-BAB0-6D36A4885A39}">
      <dsp:nvSpPr>
        <dsp:cNvPr id="0" name=""/>
        <dsp:cNvSpPr/>
      </dsp:nvSpPr>
      <dsp:spPr>
        <a:xfrm>
          <a:off x="5515542" y="573182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Guitar og lagkage</a:t>
          </a:r>
        </a:p>
      </dsp:txBody>
      <dsp:txXfrm>
        <a:off x="5515542" y="573182"/>
        <a:ext cx="2241239" cy="1344743"/>
      </dsp:txXfrm>
    </dsp:sp>
    <dsp:sp modelId="{920558F6-3B83-4DEC-BFCE-B01CD0E5D0D6}">
      <dsp:nvSpPr>
        <dsp:cNvPr id="0" name=""/>
        <dsp:cNvSpPr/>
      </dsp:nvSpPr>
      <dsp:spPr>
        <a:xfrm>
          <a:off x="1122712" y="1916126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644" y="2155991"/>
        <a:ext cx="414311" cy="5154"/>
      </dsp:txXfrm>
    </dsp:sp>
    <dsp:sp modelId="{A731B3E9-B230-4277-B6FC-A0514AE68D38}">
      <dsp:nvSpPr>
        <dsp:cNvPr id="0" name=""/>
        <dsp:cNvSpPr/>
      </dsp:nvSpPr>
      <dsp:spPr>
        <a:xfrm>
          <a:off x="8272267" y="573182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Udendørs fitness</a:t>
          </a:r>
        </a:p>
      </dsp:txBody>
      <dsp:txXfrm>
        <a:off x="8272267" y="573182"/>
        <a:ext cx="2241239" cy="1344743"/>
      </dsp:txXfrm>
    </dsp:sp>
    <dsp:sp modelId="{1393EFF3-000F-40C5-ABD8-295902CD89B1}">
      <dsp:nvSpPr>
        <dsp:cNvPr id="0" name=""/>
        <dsp:cNvSpPr/>
      </dsp:nvSpPr>
      <dsp:spPr>
        <a:xfrm>
          <a:off x="2241532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3103206"/>
        <a:ext cx="25774" cy="5154"/>
      </dsp:txXfrm>
    </dsp:sp>
    <dsp:sp modelId="{6FB065A9-591E-4DB9-9240-92B24CB9C07F}">
      <dsp:nvSpPr>
        <dsp:cNvPr id="0" name=""/>
        <dsp:cNvSpPr/>
      </dsp:nvSpPr>
      <dsp:spPr>
        <a:xfrm>
          <a:off x="2092" y="2433411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Socialt arrangement med sleep over</a:t>
          </a:r>
        </a:p>
      </dsp:txBody>
      <dsp:txXfrm>
        <a:off x="2092" y="2433411"/>
        <a:ext cx="2241239" cy="1344743"/>
      </dsp:txXfrm>
    </dsp:sp>
    <dsp:sp modelId="{8A43D9E8-A807-4102-B263-59DC003F638D}">
      <dsp:nvSpPr>
        <dsp:cNvPr id="0" name=""/>
        <dsp:cNvSpPr/>
      </dsp:nvSpPr>
      <dsp:spPr>
        <a:xfrm>
          <a:off x="4998257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3103206"/>
        <a:ext cx="25774" cy="5154"/>
      </dsp:txXfrm>
    </dsp:sp>
    <dsp:sp modelId="{D83580C7-D0AC-45AB-8AFA-0A9D2F0BE4C7}">
      <dsp:nvSpPr>
        <dsp:cNvPr id="0" name=""/>
        <dsp:cNvSpPr/>
      </dsp:nvSpPr>
      <dsp:spPr>
        <a:xfrm>
          <a:off x="2758817" y="2433411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"skabe rammer for at mødes på tværs"</a:t>
          </a:r>
          <a:endParaRPr lang="en-US" sz="1700" kern="1200"/>
        </a:p>
      </dsp:txBody>
      <dsp:txXfrm>
        <a:off x="2758817" y="2433411"/>
        <a:ext cx="2241239" cy="1344743"/>
      </dsp:txXfrm>
    </dsp:sp>
    <dsp:sp modelId="{2C42FC11-8CBB-4059-95A1-3D31F77CB349}">
      <dsp:nvSpPr>
        <dsp:cNvPr id="0" name=""/>
        <dsp:cNvSpPr/>
      </dsp:nvSpPr>
      <dsp:spPr>
        <a:xfrm>
          <a:off x="7754982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3103206"/>
        <a:ext cx="25774" cy="5154"/>
      </dsp:txXfrm>
    </dsp:sp>
    <dsp:sp modelId="{AF8CD552-E7DE-4CC5-9CB0-AC1E779089E6}">
      <dsp:nvSpPr>
        <dsp:cNvPr id="0" name=""/>
        <dsp:cNvSpPr/>
      </dsp:nvSpPr>
      <dsp:spPr>
        <a:xfrm>
          <a:off x="5515542" y="2433411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"ved at skabe nytteværdi for lokalsamfundet og / eller eleverne selv"</a:t>
          </a:r>
          <a:endParaRPr lang="en-US" sz="1700" kern="1200"/>
        </a:p>
      </dsp:txBody>
      <dsp:txXfrm>
        <a:off x="5515542" y="2433411"/>
        <a:ext cx="2241239" cy="1344743"/>
      </dsp:txXfrm>
    </dsp:sp>
    <dsp:sp modelId="{13CB09BF-2A03-42C6-8461-8E649FBB84DC}">
      <dsp:nvSpPr>
        <dsp:cNvPr id="0" name=""/>
        <dsp:cNvSpPr/>
      </dsp:nvSpPr>
      <dsp:spPr>
        <a:xfrm>
          <a:off x="8272267" y="2433411"/>
          <a:ext cx="2241239" cy="1344743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"forskellige elevudvalg fx bæredygtighed, inter nationalisering"</a:t>
          </a:r>
          <a:endParaRPr lang="en-US" sz="1700" kern="1200"/>
        </a:p>
      </dsp:txBody>
      <dsp:txXfrm>
        <a:off x="8272267" y="2433411"/>
        <a:ext cx="2241239" cy="13447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54411-E2CD-4D60-BABB-888A15A0F58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FØR: Koordinering af årshjul, skemalægge aktiviteter</a:t>
          </a:r>
        </a:p>
      </dsp:txBody>
      <dsp:txXfrm>
        <a:off x="0" y="39687"/>
        <a:ext cx="3286125" cy="1971675"/>
      </dsp:txXfrm>
    </dsp:sp>
    <dsp:sp modelId="{0888AA2F-8D03-4785-867E-F009EFDC937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1288723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3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3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UNDER: Ice-breaker, tydelige instruktioner, elevfacilitering</a:t>
          </a:r>
        </a:p>
      </dsp:txBody>
      <dsp:txXfrm>
        <a:off x="3614737" y="39687"/>
        <a:ext cx="3286125" cy="1971675"/>
      </dsp:txXfrm>
    </dsp:sp>
    <dsp:sp modelId="{F7F54C71-932C-4FBD-9FCD-AA84FAD1B3B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EFTER: Evaluering og videndeling</a:t>
          </a:r>
        </a:p>
      </dsp:txBody>
      <dsp:txXfrm>
        <a:off x="7229475" y="39687"/>
        <a:ext cx="3286125" cy="1971675"/>
      </dsp:txXfrm>
    </dsp:sp>
    <dsp:sp modelId="{CD957FDF-19BD-457A-B156-D2B1D7C1E31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3866169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9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9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"lav kursus oplæg for elever"</a:t>
          </a:r>
          <a:endParaRPr lang="en-US" sz="3000" kern="1200"/>
        </a:p>
      </dsp:txBody>
      <dsp:txXfrm>
        <a:off x="0" y="2339975"/>
        <a:ext cx="3286125" cy="1971675"/>
      </dsp:txXfrm>
    </dsp:sp>
    <dsp:sp modelId="{E53DBB95-1F68-45BA-B6F1-31FDC54297E5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5154891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1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1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"tag udgangspunkt i faglige problemstillinger"</a:t>
          </a:r>
          <a:endParaRPr lang="en-US" sz="3000" kern="1200"/>
        </a:p>
      </dsp:txBody>
      <dsp:txXfrm>
        <a:off x="3614737" y="2339975"/>
        <a:ext cx="3286125" cy="1971675"/>
      </dsp:txXfrm>
    </dsp:sp>
    <dsp:sp modelId="{CF897E63-9FC7-4D37-949B-9A051192DD0A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/>
            <a:t>"repræsentanter fra elevudvalg deltager i idéudvikling"</a:t>
          </a:r>
          <a:endParaRPr lang="en-US" sz="30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C3976-FDAD-412C-88F2-CE45BF652CCB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E277-AE6F-4FE9-8AA7-6611944BC5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85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E277-AE6F-4FE9-8AA7-6611944BC55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695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A706D-715E-A37E-4340-6460CCAB6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CC5767-8FF3-ABA3-AFD2-224EE040C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9C1F31-0360-9CAB-1449-D7BE6E32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8C19B1-917E-05AD-831C-5AEC820A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3BC38D-EF40-EBF3-3E1E-8B00CB61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43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18039-067B-1A62-4C41-A1B2FED6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EB7E041-500D-888A-25D5-67C0F7A23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54A279-7337-B230-D925-ABEA7F00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8DBD40-CEF4-BD4B-B423-87BA31D6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844A5F-F754-BA56-B75F-8ED1499F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86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30A4625-95DF-F540-5006-B7D2B4C72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4D8E149-CF71-8784-4537-147FAF71E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2163F9-6DEA-C089-E6C0-553E8E4D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6FE495-D359-293C-CB4D-554D0406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FD54CF-78BF-A140-F207-698FBC3A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00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7EC4B-8CC2-D803-4AAD-259BDAB8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292F79-3690-EE64-9386-79294171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F46363-6340-0671-BE3C-2240964B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92F99A-7AB1-74DE-8B0B-E5CE2163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EB3A59-7EFA-C82F-7CB2-2E79DAB7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24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3DDCF-AFFC-ED30-6414-A7CF3228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830E8D-B651-5F97-3FDE-56A524C3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FBC68B-7685-1882-BAC0-C0690170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B1A84D-E05D-7967-D4C1-83B7F962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934BA6-34DB-829F-BC44-59DAE4A5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41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A8D0F-CA9A-2625-30A6-B2816FB0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33C1AE-F444-D25B-80C4-9502E0BE6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0A7B280-2E6C-868F-0D4D-F8F3A7F68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D9C97F-A1F4-5B45-D17C-400D8EC0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EDD4A68-365D-AD6A-FEB3-DFADBDFD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47A36B-686E-0CA8-4F00-6C1AD007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87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774A-4D2F-D4A0-FDC1-6C3B43CF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F1AA75-7EEA-3456-4B22-3E10707E6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C31FAE-099B-0FCD-BF18-0F2E86A3B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5267E0B-09F3-8040-B7A8-29AC492FE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EFDF9E-05B5-30AB-D4EA-01F7098A6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2D0D279-6D5C-44E8-36D2-1660E4E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3DA27D3-483B-784D-808B-19850B69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8DA795-5748-0A62-0E54-9288340B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15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2E234-A380-F001-2AFF-0A3BB4DD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99B9600-A326-41D3-809D-6C0E71B8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03422C3-7139-0F64-13AF-6FBFEFDD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6324E53-6E76-0BB1-FD5F-1342960B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76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A92C4FC-348E-4C00-AAA1-2595909C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D5ADDC-65DB-A44A-C94C-073A85C5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01296B-850F-313C-97BE-A02F527A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2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3E737-A02F-FCCB-17DE-40DE0434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5B2F6B-7201-E0EE-BCF9-AF1911BF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C9BEB3-AAAF-E110-1AEF-D48C92F70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FEF226E-E1DF-B720-6EED-BE1C463B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7B0F9F-F792-07B0-6707-3667795E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A3B246-0777-A994-801F-AE7A4671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07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5569E-6397-F573-6638-4723DB1C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8D40FE8-2933-6C1C-2C1F-212DCE859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2792B-37F7-3194-1453-1427B54B7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FE21F8-FB03-120E-7C10-E57BD76E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462EDA9-A347-C2F0-7AA3-AC3DF4ED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89C637-5EE3-2216-7233-A9E923E1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4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D16D8AF-6AC2-F2BA-435C-2CE9407F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092D7B-101A-5563-E7B6-BA5A1FC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56A4CB-5C04-182F-5ED4-249C16BC8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2D501-E623-4C55-AFFC-CCFDC5E264A6}" type="datetimeFigureOut">
              <a:rPr lang="da-DK" smtClean="0"/>
              <a:t>12-01-2026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609FC7-77A7-E8F1-A887-7CBD6F898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2BE18D-7CC7-0FDD-5903-28C55B352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42DCA-EC15-4A6B-99B7-C9E48C0BCC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71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pmv.dk/pc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22647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knude/stik/knob, fiber, gevind, nål&#10;&#10;AI-genereret indhold kan være ukorrekt.">
            <a:extLst>
              <a:ext uri="{FF2B5EF4-FFF2-40B4-BE49-F238E27FC236}">
                <a16:creationId xmlns:a16="http://schemas.microsoft.com/office/drawing/2014/main" id="{EAFB5E1C-20D0-42EE-F183-A195DAD2F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 r="12204" b="-1"/>
          <a:stretch>
            <a:fillRect/>
          </a:stretch>
        </p:blipFill>
        <p:spPr>
          <a:xfrm>
            <a:off x="3523488" y="-146295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A6CF07-415F-0726-C362-65423B351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9218469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da-DK" sz="4800" dirty="0">
                <a:solidFill>
                  <a:schemeClr val="bg1"/>
                </a:solidFill>
              </a:rPr>
              <a:t>Runde med status på lokale aktiviteter</a:t>
            </a:r>
            <a:br>
              <a:rPr lang="da-DK" sz="4800" dirty="0">
                <a:solidFill>
                  <a:schemeClr val="bg1"/>
                </a:solidFill>
              </a:rPr>
            </a:br>
            <a:r>
              <a:rPr lang="da-DK" sz="4800" dirty="0">
                <a:solidFill>
                  <a:schemeClr val="bg1"/>
                </a:solidFill>
              </a:rPr>
              <a:t>Workshops</a:t>
            </a:r>
            <a:br>
              <a:rPr lang="da-DK" sz="4800" dirty="0">
                <a:solidFill>
                  <a:schemeClr val="bg1"/>
                </a:solidFill>
              </a:rPr>
            </a:br>
            <a:r>
              <a:rPr lang="da-DK" sz="4800" dirty="0">
                <a:solidFill>
                  <a:schemeClr val="bg1"/>
                </a:solidFill>
              </a:rPr>
              <a:t>Møder fremadrettet </a:t>
            </a:r>
            <a:br>
              <a:rPr lang="da-DK" sz="4800" dirty="0">
                <a:solidFill>
                  <a:schemeClr val="bg1"/>
                </a:solidFill>
              </a:rPr>
            </a:br>
            <a:br>
              <a:rPr lang="da-DK" sz="4800" dirty="0">
                <a:solidFill>
                  <a:schemeClr val="bg1"/>
                </a:solidFill>
              </a:rPr>
            </a:br>
            <a:r>
              <a:rPr lang="da-DK" sz="4800" dirty="0">
                <a:solidFill>
                  <a:schemeClr val="bg1"/>
                </a:solidFill>
              </a:rPr>
              <a:t>12.30 Frokost</a:t>
            </a:r>
            <a:br>
              <a:rPr lang="da-DK" sz="4800" dirty="0">
                <a:solidFill>
                  <a:schemeClr val="bg1"/>
                </a:solidFill>
              </a:rPr>
            </a:br>
            <a:r>
              <a:rPr lang="da-DK" sz="4800" dirty="0">
                <a:solidFill>
                  <a:schemeClr val="bg1"/>
                </a:solidFill>
              </a:rPr>
              <a:t>efter frokost er der mulighed for at fortsætte i lokale styregrupper (IO3)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7" descr="Et billede, der indeholder tekst, logo, Font/skrifttype, Grafik&#10;&#10;AI-genereret indhold kan være ukorrekt.">
            <a:extLst>
              <a:ext uri="{FF2B5EF4-FFF2-40B4-BE49-F238E27FC236}">
                <a16:creationId xmlns:a16="http://schemas.microsoft.com/office/drawing/2014/main" id="{BF8EBCD9-29A0-861D-D23F-F305C18F4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1" t="28932" b="40890"/>
          <a:stretch>
            <a:fillRect/>
          </a:stretch>
        </p:blipFill>
        <p:spPr>
          <a:xfrm>
            <a:off x="889016" y="5234939"/>
            <a:ext cx="2085376" cy="8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FE5BBD-DC9B-6D62-BD43-E32D5F1F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642" r="9091" b="87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/>
              <a:t>Grundprincipper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1FC397-AF97-5DDD-1BBC-1BE092D2E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484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DA38242-9D21-1953-CB62-26D8F4AAA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604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/>
              <a:t>B. Idékatalog</a:t>
            </a: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B5051590-C1AB-6CD0-3ECF-F53281706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871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D7B6F23-6C99-3C34-8C67-484D99E2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/>
              <a:t> Huskeliste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1189007-1D63-F72C-9EAB-43BAA4C95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471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0CFD-91B6-9A03-B57E-E001635A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Aktivitetsbeskrivelser </a:t>
            </a:r>
          </a:p>
        </p:txBody>
      </p:sp>
      <p:pic>
        <p:nvPicPr>
          <p:cNvPr id="5" name="Pladsholder til indhold 4" descr="Et billede, der indeholder tekst, skærmbillede, Font/skrifttype, dokument&#10;&#10;AI-genereret indhold kan være ukorrekt.">
            <a:extLst>
              <a:ext uri="{FF2B5EF4-FFF2-40B4-BE49-F238E27FC236}">
                <a16:creationId xmlns:a16="http://schemas.microsoft.com/office/drawing/2014/main" id="{E3DD6D3D-9A4B-170D-936D-1FA04D070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218" y="1027906"/>
            <a:ext cx="4617582" cy="5138738"/>
          </a:xfrm>
          <a:prstGeom prst="rect">
            <a:avLst/>
          </a:prstGeom>
        </p:spPr>
      </p:pic>
      <p:pic>
        <p:nvPicPr>
          <p:cNvPr id="7" name="Billede 6" descr="Et billede, der indeholder tekst, skærmbillede, Ansigt, person&#10;&#10;AI-genereret indhold kan være ukorrekt.">
            <a:extLst>
              <a:ext uri="{FF2B5EF4-FFF2-40B4-BE49-F238E27FC236}">
                <a16:creationId xmlns:a16="http://schemas.microsoft.com/office/drawing/2014/main" id="{B9501465-56CA-9484-E4CB-C6AD40BC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858905"/>
            <a:ext cx="6097955" cy="437996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E4B995A-111E-9DC9-9718-4FDB27087AC6}"/>
              </a:ext>
            </a:extLst>
          </p:cNvPr>
          <p:cNvSpPr txBox="1"/>
          <p:nvPr/>
        </p:nvSpPr>
        <p:spPr>
          <a:xfrm>
            <a:off x="838200" y="1321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Projekt Campusdannelse i Region Midtjylland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888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28875-A170-BD27-7458-A44600C8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838"/>
            <a:ext cx="10515600" cy="1325563"/>
          </a:xfrm>
        </p:spPr>
        <p:txBody>
          <a:bodyPr/>
          <a:lstStyle/>
          <a:p>
            <a:r>
              <a:rPr lang="da-DK" dirty="0"/>
              <a:t>Møder fremadrettet</a:t>
            </a:r>
          </a:p>
        </p:txBody>
      </p:sp>
      <p:pic>
        <p:nvPicPr>
          <p:cNvPr id="5" name="Pladsholder til indhold 4" descr="Et billede, der indeholder tekst, skærmbillede, software, Computerikon&#10;&#10;AI-genereret indhold kan være ukorrekt.">
            <a:extLst>
              <a:ext uri="{FF2B5EF4-FFF2-40B4-BE49-F238E27FC236}">
                <a16:creationId xmlns:a16="http://schemas.microsoft.com/office/drawing/2014/main" id="{9283FFB1-5B4F-5150-93AA-521350E5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24" y="1228725"/>
            <a:ext cx="10515599" cy="4948238"/>
          </a:xfrm>
          <a:prstGeom prst="rect">
            <a:avLst/>
          </a:prstGeom>
        </p:spPr>
      </p:pic>
      <p:sp>
        <p:nvSpPr>
          <p:cNvPr id="6" name="Taleboble: oval 5">
            <a:extLst>
              <a:ext uri="{FF2B5EF4-FFF2-40B4-BE49-F238E27FC236}">
                <a16:creationId xmlns:a16="http://schemas.microsoft.com/office/drawing/2014/main" id="{FCCA9660-3F7D-DB56-870A-822D76E17F90}"/>
              </a:ext>
            </a:extLst>
          </p:cNvPr>
          <p:cNvSpPr/>
          <p:nvPr/>
        </p:nvSpPr>
        <p:spPr>
          <a:xfrm>
            <a:off x="5678424" y="1755648"/>
            <a:ext cx="1217676" cy="577977"/>
          </a:xfrm>
          <a:prstGeom prst="wedgeEllipseCallout">
            <a:avLst>
              <a:gd name="adj1" fmla="val 55738"/>
              <a:gd name="adj2" fmla="val 1005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27.1.</a:t>
            </a:r>
          </a:p>
          <a:p>
            <a:pPr algn="ctr"/>
            <a:r>
              <a:rPr lang="da-DK" sz="1400" dirty="0"/>
              <a:t>Randers</a:t>
            </a:r>
          </a:p>
        </p:txBody>
      </p:sp>
      <p:sp>
        <p:nvSpPr>
          <p:cNvPr id="7" name="Taleboble: oval 6">
            <a:extLst>
              <a:ext uri="{FF2B5EF4-FFF2-40B4-BE49-F238E27FC236}">
                <a16:creationId xmlns:a16="http://schemas.microsoft.com/office/drawing/2014/main" id="{8686A995-B5F5-2E18-9D99-5611A42BE2D7}"/>
              </a:ext>
            </a:extLst>
          </p:cNvPr>
          <p:cNvSpPr/>
          <p:nvPr/>
        </p:nvSpPr>
        <p:spPr>
          <a:xfrm>
            <a:off x="10780776" y="1490472"/>
            <a:ext cx="1316736" cy="932688"/>
          </a:xfrm>
          <a:prstGeom prst="wedgeEllipseCallout">
            <a:avLst>
              <a:gd name="adj1" fmla="val -100928"/>
              <a:gd name="adj2" fmla="val 599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29.5.</a:t>
            </a:r>
          </a:p>
          <a:p>
            <a:pPr algn="ctr"/>
            <a:r>
              <a:rPr lang="da-DK" sz="1400" dirty="0" err="1"/>
              <a:t>Erfamøde</a:t>
            </a:r>
            <a:r>
              <a:rPr lang="da-DK" sz="1400" dirty="0"/>
              <a:t> IO1</a:t>
            </a:r>
          </a:p>
          <a:p>
            <a:pPr algn="ctr"/>
            <a:r>
              <a:rPr lang="da-DK" sz="1400" dirty="0"/>
              <a:t>Sted?</a:t>
            </a:r>
          </a:p>
        </p:txBody>
      </p:sp>
    </p:spTree>
    <p:extLst>
      <p:ext uri="{BB962C8B-B14F-4D97-AF65-F5344CB8AC3E}">
        <p14:creationId xmlns:p14="http://schemas.microsoft.com/office/powerpoint/2010/main" val="90215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2FCC77-D822-9006-C014-F0F664DE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 Frokost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09DCC1-7AB4-AF51-0856-E259AE7F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Mulighed for lokale styregruppemøder indtil 16.00</a:t>
            </a:r>
          </a:p>
        </p:txBody>
      </p:sp>
      <p:pic>
        <p:nvPicPr>
          <p:cNvPr id="6" name="Billede 5" descr="Et billede, der indeholder mad, måltid, marked, Delikatesse&#10;&#10;AI-genereret indhold kan være ukorrekt.">
            <a:extLst>
              <a:ext uri="{FF2B5EF4-FFF2-40B4-BE49-F238E27FC236}">
                <a16:creationId xmlns:a16="http://schemas.microsoft.com/office/drawing/2014/main" id="{80D7EA84-4E2A-F24F-AA3C-83F8318C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07" r="-1" b="2274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4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158F0D-9078-2746-DCC3-42D46633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Kick-off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622B0C-2367-345D-9840-01696FDAD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522" y="5633765"/>
            <a:ext cx="340855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Workshop 1 Indsatsområde 1 </a:t>
            </a:r>
          </a:p>
        </p:txBody>
      </p:sp>
      <p:pic>
        <p:nvPicPr>
          <p:cNvPr id="5" name="Billede 4" descr="Et billede, der indeholder tøj, tekst, kvinde, skærmbillede&#10;&#10;AI-genereret indhold kan være ukorrekt.">
            <a:extLst>
              <a:ext uri="{FF2B5EF4-FFF2-40B4-BE49-F238E27FC236}">
                <a16:creationId xmlns:a16="http://schemas.microsoft.com/office/drawing/2014/main" id="{96982E9A-22E8-4B8B-261F-B1D7D0688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5" y="710547"/>
            <a:ext cx="11327549" cy="38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4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8F59A1-7275-E7B4-4E12-1C3D027D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Hvad kan den lokale styregruppe gøre?</a:t>
            </a:r>
          </a:p>
        </p:txBody>
      </p:sp>
      <p:graphicFrame>
        <p:nvGraphicFramePr>
          <p:cNvPr id="17" name="Pladsholder til indhold 2">
            <a:extLst>
              <a:ext uri="{FF2B5EF4-FFF2-40B4-BE49-F238E27FC236}">
                <a16:creationId xmlns:a16="http://schemas.microsoft.com/office/drawing/2014/main" id="{79C182FD-AAB2-DDE4-9C8E-742CF1057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3860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67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01C98-E2B7-CD5F-1E8D-F2392B24C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724522-1D0C-7EF3-3428-6878F32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Kick-off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C25536-4E9C-D610-650F-D503186B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522" y="5633765"/>
            <a:ext cx="340855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Workshop 2 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Indsatsområde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2ED5D92-82E1-476D-DD98-95A5118B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5" y="1036214"/>
            <a:ext cx="11327549" cy="36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BB67B5D-6AE5-D2B5-170C-F6DE9185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222" r="1" b="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Idékatalog og Huskeliste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Medarbejderaktiviteter på tværs af ungdomsuddannelser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Grundprincipper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314CCD-69F5-A460-8129-85BE8B833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4206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F82C2D-A429-8A9C-0CAC-DB7579062B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/>
              <a:t>Huskeliste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0CBDB9-6946-E8DA-46F9-FEB237ACA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9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da-DK" sz="5200"/>
              <a:t> Idékatalog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D7B4406-1D64-F834-7EA2-F3CA09985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5249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48E21C-F997-D962-5C54-FE12E9975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6" t="2817" r="25778" b="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>
                <a:solidFill>
                  <a:schemeClr val="bg1"/>
                </a:solidFill>
              </a:rPr>
              <a:t>Idékatalog og Huskeliste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2000">
                <a:solidFill>
                  <a:schemeClr val="bg1"/>
                </a:solidFill>
              </a:rPr>
              <a:t>Elevaktiviteter på tværs af ungdomsuddannelser PCR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456</Words>
  <Application>Microsoft Office PowerPoint</Application>
  <PresentationFormat>Widescreen</PresentationFormat>
  <Paragraphs>83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Office-tema</vt:lpstr>
      <vt:lpstr>Runde med status på lokale aktiviteter Workshops Møder fremadrettet   12.30 Frokost efter frokost er der mulighed for at fortsætte i lokale styregrupper (IO3) </vt:lpstr>
      <vt:lpstr>Kick-off</vt:lpstr>
      <vt:lpstr>Hvad kan den lokale styregruppe gøre?</vt:lpstr>
      <vt:lpstr>Kick-off</vt:lpstr>
      <vt:lpstr>Idékatalog og Huskeliste</vt:lpstr>
      <vt:lpstr>Grundprincipper</vt:lpstr>
      <vt:lpstr>Huskeliste</vt:lpstr>
      <vt:lpstr> Idékatalog</vt:lpstr>
      <vt:lpstr>Idékatalog og Huskeliste</vt:lpstr>
      <vt:lpstr>Grundprincipper</vt:lpstr>
      <vt:lpstr>B. Idékatalog</vt:lpstr>
      <vt:lpstr> Huskeliste</vt:lpstr>
      <vt:lpstr>Aktivitetsbeskrivelser </vt:lpstr>
      <vt:lpstr>Møder fremadrettet</vt:lpstr>
      <vt:lpstr> Frokost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Spelling-Sørensen (KSS - UCH)</dc:creator>
  <cp:lastModifiedBy>Karin Spelling-Sørensen (KSS - UCH)</cp:lastModifiedBy>
  <cp:revision>2</cp:revision>
  <dcterms:created xsi:type="dcterms:W3CDTF">2026-01-12T07:32:58Z</dcterms:created>
  <dcterms:modified xsi:type="dcterms:W3CDTF">2026-01-12T10:06:40Z</dcterms:modified>
</cp:coreProperties>
</file>