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0"/>
  </p:notesMasterIdLst>
  <p:sldIdLst>
    <p:sldId id="262" r:id="rId2"/>
    <p:sldId id="259" r:id="rId3"/>
    <p:sldId id="261" r:id="rId4"/>
    <p:sldId id="258" r:id="rId5"/>
    <p:sldId id="264" r:id="rId6"/>
    <p:sldId id="257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3" autoAdjust="0"/>
    <p:restoredTop sz="94660"/>
  </p:normalViewPr>
  <p:slideViewPr>
    <p:cSldViewPr snapToGrid="0">
      <p:cViewPr varScale="1">
        <p:scale>
          <a:sx n="56" d="100"/>
          <a:sy n="56" d="100"/>
        </p:scale>
        <p:origin x="5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F11243-E45D-4E73-AD24-404913FBE8C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6C78AD8-6838-4202-B222-5581E77A3A35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 dirty="0"/>
            <a:t>MYTE</a:t>
          </a:r>
          <a:br>
            <a:rPr lang="da-DK" dirty="0"/>
          </a:br>
          <a:r>
            <a:rPr lang="da-DK" dirty="0"/>
            <a:t>	</a:t>
          </a:r>
          <a:endParaRPr lang="en-US" dirty="0"/>
        </a:p>
      </dgm:t>
    </dgm:pt>
    <dgm:pt modelId="{F408F45A-B376-4833-8917-58E6BC11E6C4}" type="parTrans" cxnId="{A01FD3B8-C049-41B2-9345-4BCC46F8D487}">
      <dgm:prSet/>
      <dgm:spPr/>
      <dgm:t>
        <a:bodyPr/>
        <a:lstStyle/>
        <a:p>
          <a:endParaRPr lang="en-US"/>
        </a:p>
      </dgm:t>
    </dgm:pt>
    <dgm:pt modelId="{B6D05A9A-4470-48A6-9F4F-A93257D3B6E2}" type="sibTrans" cxnId="{A01FD3B8-C049-41B2-9345-4BCC46F8D487}">
      <dgm:prSet/>
      <dgm:spPr/>
      <dgm:t>
        <a:bodyPr/>
        <a:lstStyle/>
        <a:p>
          <a:endParaRPr lang="en-US"/>
        </a:p>
      </dgm:t>
    </dgm:pt>
    <dgm:pt modelId="{6B270393-9771-4089-B182-04C326CF82CD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GRIN &amp; TAL OM</a:t>
          </a:r>
          <a:endParaRPr lang="en-US"/>
        </a:p>
      </dgm:t>
    </dgm:pt>
    <dgm:pt modelId="{46EA0E36-2F7F-4379-B2CF-72B5D1FCE57A}" type="parTrans" cxnId="{75707109-3365-472F-B3D1-0D32388B2F85}">
      <dgm:prSet/>
      <dgm:spPr/>
      <dgm:t>
        <a:bodyPr/>
        <a:lstStyle/>
        <a:p>
          <a:endParaRPr lang="en-US"/>
        </a:p>
      </dgm:t>
    </dgm:pt>
    <dgm:pt modelId="{8C0B71D7-9342-4DE8-8E8C-B8C5FCB88311}" type="sibTrans" cxnId="{75707109-3365-472F-B3D1-0D32388B2F85}">
      <dgm:prSet/>
      <dgm:spPr/>
      <dgm:t>
        <a:bodyPr/>
        <a:lstStyle/>
        <a:p>
          <a:endParaRPr lang="en-US"/>
        </a:p>
      </dgm:t>
    </dgm:pt>
    <dgm:pt modelId="{489F84FB-9E2D-4304-AAB5-6D7301EFCF5C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Hvor møder I denne myte i praksis?</a:t>
          </a:r>
          <a:endParaRPr lang="en-US"/>
        </a:p>
      </dgm:t>
    </dgm:pt>
    <dgm:pt modelId="{DDAF184C-8D3B-4D1A-B17F-5698B3D16551}" type="parTrans" cxnId="{82FD0374-65FB-43C2-931A-2AA8A13F11D6}">
      <dgm:prSet/>
      <dgm:spPr/>
      <dgm:t>
        <a:bodyPr/>
        <a:lstStyle/>
        <a:p>
          <a:endParaRPr lang="en-US"/>
        </a:p>
      </dgm:t>
    </dgm:pt>
    <dgm:pt modelId="{F133AD3E-7568-4DAA-AB53-0BA0D98665CD}" type="sibTrans" cxnId="{82FD0374-65FB-43C2-931A-2AA8A13F11D6}">
      <dgm:prSet/>
      <dgm:spPr/>
      <dgm:t>
        <a:bodyPr/>
        <a:lstStyle/>
        <a:p>
          <a:endParaRPr lang="en-US"/>
        </a:p>
      </dgm:t>
    </dgm:pt>
    <dgm:pt modelId="{6092BC54-2698-4048-90B1-DA18469149A4}">
      <dgm:prSet/>
      <dgm:spPr/>
      <dgm:t>
        <a:bodyPr/>
        <a:lstStyle/>
        <a:p>
          <a:pPr>
            <a:lnSpc>
              <a:spcPct val="100000"/>
            </a:lnSpc>
          </a:pPr>
          <a:r>
            <a:rPr lang="da-DK"/>
            <a:t>Hvordan eller hvor opstår den i jeres hverdag? </a:t>
          </a:r>
          <a:endParaRPr lang="en-US"/>
        </a:p>
      </dgm:t>
    </dgm:pt>
    <dgm:pt modelId="{56725B88-5667-4A5A-8545-6A4EF8881A67}" type="parTrans" cxnId="{5AE47F51-D1D5-42DF-923A-ED9056FE3BB7}">
      <dgm:prSet/>
      <dgm:spPr/>
      <dgm:t>
        <a:bodyPr/>
        <a:lstStyle/>
        <a:p>
          <a:endParaRPr lang="en-US"/>
        </a:p>
      </dgm:t>
    </dgm:pt>
    <dgm:pt modelId="{89AD0C09-E170-4418-8247-5AB40282F6CE}" type="sibTrans" cxnId="{5AE47F51-D1D5-42DF-923A-ED9056FE3BB7}">
      <dgm:prSet/>
      <dgm:spPr/>
      <dgm:t>
        <a:bodyPr/>
        <a:lstStyle/>
        <a:p>
          <a:endParaRPr lang="en-US"/>
        </a:p>
      </dgm:t>
    </dgm:pt>
    <dgm:pt modelId="{21E652AD-F540-4F38-9455-C396B15DA7B8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VEND MYTEN PÅ HOVEDET</a:t>
          </a:r>
          <a:endParaRPr lang="en-US"/>
        </a:p>
      </dgm:t>
    </dgm:pt>
    <dgm:pt modelId="{1F765197-D41C-46FA-8F64-B7B129803FF7}" type="parTrans" cxnId="{56E67D3C-83DC-4B69-AB9D-016C326F73F2}">
      <dgm:prSet/>
      <dgm:spPr/>
      <dgm:t>
        <a:bodyPr/>
        <a:lstStyle/>
        <a:p>
          <a:endParaRPr lang="en-US"/>
        </a:p>
      </dgm:t>
    </dgm:pt>
    <dgm:pt modelId="{B275C978-C8DD-4C69-8E4D-36E805821F5E}" type="sibTrans" cxnId="{56E67D3C-83DC-4B69-AB9D-016C326F73F2}">
      <dgm:prSet/>
      <dgm:spPr/>
      <dgm:t>
        <a:bodyPr/>
        <a:lstStyle/>
        <a:p>
          <a:endParaRPr lang="en-US"/>
        </a:p>
      </dgm:t>
    </dgm:pt>
    <dgm:pt modelId="{E4D4471F-03B8-4ECF-BC4C-42E35B90C375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dirty="0"/>
            <a:t>Hvilke eksempler har I, der fortæller en anden historie end myten? Hvilke situationer viser det modsatte?	</a:t>
          </a:r>
          <a:endParaRPr lang="en-US" dirty="0"/>
        </a:p>
      </dgm:t>
    </dgm:pt>
    <dgm:pt modelId="{82BD9FA9-60CB-415C-A44C-BCEB925C2E0F}" type="parTrans" cxnId="{3FC88D72-6F41-43F5-B5EE-258CAD2A9EF5}">
      <dgm:prSet/>
      <dgm:spPr/>
      <dgm:t>
        <a:bodyPr/>
        <a:lstStyle/>
        <a:p>
          <a:endParaRPr lang="en-US"/>
        </a:p>
      </dgm:t>
    </dgm:pt>
    <dgm:pt modelId="{653B7A01-9448-43B9-93A2-CBD928CB4B8A}" type="sibTrans" cxnId="{3FC88D72-6F41-43F5-B5EE-258CAD2A9EF5}">
      <dgm:prSet/>
      <dgm:spPr/>
      <dgm:t>
        <a:bodyPr/>
        <a:lstStyle/>
        <a:p>
          <a:endParaRPr lang="en-US"/>
        </a:p>
      </dgm:t>
    </dgm:pt>
    <dgm:pt modelId="{45F239BE-6198-4877-A6F7-9CEE2295BE1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da-DK" sz="2000" i="1" dirty="0"/>
            <a:t>“Overgange er bare transport.”</a:t>
          </a:r>
          <a:endParaRPr lang="en-GB" sz="2000" dirty="0"/>
        </a:p>
      </dgm:t>
    </dgm:pt>
    <dgm:pt modelId="{E646CF71-9221-44F6-8696-7765A268CA3C}" type="parTrans" cxnId="{37F0DCE0-0517-4EFF-B6FB-AA2B8165C9BA}">
      <dgm:prSet/>
      <dgm:spPr/>
      <dgm:t>
        <a:bodyPr/>
        <a:lstStyle/>
        <a:p>
          <a:endParaRPr lang="en-GB"/>
        </a:p>
      </dgm:t>
    </dgm:pt>
    <dgm:pt modelId="{5C530541-5180-4396-A739-78229F0CC732}" type="sibTrans" cxnId="{37F0DCE0-0517-4EFF-B6FB-AA2B8165C9BA}">
      <dgm:prSet/>
      <dgm:spPr/>
    </dgm:pt>
    <dgm:pt modelId="{5BE6E1C1-D294-42CB-868C-E6970FCFB13D}" type="pres">
      <dgm:prSet presAssocID="{9FF11243-E45D-4E73-AD24-404913FBE8C0}" presName="root" presStyleCnt="0">
        <dgm:presLayoutVars>
          <dgm:dir/>
          <dgm:resizeHandles val="exact"/>
        </dgm:presLayoutVars>
      </dgm:prSet>
      <dgm:spPr/>
    </dgm:pt>
    <dgm:pt modelId="{A6C57A19-2B24-4D97-A4BB-B590DD38CB3A}" type="pres">
      <dgm:prSet presAssocID="{96C78AD8-6838-4202-B222-5581E77A3A35}" presName="compNode" presStyleCnt="0"/>
      <dgm:spPr/>
    </dgm:pt>
    <dgm:pt modelId="{05510D82-D61E-48EE-899A-41F6D9D5C608}" type="pres">
      <dgm:prSet presAssocID="{96C78AD8-6838-4202-B222-5581E77A3A35}" presName="bgRect" presStyleLbl="bgShp" presStyleIdx="0" presStyleCnt="3"/>
      <dgm:spPr/>
    </dgm:pt>
    <dgm:pt modelId="{51B9F941-8DDC-4688-B242-02305B18261A}" type="pres">
      <dgm:prSet presAssocID="{96C78AD8-6838-4202-B222-5581E77A3A3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"/>
        </a:ext>
      </dgm:extLst>
    </dgm:pt>
    <dgm:pt modelId="{C67DD536-97FA-4112-9B9E-7FFEB46BDE2B}" type="pres">
      <dgm:prSet presAssocID="{96C78AD8-6838-4202-B222-5581E77A3A35}" presName="spaceRect" presStyleCnt="0"/>
      <dgm:spPr/>
    </dgm:pt>
    <dgm:pt modelId="{41F1EC98-D288-48B8-AB3F-427B8FDE0456}" type="pres">
      <dgm:prSet presAssocID="{96C78AD8-6838-4202-B222-5581E77A3A35}" presName="parTx" presStyleLbl="revTx" presStyleIdx="0" presStyleCnt="6">
        <dgm:presLayoutVars>
          <dgm:chMax val="0"/>
          <dgm:chPref val="0"/>
        </dgm:presLayoutVars>
      </dgm:prSet>
      <dgm:spPr/>
    </dgm:pt>
    <dgm:pt modelId="{F6BF776C-8E94-4061-93BD-1FE762065D03}" type="pres">
      <dgm:prSet presAssocID="{96C78AD8-6838-4202-B222-5581E77A3A35}" presName="desTx" presStyleLbl="revTx" presStyleIdx="1" presStyleCnt="6">
        <dgm:presLayoutVars/>
      </dgm:prSet>
      <dgm:spPr/>
    </dgm:pt>
    <dgm:pt modelId="{3D38EA18-4E5D-4C94-A2BF-EF7A9949CC84}" type="pres">
      <dgm:prSet presAssocID="{B6D05A9A-4470-48A6-9F4F-A93257D3B6E2}" presName="sibTrans" presStyleCnt="0"/>
      <dgm:spPr/>
    </dgm:pt>
    <dgm:pt modelId="{AD0A48FE-A40B-46FB-A2C2-C094C17653EE}" type="pres">
      <dgm:prSet presAssocID="{6B270393-9771-4089-B182-04C326CF82CD}" presName="compNode" presStyleCnt="0"/>
      <dgm:spPr/>
    </dgm:pt>
    <dgm:pt modelId="{990AA12C-4E16-46BC-A64A-3D8145803A2B}" type="pres">
      <dgm:prSet presAssocID="{6B270393-9771-4089-B182-04C326CF82CD}" presName="bgRect" presStyleLbl="bgShp" presStyleIdx="1" presStyleCnt="3"/>
      <dgm:spPr/>
    </dgm:pt>
    <dgm:pt modelId="{C50E66BD-ADBA-439D-9866-436E0ED8F8A7}" type="pres">
      <dgm:prSet presAssocID="{6B270393-9771-4089-B182-04C326CF82C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Outline"/>
        </a:ext>
      </dgm:extLst>
    </dgm:pt>
    <dgm:pt modelId="{68605A7B-3671-48A4-AD82-AA49E5BCC588}" type="pres">
      <dgm:prSet presAssocID="{6B270393-9771-4089-B182-04C326CF82CD}" presName="spaceRect" presStyleCnt="0"/>
      <dgm:spPr/>
    </dgm:pt>
    <dgm:pt modelId="{83335796-2B7C-4536-9B0F-645C1480B3E6}" type="pres">
      <dgm:prSet presAssocID="{6B270393-9771-4089-B182-04C326CF82CD}" presName="parTx" presStyleLbl="revTx" presStyleIdx="2" presStyleCnt="6">
        <dgm:presLayoutVars>
          <dgm:chMax val="0"/>
          <dgm:chPref val="0"/>
        </dgm:presLayoutVars>
      </dgm:prSet>
      <dgm:spPr/>
    </dgm:pt>
    <dgm:pt modelId="{F8987CF3-B4C5-4167-A9A8-287114003BD3}" type="pres">
      <dgm:prSet presAssocID="{6B270393-9771-4089-B182-04C326CF82CD}" presName="desTx" presStyleLbl="revTx" presStyleIdx="3" presStyleCnt="6">
        <dgm:presLayoutVars/>
      </dgm:prSet>
      <dgm:spPr/>
    </dgm:pt>
    <dgm:pt modelId="{307E467D-7155-4F89-9D85-0142CC435C38}" type="pres">
      <dgm:prSet presAssocID="{8C0B71D7-9342-4DE8-8E8C-B8C5FCB88311}" presName="sibTrans" presStyleCnt="0"/>
      <dgm:spPr/>
    </dgm:pt>
    <dgm:pt modelId="{9E504A48-111F-4E5D-9368-607F0CF67430}" type="pres">
      <dgm:prSet presAssocID="{21E652AD-F540-4F38-9455-C396B15DA7B8}" presName="compNode" presStyleCnt="0"/>
      <dgm:spPr/>
    </dgm:pt>
    <dgm:pt modelId="{B79CDE70-DF17-4A47-B4B0-A5F43781E859}" type="pres">
      <dgm:prSet presAssocID="{21E652AD-F540-4F38-9455-C396B15DA7B8}" presName="bgRect" presStyleLbl="bgShp" presStyleIdx="2" presStyleCnt="3"/>
      <dgm:spPr/>
    </dgm:pt>
    <dgm:pt modelId="{CDF82869-B2E5-4CFD-B176-806CFF22D0D5}" type="pres">
      <dgm:prSet presAssocID="{21E652AD-F540-4F38-9455-C396B15DA7B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C5E14E54-BBD8-460D-A0A5-1F2A733C43E4}" type="pres">
      <dgm:prSet presAssocID="{21E652AD-F540-4F38-9455-C396B15DA7B8}" presName="spaceRect" presStyleCnt="0"/>
      <dgm:spPr/>
    </dgm:pt>
    <dgm:pt modelId="{40B7B708-A36A-4C06-AB20-3E4797F11059}" type="pres">
      <dgm:prSet presAssocID="{21E652AD-F540-4F38-9455-C396B15DA7B8}" presName="parTx" presStyleLbl="revTx" presStyleIdx="4" presStyleCnt="6">
        <dgm:presLayoutVars>
          <dgm:chMax val="0"/>
          <dgm:chPref val="0"/>
        </dgm:presLayoutVars>
      </dgm:prSet>
      <dgm:spPr/>
    </dgm:pt>
    <dgm:pt modelId="{DCA22C85-E842-4720-862B-163ABD53FF2D}" type="pres">
      <dgm:prSet presAssocID="{21E652AD-F540-4F38-9455-C396B15DA7B8}" presName="desTx" presStyleLbl="revTx" presStyleIdx="5" presStyleCnt="6">
        <dgm:presLayoutVars/>
      </dgm:prSet>
      <dgm:spPr/>
    </dgm:pt>
  </dgm:ptLst>
  <dgm:cxnLst>
    <dgm:cxn modelId="{8E873A05-AAEB-4D10-A9E4-E7585AA970C3}" type="presOf" srcId="{E4D4471F-03B8-4ECF-BC4C-42E35B90C375}" destId="{DCA22C85-E842-4720-862B-163ABD53FF2D}" srcOrd="0" destOrd="0" presId="urn:microsoft.com/office/officeart/2018/2/layout/IconVerticalSolidList"/>
    <dgm:cxn modelId="{75707109-3365-472F-B3D1-0D32388B2F85}" srcId="{9FF11243-E45D-4E73-AD24-404913FBE8C0}" destId="{6B270393-9771-4089-B182-04C326CF82CD}" srcOrd="1" destOrd="0" parTransId="{46EA0E36-2F7F-4379-B2CF-72B5D1FCE57A}" sibTransId="{8C0B71D7-9342-4DE8-8E8C-B8C5FCB88311}"/>
    <dgm:cxn modelId="{B4D60E0E-04A4-4F1D-B774-60A9AE8C6176}" type="presOf" srcId="{45F239BE-6198-4877-A6F7-9CEE2295BE17}" destId="{F6BF776C-8E94-4061-93BD-1FE762065D03}" srcOrd="0" destOrd="0" presId="urn:microsoft.com/office/officeart/2018/2/layout/IconVerticalSolidList"/>
    <dgm:cxn modelId="{DB150F3A-1A53-407B-AD83-9CDD3D6249AB}" type="presOf" srcId="{6B270393-9771-4089-B182-04C326CF82CD}" destId="{83335796-2B7C-4536-9B0F-645C1480B3E6}" srcOrd="0" destOrd="0" presId="urn:microsoft.com/office/officeart/2018/2/layout/IconVerticalSolidList"/>
    <dgm:cxn modelId="{56E67D3C-83DC-4B69-AB9D-016C326F73F2}" srcId="{9FF11243-E45D-4E73-AD24-404913FBE8C0}" destId="{21E652AD-F540-4F38-9455-C396B15DA7B8}" srcOrd="2" destOrd="0" parTransId="{1F765197-D41C-46FA-8F64-B7B129803FF7}" sibTransId="{B275C978-C8DD-4C69-8E4D-36E805821F5E}"/>
    <dgm:cxn modelId="{DEC91944-5B31-41A6-BF0D-0EFDC763E15F}" type="presOf" srcId="{6092BC54-2698-4048-90B1-DA18469149A4}" destId="{F8987CF3-B4C5-4167-A9A8-287114003BD3}" srcOrd="0" destOrd="1" presId="urn:microsoft.com/office/officeart/2018/2/layout/IconVerticalSolidList"/>
    <dgm:cxn modelId="{7E323348-7614-4173-B9FC-01F6111E2197}" type="presOf" srcId="{21E652AD-F540-4F38-9455-C396B15DA7B8}" destId="{40B7B708-A36A-4C06-AB20-3E4797F11059}" srcOrd="0" destOrd="0" presId="urn:microsoft.com/office/officeart/2018/2/layout/IconVerticalSolidList"/>
    <dgm:cxn modelId="{B70A884C-C135-4879-B09E-7A2A5B717781}" type="presOf" srcId="{96C78AD8-6838-4202-B222-5581E77A3A35}" destId="{41F1EC98-D288-48B8-AB3F-427B8FDE0456}" srcOrd="0" destOrd="0" presId="urn:microsoft.com/office/officeart/2018/2/layout/IconVerticalSolidList"/>
    <dgm:cxn modelId="{5AE47F51-D1D5-42DF-923A-ED9056FE3BB7}" srcId="{6B270393-9771-4089-B182-04C326CF82CD}" destId="{6092BC54-2698-4048-90B1-DA18469149A4}" srcOrd="1" destOrd="0" parTransId="{56725B88-5667-4A5A-8545-6A4EF8881A67}" sibTransId="{89AD0C09-E170-4418-8247-5AB40282F6CE}"/>
    <dgm:cxn modelId="{3FC88D72-6F41-43F5-B5EE-258CAD2A9EF5}" srcId="{21E652AD-F540-4F38-9455-C396B15DA7B8}" destId="{E4D4471F-03B8-4ECF-BC4C-42E35B90C375}" srcOrd="0" destOrd="0" parTransId="{82BD9FA9-60CB-415C-A44C-BCEB925C2E0F}" sibTransId="{653B7A01-9448-43B9-93A2-CBD928CB4B8A}"/>
    <dgm:cxn modelId="{82FD0374-65FB-43C2-931A-2AA8A13F11D6}" srcId="{6B270393-9771-4089-B182-04C326CF82CD}" destId="{489F84FB-9E2D-4304-AAB5-6D7301EFCF5C}" srcOrd="0" destOrd="0" parTransId="{DDAF184C-8D3B-4D1A-B17F-5698B3D16551}" sibTransId="{F133AD3E-7568-4DAA-AB53-0BA0D98665CD}"/>
    <dgm:cxn modelId="{CE47297F-75C7-47AA-BEB9-E28BC97D17DA}" type="presOf" srcId="{489F84FB-9E2D-4304-AAB5-6D7301EFCF5C}" destId="{F8987CF3-B4C5-4167-A9A8-287114003BD3}" srcOrd="0" destOrd="0" presId="urn:microsoft.com/office/officeart/2018/2/layout/IconVerticalSolidList"/>
    <dgm:cxn modelId="{A01FD3B8-C049-41B2-9345-4BCC46F8D487}" srcId="{9FF11243-E45D-4E73-AD24-404913FBE8C0}" destId="{96C78AD8-6838-4202-B222-5581E77A3A35}" srcOrd="0" destOrd="0" parTransId="{F408F45A-B376-4833-8917-58E6BC11E6C4}" sibTransId="{B6D05A9A-4470-48A6-9F4F-A93257D3B6E2}"/>
    <dgm:cxn modelId="{167667D9-E691-472B-9ECD-DF997EB0AD48}" type="presOf" srcId="{9FF11243-E45D-4E73-AD24-404913FBE8C0}" destId="{5BE6E1C1-D294-42CB-868C-E6970FCFB13D}" srcOrd="0" destOrd="0" presId="urn:microsoft.com/office/officeart/2018/2/layout/IconVerticalSolidList"/>
    <dgm:cxn modelId="{37F0DCE0-0517-4EFF-B6FB-AA2B8165C9BA}" srcId="{96C78AD8-6838-4202-B222-5581E77A3A35}" destId="{45F239BE-6198-4877-A6F7-9CEE2295BE17}" srcOrd="0" destOrd="0" parTransId="{E646CF71-9221-44F6-8696-7765A268CA3C}" sibTransId="{5C530541-5180-4396-A739-78229F0CC732}"/>
    <dgm:cxn modelId="{76DECD02-C484-4956-B93B-A75EFC04D4E2}" type="presParOf" srcId="{5BE6E1C1-D294-42CB-868C-E6970FCFB13D}" destId="{A6C57A19-2B24-4D97-A4BB-B590DD38CB3A}" srcOrd="0" destOrd="0" presId="urn:microsoft.com/office/officeart/2018/2/layout/IconVerticalSolidList"/>
    <dgm:cxn modelId="{B5867303-E3B3-47C2-9BFC-4F395B4A3559}" type="presParOf" srcId="{A6C57A19-2B24-4D97-A4BB-B590DD38CB3A}" destId="{05510D82-D61E-48EE-899A-41F6D9D5C608}" srcOrd="0" destOrd="0" presId="urn:microsoft.com/office/officeart/2018/2/layout/IconVerticalSolidList"/>
    <dgm:cxn modelId="{99E50B3D-89D7-46E6-BC29-7E9FD61CF629}" type="presParOf" srcId="{A6C57A19-2B24-4D97-A4BB-B590DD38CB3A}" destId="{51B9F941-8DDC-4688-B242-02305B18261A}" srcOrd="1" destOrd="0" presId="urn:microsoft.com/office/officeart/2018/2/layout/IconVerticalSolidList"/>
    <dgm:cxn modelId="{E10980C8-8A1D-4AC0-8236-DB82F561E6C6}" type="presParOf" srcId="{A6C57A19-2B24-4D97-A4BB-B590DD38CB3A}" destId="{C67DD536-97FA-4112-9B9E-7FFEB46BDE2B}" srcOrd="2" destOrd="0" presId="urn:microsoft.com/office/officeart/2018/2/layout/IconVerticalSolidList"/>
    <dgm:cxn modelId="{77E075F8-1F8A-407B-8EB3-A4EB5E9045E7}" type="presParOf" srcId="{A6C57A19-2B24-4D97-A4BB-B590DD38CB3A}" destId="{41F1EC98-D288-48B8-AB3F-427B8FDE0456}" srcOrd="3" destOrd="0" presId="urn:microsoft.com/office/officeart/2018/2/layout/IconVerticalSolidList"/>
    <dgm:cxn modelId="{AD6FD440-206E-404C-9F15-2EFC0A48CA83}" type="presParOf" srcId="{A6C57A19-2B24-4D97-A4BB-B590DD38CB3A}" destId="{F6BF776C-8E94-4061-93BD-1FE762065D03}" srcOrd="4" destOrd="0" presId="urn:microsoft.com/office/officeart/2018/2/layout/IconVerticalSolidList"/>
    <dgm:cxn modelId="{A26D9729-1085-430D-93B8-2B137DF16023}" type="presParOf" srcId="{5BE6E1C1-D294-42CB-868C-E6970FCFB13D}" destId="{3D38EA18-4E5D-4C94-A2BF-EF7A9949CC84}" srcOrd="1" destOrd="0" presId="urn:microsoft.com/office/officeart/2018/2/layout/IconVerticalSolidList"/>
    <dgm:cxn modelId="{0F243D51-8BD3-4A16-9DF1-711547BC3478}" type="presParOf" srcId="{5BE6E1C1-D294-42CB-868C-E6970FCFB13D}" destId="{AD0A48FE-A40B-46FB-A2C2-C094C17653EE}" srcOrd="2" destOrd="0" presId="urn:microsoft.com/office/officeart/2018/2/layout/IconVerticalSolidList"/>
    <dgm:cxn modelId="{E950FA0D-1EBC-4136-8808-64F455B58A50}" type="presParOf" srcId="{AD0A48FE-A40B-46FB-A2C2-C094C17653EE}" destId="{990AA12C-4E16-46BC-A64A-3D8145803A2B}" srcOrd="0" destOrd="0" presId="urn:microsoft.com/office/officeart/2018/2/layout/IconVerticalSolidList"/>
    <dgm:cxn modelId="{86E36CBD-83FD-42FE-BB30-648618F2B501}" type="presParOf" srcId="{AD0A48FE-A40B-46FB-A2C2-C094C17653EE}" destId="{C50E66BD-ADBA-439D-9866-436E0ED8F8A7}" srcOrd="1" destOrd="0" presId="urn:microsoft.com/office/officeart/2018/2/layout/IconVerticalSolidList"/>
    <dgm:cxn modelId="{5C54D425-AB70-44DA-9D41-86C24D1CACAD}" type="presParOf" srcId="{AD0A48FE-A40B-46FB-A2C2-C094C17653EE}" destId="{68605A7B-3671-48A4-AD82-AA49E5BCC588}" srcOrd="2" destOrd="0" presId="urn:microsoft.com/office/officeart/2018/2/layout/IconVerticalSolidList"/>
    <dgm:cxn modelId="{B84E31AF-58A9-446C-922B-261217DC80A5}" type="presParOf" srcId="{AD0A48FE-A40B-46FB-A2C2-C094C17653EE}" destId="{83335796-2B7C-4536-9B0F-645C1480B3E6}" srcOrd="3" destOrd="0" presId="urn:microsoft.com/office/officeart/2018/2/layout/IconVerticalSolidList"/>
    <dgm:cxn modelId="{AD811904-D854-4D4E-8CB4-9CCBB376EF82}" type="presParOf" srcId="{AD0A48FE-A40B-46FB-A2C2-C094C17653EE}" destId="{F8987CF3-B4C5-4167-A9A8-287114003BD3}" srcOrd="4" destOrd="0" presId="urn:microsoft.com/office/officeart/2018/2/layout/IconVerticalSolidList"/>
    <dgm:cxn modelId="{72A04869-0BF2-486B-A20E-B6EBCCFF7D73}" type="presParOf" srcId="{5BE6E1C1-D294-42CB-868C-E6970FCFB13D}" destId="{307E467D-7155-4F89-9D85-0142CC435C38}" srcOrd="3" destOrd="0" presId="urn:microsoft.com/office/officeart/2018/2/layout/IconVerticalSolidList"/>
    <dgm:cxn modelId="{E5ED2F07-B376-41AC-9D3A-A8BADD3B26FA}" type="presParOf" srcId="{5BE6E1C1-D294-42CB-868C-E6970FCFB13D}" destId="{9E504A48-111F-4E5D-9368-607F0CF67430}" srcOrd="4" destOrd="0" presId="urn:microsoft.com/office/officeart/2018/2/layout/IconVerticalSolidList"/>
    <dgm:cxn modelId="{90883267-0B01-43EF-9EB0-70D085627B13}" type="presParOf" srcId="{9E504A48-111F-4E5D-9368-607F0CF67430}" destId="{B79CDE70-DF17-4A47-B4B0-A5F43781E859}" srcOrd="0" destOrd="0" presId="urn:microsoft.com/office/officeart/2018/2/layout/IconVerticalSolidList"/>
    <dgm:cxn modelId="{E63458CA-027D-48BF-8333-46988CE2E510}" type="presParOf" srcId="{9E504A48-111F-4E5D-9368-607F0CF67430}" destId="{CDF82869-B2E5-4CFD-B176-806CFF22D0D5}" srcOrd="1" destOrd="0" presId="urn:microsoft.com/office/officeart/2018/2/layout/IconVerticalSolidList"/>
    <dgm:cxn modelId="{17ACF80D-089D-4231-BF26-64CAFB5BE350}" type="presParOf" srcId="{9E504A48-111F-4E5D-9368-607F0CF67430}" destId="{C5E14E54-BBD8-460D-A0A5-1F2A733C43E4}" srcOrd="2" destOrd="0" presId="urn:microsoft.com/office/officeart/2018/2/layout/IconVerticalSolidList"/>
    <dgm:cxn modelId="{76421EE6-4776-4279-873D-2B3C5E56FE89}" type="presParOf" srcId="{9E504A48-111F-4E5D-9368-607F0CF67430}" destId="{40B7B708-A36A-4C06-AB20-3E4797F11059}" srcOrd="3" destOrd="0" presId="urn:microsoft.com/office/officeart/2018/2/layout/IconVerticalSolidList"/>
    <dgm:cxn modelId="{471122A9-700E-4EA0-9B2A-DF14E5AC5AFB}" type="presParOf" srcId="{9E504A48-111F-4E5D-9368-607F0CF67430}" destId="{DCA22C85-E842-4720-862B-163ABD53FF2D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053608-B30E-421A-9899-57D6ACB5E48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D01AE103-1516-4422-A4EB-B1EFE1509BB1}">
      <dgm:prSet/>
      <dgm:spPr/>
      <dgm:t>
        <a:bodyPr/>
        <a:lstStyle/>
        <a:p>
          <a:r>
            <a:rPr lang="da-DK" b="1"/>
            <a:t>MYTE</a:t>
          </a:r>
          <a:br>
            <a:rPr lang="da-DK"/>
          </a:br>
          <a:r>
            <a:rPr lang="da-DK"/>
            <a:t>	</a:t>
          </a:r>
          <a:r>
            <a:rPr lang="da-DK" i="1"/>
            <a:t>“Pauser er bare afslapning og det klarer eleverne selv.”</a:t>
          </a:r>
          <a:endParaRPr lang="en-US"/>
        </a:p>
      </dgm:t>
    </dgm:pt>
    <dgm:pt modelId="{341FEEF1-145C-4D6D-B189-F249DB65A045}" type="parTrans" cxnId="{45E4F831-D76D-477A-BE70-BAA2D2A348C5}">
      <dgm:prSet/>
      <dgm:spPr/>
      <dgm:t>
        <a:bodyPr/>
        <a:lstStyle/>
        <a:p>
          <a:endParaRPr lang="en-US"/>
        </a:p>
      </dgm:t>
    </dgm:pt>
    <dgm:pt modelId="{C1ABE329-13A5-469B-B632-34EDBD311E47}" type="sibTrans" cxnId="{45E4F831-D76D-477A-BE70-BAA2D2A348C5}">
      <dgm:prSet/>
      <dgm:spPr/>
      <dgm:t>
        <a:bodyPr/>
        <a:lstStyle/>
        <a:p>
          <a:endParaRPr lang="en-US"/>
        </a:p>
      </dgm:t>
    </dgm:pt>
    <dgm:pt modelId="{BFAC9949-FF08-4513-936F-D3B746992E11}">
      <dgm:prSet/>
      <dgm:spPr/>
      <dgm:t>
        <a:bodyPr/>
        <a:lstStyle/>
        <a:p>
          <a:r>
            <a:rPr lang="da-DK" b="1"/>
            <a:t>GRIN &amp; TAL OM</a:t>
          </a:r>
          <a:endParaRPr lang="en-US"/>
        </a:p>
      </dgm:t>
    </dgm:pt>
    <dgm:pt modelId="{521DF2C8-AAE9-406C-8256-0D9E4519D42E}" type="parTrans" cxnId="{202FDDDA-576C-4F0F-A63C-74A13AA578EE}">
      <dgm:prSet/>
      <dgm:spPr/>
      <dgm:t>
        <a:bodyPr/>
        <a:lstStyle/>
        <a:p>
          <a:endParaRPr lang="en-US"/>
        </a:p>
      </dgm:t>
    </dgm:pt>
    <dgm:pt modelId="{13A70634-8AC4-40D1-BD8B-FC15C44EBADD}" type="sibTrans" cxnId="{202FDDDA-576C-4F0F-A63C-74A13AA578EE}">
      <dgm:prSet/>
      <dgm:spPr/>
      <dgm:t>
        <a:bodyPr/>
        <a:lstStyle/>
        <a:p>
          <a:endParaRPr lang="en-US"/>
        </a:p>
      </dgm:t>
    </dgm:pt>
    <dgm:pt modelId="{7A1EC782-EEE3-4E7C-87D1-37ADBD771293}">
      <dgm:prSet/>
      <dgm:spPr/>
      <dgm:t>
        <a:bodyPr/>
        <a:lstStyle/>
        <a:p>
          <a:r>
            <a:rPr lang="da-DK"/>
            <a:t>Hvor møder I denne myte i praksis?</a:t>
          </a:r>
          <a:endParaRPr lang="en-US"/>
        </a:p>
      </dgm:t>
    </dgm:pt>
    <dgm:pt modelId="{FBF85766-2E9B-4BB9-9569-A6DE65282968}" type="parTrans" cxnId="{0442C3A9-49D6-4FB7-992A-D1B280C2382A}">
      <dgm:prSet/>
      <dgm:spPr/>
      <dgm:t>
        <a:bodyPr/>
        <a:lstStyle/>
        <a:p>
          <a:endParaRPr lang="en-US"/>
        </a:p>
      </dgm:t>
    </dgm:pt>
    <dgm:pt modelId="{0EDA13F4-5778-4E47-8159-02698024F8E8}" type="sibTrans" cxnId="{0442C3A9-49D6-4FB7-992A-D1B280C2382A}">
      <dgm:prSet/>
      <dgm:spPr/>
      <dgm:t>
        <a:bodyPr/>
        <a:lstStyle/>
        <a:p>
          <a:endParaRPr lang="en-US"/>
        </a:p>
      </dgm:t>
    </dgm:pt>
    <dgm:pt modelId="{437AC94A-D597-4E7E-8432-848BC439D399}">
      <dgm:prSet/>
      <dgm:spPr/>
      <dgm:t>
        <a:bodyPr/>
        <a:lstStyle/>
        <a:p>
          <a:r>
            <a:rPr lang="da-DK"/>
            <a:t>Hvordan eller hvor opstår den i jeres hverdag? </a:t>
          </a:r>
          <a:endParaRPr lang="en-US"/>
        </a:p>
      </dgm:t>
    </dgm:pt>
    <dgm:pt modelId="{DBB29B47-B903-46C6-8221-C66630737FEF}" type="parTrans" cxnId="{5214568D-C126-4055-BCF6-82755C7B7929}">
      <dgm:prSet/>
      <dgm:spPr/>
      <dgm:t>
        <a:bodyPr/>
        <a:lstStyle/>
        <a:p>
          <a:endParaRPr lang="en-US"/>
        </a:p>
      </dgm:t>
    </dgm:pt>
    <dgm:pt modelId="{12450612-3E0B-403C-B869-88608ABA8477}" type="sibTrans" cxnId="{5214568D-C126-4055-BCF6-82755C7B7929}">
      <dgm:prSet/>
      <dgm:spPr/>
      <dgm:t>
        <a:bodyPr/>
        <a:lstStyle/>
        <a:p>
          <a:endParaRPr lang="en-US"/>
        </a:p>
      </dgm:t>
    </dgm:pt>
    <dgm:pt modelId="{B9D70602-368A-4F4F-BA31-205F23D91E16}">
      <dgm:prSet/>
      <dgm:spPr/>
      <dgm:t>
        <a:bodyPr/>
        <a:lstStyle/>
        <a:p>
          <a:r>
            <a:rPr lang="da-DK" b="1"/>
            <a:t>VEND MYTEN PÅ HOVEDET</a:t>
          </a:r>
          <a:endParaRPr lang="en-US"/>
        </a:p>
      </dgm:t>
    </dgm:pt>
    <dgm:pt modelId="{59274DAF-997F-4474-91D8-BB797A1C4451}" type="parTrans" cxnId="{4A7F25FE-9107-4ED2-96AC-F008E7923490}">
      <dgm:prSet/>
      <dgm:spPr/>
      <dgm:t>
        <a:bodyPr/>
        <a:lstStyle/>
        <a:p>
          <a:endParaRPr lang="en-US"/>
        </a:p>
      </dgm:t>
    </dgm:pt>
    <dgm:pt modelId="{ADB15C6F-9F3B-4341-B511-4661C56D619F}" type="sibTrans" cxnId="{4A7F25FE-9107-4ED2-96AC-F008E7923490}">
      <dgm:prSet/>
      <dgm:spPr/>
      <dgm:t>
        <a:bodyPr/>
        <a:lstStyle/>
        <a:p>
          <a:endParaRPr lang="en-US"/>
        </a:p>
      </dgm:t>
    </dgm:pt>
    <dgm:pt modelId="{2CE278F0-4CAB-4A94-AFDF-766E4F1C0B28}">
      <dgm:prSet/>
      <dgm:spPr/>
      <dgm:t>
        <a:bodyPr/>
        <a:lstStyle/>
        <a:p>
          <a:r>
            <a:rPr lang="da-DK"/>
            <a:t>Hvilke eksempler har I, der fortæller en anden historie end myten? Hvilke situationer viser det modsatte?	</a:t>
          </a:r>
          <a:endParaRPr lang="en-US"/>
        </a:p>
      </dgm:t>
    </dgm:pt>
    <dgm:pt modelId="{E9FAA4B3-4924-4392-B369-8BAE060C11EE}" type="parTrans" cxnId="{C234D0EA-47C7-4931-ABCB-CC77B5F33DD5}">
      <dgm:prSet/>
      <dgm:spPr/>
      <dgm:t>
        <a:bodyPr/>
        <a:lstStyle/>
        <a:p>
          <a:endParaRPr lang="en-US"/>
        </a:p>
      </dgm:t>
    </dgm:pt>
    <dgm:pt modelId="{BE42B6C5-EE70-40B1-B16F-8C6B3FCD64D8}" type="sibTrans" cxnId="{C234D0EA-47C7-4931-ABCB-CC77B5F33DD5}">
      <dgm:prSet/>
      <dgm:spPr/>
      <dgm:t>
        <a:bodyPr/>
        <a:lstStyle/>
        <a:p>
          <a:endParaRPr lang="en-US"/>
        </a:p>
      </dgm:t>
    </dgm:pt>
    <dgm:pt modelId="{9DA65764-4539-4169-8963-F481D9180845}" type="pres">
      <dgm:prSet presAssocID="{CB053608-B30E-421A-9899-57D6ACB5E482}" presName="root" presStyleCnt="0">
        <dgm:presLayoutVars>
          <dgm:dir/>
          <dgm:resizeHandles val="exact"/>
        </dgm:presLayoutVars>
      </dgm:prSet>
      <dgm:spPr/>
    </dgm:pt>
    <dgm:pt modelId="{96A4C50F-E53D-4C34-90B1-07E0159CB1AE}" type="pres">
      <dgm:prSet presAssocID="{D01AE103-1516-4422-A4EB-B1EFE1509BB1}" presName="compNode" presStyleCnt="0"/>
      <dgm:spPr/>
    </dgm:pt>
    <dgm:pt modelId="{810AE25B-0D42-4FB3-8BE0-DB822EB5D604}" type="pres">
      <dgm:prSet presAssocID="{D01AE103-1516-4422-A4EB-B1EFE1509BB1}" presName="bgRect" presStyleLbl="bgShp" presStyleIdx="0" presStyleCnt="3"/>
      <dgm:spPr/>
    </dgm:pt>
    <dgm:pt modelId="{FCDF57F7-CBE2-4FBC-9E4B-2A0188EC2B53}" type="pres">
      <dgm:prSet presAssocID="{D01AE103-1516-4422-A4EB-B1EFE1509BB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34F02F92-C37E-44D7-AA9B-657B8818EABC}" type="pres">
      <dgm:prSet presAssocID="{D01AE103-1516-4422-A4EB-B1EFE1509BB1}" presName="spaceRect" presStyleCnt="0"/>
      <dgm:spPr/>
    </dgm:pt>
    <dgm:pt modelId="{C139D666-7CB1-4E92-807F-B294C8D7BFB9}" type="pres">
      <dgm:prSet presAssocID="{D01AE103-1516-4422-A4EB-B1EFE1509BB1}" presName="parTx" presStyleLbl="revTx" presStyleIdx="0" presStyleCnt="5">
        <dgm:presLayoutVars>
          <dgm:chMax val="0"/>
          <dgm:chPref val="0"/>
        </dgm:presLayoutVars>
      </dgm:prSet>
      <dgm:spPr/>
    </dgm:pt>
    <dgm:pt modelId="{B69DF13F-45B5-4F89-BBBF-17FD4C54D370}" type="pres">
      <dgm:prSet presAssocID="{C1ABE329-13A5-469B-B632-34EDBD311E47}" presName="sibTrans" presStyleCnt="0"/>
      <dgm:spPr/>
    </dgm:pt>
    <dgm:pt modelId="{1C898BB9-92BB-4ECF-853D-C84B26353AC8}" type="pres">
      <dgm:prSet presAssocID="{BFAC9949-FF08-4513-936F-D3B746992E11}" presName="compNode" presStyleCnt="0"/>
      <dgm:spPr/>
    </dgm:pt>
    <dgm:pt modelId="{2EE7924B-EEED-4A1E-8DD4-737D1E9EF781}" type="pres">
      <dgm:prSet presAssocID="{BFAC9949-FF08-4513-936F-D3B746992E11}" presName="bgRect" presStyleLbl="bgShp" presStyleIdx="1" presStyleCnt="3"/>
      <dgm:spPr/>
    </dgm:pt>
    <dgm:pt modelId="{A66803D9-8A68-44B6-A567-C535E4E84D7B}" type="pres">
      <dgm:prSet presAssocID="{BFAC9949-FF08-4513-936F-D3B746992E1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Outline"/>
        </a:ext>
      </dgm:extLst>
    </dgm:pt>
    <dgm:pt modelId="{7A41DC49-F185-48EE-B501-D5DA3C726384}" type="pres">
      <dgm:prSet presAssocID="{BFAC9949-FF08-4513-936F-D3B746992E11}" presName="spaceRect" presStyleCnt="0"/>
      <dgm:spPr/>
    </dgm:pt>
    <dgm:pt modelId="{6E50F227-49DD-4BC6-A0B2-4A3C9AF063CB}" type="pres">
      <dgm:prSet presAssocID="{BFAC9949-FF08-4513-936F-D3B746992E11}" presName="parTx" presStyleLbl="revTx" presStyleIdx="1" presStyleCnt="5">
        <dgm:presLayoutVars>
          <dgm:chMax val="0"/>
          <dgm:chPref val="0"/>
        </dgm:presLayoutVars>
      </dgm:prSet>
      <dgm:spPr/>
    </dgm:pt>
    <dgm:pt modelId="{FE12A3CE-4C49-4A0C-BCF2-CFC25CF274DA}" type="pres">
      <dgm:prSet presAssocID="{BFAC9949-FF08-4513-936F-D3B746992E11}" presName="desTx" presStyleLbl="revTx" presStyleIdx="2" presStyleCnt="5">
        <dgm:presLayoutVars/>
      </dgm:prSet>
      <dgm:spPr/>
    </dgm:pt>
    <dgm:pt modelId="{89CBBEA2-8F26-4F50-8973-9C5F265EE78A}" type="pres">
      <dgm:prSet presAssocID="{13A70634-8AC4-40D1-BD8B-FC15C44EBADD}" presName="sibTrans" presStyleCnt="0"/>
      <dgm:spPr/>
    </dgm:pt>
    <dgm:pt modelId="{32665E64-3C11-4892-A9D6-4DDFAD5CF3D3}" type="pres">
      <dgm:prSet presAssocID="{B9D70602-368A-4F4F-BA31-205F23D91E16}" presName="compNode" presStyleCnt="0"/>
      <dgm:spPr/>
    </dgm:pt>
    <dgm:pt modelId="{E52577BA-968F-4E98-B624-D50AD4AB9EC9}" type="pres">
      <dgm:prSet presAssocID="{B9D70602-368A-4F4F-BA31-205F23D91E16}" presName="bgRect" presStyleLbl="bgShp" presStyleIdx="2" presStyleCnt="3"/>
      <dgm:spPr/>
    </dgm:pt>
    <dgm:pt modelId="{844D4A80-46F5-4745-A0D8-70A9449D90CC}" type="pres">
      <dgm:prSet presAssocID="{B9D70602-368A-4F4F-BA31-205F23D91E1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6432A7CC-6E80-450D-8156-238E3C152F26}" type="pres">
      <dgm:prSet presAssocID="{B9D70602-368A-4F4F-BA31-205F23D91E16}" presName="spaceRect" presStyleCnt="0"/>
      <dgm:spPr/>
    </dgm:pt>
    <dgm:pt modelId="{BB0A417D-CE81-4D0D-9F3C-20E827736199}" type="pres">
      <dgm:prSet presAssocID="{B9D70602-368A-4F4F-BA31-205F23D91E16}" presName="parTx" presStyleLbl="revTx" presStyleIdx="3" presStyleCnt="5">
        <dgm:presLayoutVars>
          <dgm:chMax val="0"/>
          <dgm:chPref val="0"/>
        </dgm:presLayoutVars>
      </dgm:prSet>
      <dgm:spPr/>
    </dgm:pt>
    <dgm:pt modelId="{2981E9FE-1CB1-4F05-A0BA-B15E5B341ADF}" type="pres">
      <dgm:prSet presAssocID="{B9D70602-368A-4F4F-BA31-205F23D91E16}" presName="desTx" presStyleLbl="revTx" presStyleIdx="4" presStyleCnt="5">
        <dgm:presLayoutVars/>
      </dgm:prSet>
      <dgm:spPr/>
    </dgm:pt>
  </dgm:ptLst>
  <dgm:cxnLst>
    <dgm:cxn modelId="{3D96DD27-1E64-4ADC-808E-94FE92A5E668}" type="presOf" srcId="{2CE278F0-4CAB-4A94-AFDF-766E4F1C0B28}" destId="{2981E9FE-1CB1-4F05-A0BA-B15E5B341ADF}" srcOrd="0" destOrd="0" presId="urn:microsoft.com/office/officeart/2018/2/layout/IconVerticalSolidList"/>
    <dgm:cxn modelId="{45E4F831-D76D-477A-BE70-BAA2D2A348C5}" srcId="{CB053608-B30E-421A-9899-57D6ACB5E482}" destId="{D01AE103-1516-4422-A4EB-B1EFE1509BB1}" srcOrd="0" destOrd="0" parTransId="{341FEEF1-145C-4D6D-B189-F249DB65A045}" sibTransId="{C1ABE329-13A5-469B-B632-34EDBD311E47}"/>
    <dgm:cxn modelId="{F0494A36-04CA-42E1-8CE2-8D0D63F48C16}" type="presOf" srcId="{BFAC9949-FF08-4513-936F-D3B746992E11}" destId="{6E50F227-49DD-4BC6-A0B2-4A3C9AF063CB}" srcOrd="0" destOrd="0" presId="urn:microsoft.com/office/officeart/2018/2/layout/IconVerticalSolidList"/>
    <dgm:cxn modelId="{DAF8E246-A063-4FBD-A22B-313CFC36AA59}" type="presOf" srcId="{B9D70602-368A-4F4F-BA31-205F23D91E16}" destId="{BB0A417D-CE81-4D0D-9F3C-20E827736199}" srcOrd="0" destOrd="0" presId="urn:microsoft.com/office/officeart/2018/2/layout/IconVerticalSolidList"/>
    <dgm:cxn modelId="{5214568D-C126-4055-BCF6-82755C7B7929}" srcId="{BFAC9949-FF08-4513-936F-D3B746992E11}" destId="{437AC94A-D597-4E7E-8432-848BC439D399}" srcOrd="1" destOrd="0" parTransId="{DBB29B47-B903-46C6-8221-C66630737FEF}" sibTransId="{12450612-3E0B-403C-B869-88608ABA8477}"/>
    <dgm:cxn modelId="{0442C3A9-49D6-4FB7-992A-D1B280C2382A}" srcId="{BFAC9949-FF08-4513-936F-D3B746992E11}" destId="{7A1EC782-EEE3-4E7C-87D1-37ADBD771293}" srcOrd="0" destOrd="0" parTransId="{FBF85766-2E9B-4BB9-9569-A6DE65282968}" sibTransId="{0EDA13F4-5778-4E47-8159-02698024F8E8}"/>
    <dgm:cxn modelId="{96B7D1BC-866A-4AEC-A938-CA45ACD9A06B}" type="presOf" srcId="{7A1EC782-EEE3-4E7C-87D1-37ADBD771293}" destId="{FE12A3CE-4C49-4A0C-BCF2-CFC25CF274DA}" srcOrd="0" destOrd="0" presId="urn:microsoft.com/office/officeart/2018/2/layout/IconVerticalSolidList"/>
    <dgm:cxn modelId="{D5F3A4C1-4238-4A15-9E63-4AE0164BBF7D}" type="presOf" srcId="{D01AE103-1516-4422-A4EB-B1EFE1509BB1}" destId="{C139D666-7CB1-4E92-807F-B294C8D7BFB9}" srcOrd="0" destOrd="0" presId="urn:microsoft.com/office/officeart/2018/2/layout/IconVerticalSolidList"/>
    <dgm:cxn modelId="{479887CD-A491-4910-AE9D-A159B9BFF11E}" type="presOf" srcId="{437AC94A-D597-4E7E-8432-848BC439D399}" destId="{FE12A3CE-4C49-4A0C-BCF2-CFC25CF274DA}" srcOrd="0" destOrd="1" presId="urn:microsoft.com/office/officeart/2018/2/layout/IconVerticalSolidList"/>
    <dgm:cxn modelId="{202FDDDA-576C-4F0F-A63C-74A13AA578EE}" srcId="{CB053608-B30E-421A-9899-57D6ACB5E482}" destId="{BFAC9949-FF08-4513-936F-D3B746992E11}" srcOrd="1" destOrd="0" parTransId="{521DF2C8-AAE9-406C-8256-0D9E4519D42E}" sibTransId="{13A70634-8AC4-40D1-BD8B-FC15C44EBADD}"/>
    <dgm:cxn modelId="{C234D0EA-47C7-4931-ABCB-CC77B5F33DD5}" srcId="{B9D70602-368A-4F4F-BA31-205F23D91E16}" destId="{2CE278F0-4CAB-4A94-AFDF-766E4F1C0B28}" srcOrd="0" destOrd="0" parTransId="{E9FAA4B3-4924-4392-B369-8BAE060C11EE}" sibTransId="{BE42B6C5-EE70-40B1-B16F-8C6B3FCD64D8}"/>
    <dgm:cxn modelId="{1062DDF6-045A-4A45-B8E0-ACE8E16C5576}" type="presOf" srcId="{CB053608-B30E-421A-9899-57D6ACB5E482}" destId="{9DA65764-4539-4169-8963-F481D9180845}" srcOrd="0" destOrd="0" presId="urn:microsoft.com/office/officeart/2018/2/layout/IconVerticalSolidList"/>
    <dgm:cxn modelId="{4A7F25FE-9107-4ED2-96AC-F008E7923490}" srcId="{CB053608-B30E-421A-9899-57D6ACB5E482}" destId="{B9D70602-368A-4F4F-BA31-205F23D91E16}" srcOrd="2" destOrd="0" parTransId="{59274DAF-997F-4474-91D8-BB797A1C4451}" sibTransId="{ADB15C6F-9F3B-4341-B511-4661C56D619F}"/>
    <dgm:cxn modelId="{E61FE6DD-747C-461E-A258-1842E102E560}" type="presParOf" srcId="{9DA65764-4539-4169-8963-F481D9180845}" destId="{96A4C50F-E53D-4C34-90B1-07E0159CB1AE}" srcOrd="0" destOrd="0" presId="urn:microsoft.com/office/officeart/2018/2/layout/IconVerticalSolidList"/>
    <dgm:cxn modelId="{10782316-9C89-419E-8DCE-581B66C55D58}" type="presParOf" srcId="{96A4C50F-E53D-4C34-90B1-07E0159CB1AE}" destId="{810AE25B-0D42-4FB3-8BE0-DB822EB5D604}" srcOrd="0" destOrd="0" presId="urn:microsoft.com/office/officeart/2018/2/layout/IconVerticalSolidList"/>
    <dgm:cxn modelId="{0F59B094-8747-4E58-BBFE-22DE998FFE7F}" type="presParOf" srcId="{96A4C50F-E53D-4C34-90B1-07E0159CB1AE}" destId="{FCDF57F7-CBE2-4FBC-9E4B-2A0188EC2B53}" srcOrd="1" destOrd="0" presId="urn:microsoft.com/office/officeart/2018/2/layout/IconVerticalSolidList"/>
    <dgm:cxn modelId="{B30727E9-2DD2-48BC-A154-64B42964278B}" type="presParOf" srcId="{96A4C50F-E53D-4C34-90B1-07E0159CB1AE}" destId="{34F02F92-C37E-44D7-AA9B-657B8818EABC}" srcOrd="2" destOrd="0" presId="urn:microsoft.com/office/officeart/2018/2/layout/IconVerticalSolidList"/>
    <dgm:cxn modelId="{4746B5D3-14A4-4E2E-8836-862B969DB81E}" type="presParOf" srcId="{96A4C50F-E53D-4C34-90B1-07E0159CB1AE}" destId="{C139D666-7CB1-4E92-807F-B294C8D7BFB9}" srcOrd="3" destOrd="0" presId="urn:microsoft.com/office/officeart/2018/2/layout/IconVerticalSolidList"/>
    <dgm:cxn modelId="{60E7404F-DD99-4F68-9FC3-8E32E9AF9F66}" type="presParOf" srcId="{9DA65764-4539-4169-8963-F481D9180845}" destId="{B69DF13F-45B5-4F89-BBBF-17FD4C54D370}" srcOrd="1" destOrd="0" presId="urn:microsoft.com/office/officeart/2018/2/layout/IconVerticalSolidList"/>
    <dgm:cxn modelId="{FE9EE698-0D71-4C83-8CDD-EBB3C6FB3746}" type="presParOf" srcId="{9DA65764-4539-4169-8963-F481D9180845}" destId="{1C898BB9-92BB-4ECF-853D-C84B26353AC8}" srcOrd="2" destOrd="0" presId="urn:microsoft.com/office/officeart/2018/2/layout/IconVerticalSolidList"/>
    <dgm:cxn modelId="{FC69C6AD-DDDF-4C19-ADA5-E084227EA006}" type="presParOf" srcId="{1C898BB9-92BB-4ECF-853D-C84B26353AC8}" destId="{2EE7924B-EEED-4A1E-8DD4-737D1E9EF781}" srcOrd="0" destOrd="0" presId="urn:microsoft.com/office/officeart/2018/2/layout/IconVerticalSolidList"/>
    <dgm:cxn modelId="{D967869D-083C-4E3E-9032-BE4215982D2A}" type="presParOf" srcId="{1C898BB9-92BB-4ECF-853D-C84B26353AC8}" destId="{A66803D9-8A68-44B6-A567-C535E4E84D7B}" srcOrd="1" destOrd="0" presId="urn:microsoft.com/office/officeart/2018/2/layout/IconVerticalSolidList"/>
    <dgm:cxn modelId="{C7C3A7C3-7F54-4672-BC1B-2AD5419C8EF2}" type="presParOf" srcId="{1C898BB9-92BB-4ECF-853D-C84B26353AC8}" destId="{7A41DC49-F185-48EE-B501-D5DA3C726384}" srcOrd="2" destOrd="0" presId="urn:microsoft.com/office/officeart/2018/2/layout/IconVerticalSolidList"/>
    <dgm:cxn modelId="{4125A6E8-BE2B-4D24-9A3E-E59E83F80FB2}" type="presParOf" srcId="{1C898BB9-92BB-4ECF-853D-C84B26353AC8}" destId="{6E50F227-49DD-4BC6-A0B2-4A3C9AF063CB}" srcOrd="3" destOrd="0" presId="urn:microsoft.com/office/officeart/2018/2/layout/IconVerticalSolidList"/>
    <dgm:cxn modelId="{626377AD-372B-4EEF-B630-CA191769C1AF}" type="presParOf" srcId="{1C898BB9-92BB-4ECF-853D-C84B26353AC8}" destId="{FE12A3CE-4C49-4A0C-BCF2-CFC25CF274DA}" srcOrd="4" destOrd="0" presId="urn:microsoft.com/office/officeart/2018/2/layout/IconVerticalSolidList"/>
    <dgm:cxn modelId="{9D4658B4-0393-4BF2-9412-E64D60948065}" type="presParOf" srcId="{9DA65764-4539-4169-8963-F481D9180845}" destId="{89CBBEA2-8F26-4F50-8973-9C5F265EE78A}" srcOrd="3" destOrd="0" presId="urn:microsoft.com/office/officeart/2018/2/layout/IconVerticalSolidList"/>
    <dgm:cxn modelId="{07A633CD-A286-4471-A0C3-28794A5C7005}" type="presParOf" srcId="{9DA65764-4539-4169-8963-F481D9180845}" destId="{32665E64-3C11-4892-A9D6-4DDFAD5CF3D3}" srcOrd="4" destOrd="0" presId="urn:microsoft.com/office/officeart/2018/2/layout/IconVerticalSolidList"/>
    <dgm:cxn modelId="{6EFB2707-D910-402D-A0CD-0B642D98AFD5}" type="presParOf" srcId="{32665E64-3C11-4892-A9D6-4DDFAD5CF3D3}" destId="{E52577BA-968F-4E98-B624-D50AD4AB9EC9}" srcOrd="0" destOrd="0" presId="urn:microsoft.com/office/officeart/2018/2/layout/IconVerticalSolidList"/>
    <dgm:cxn modelId="{F5D694A1-E13B-4B33-84EB-AEAB157AC1B3}" type="presParOf" srcId="{32665E64-3C11-4892-A9D6-4DDFAD5CF3D3}" destId="{844D4A80-46F5-4745-A0D8-70A9449D90CC}" srcOrd="1" destOrd="0" presId="urn:microsoft.com/office/officeart/2018/2/layout/IconVerticalSolidList"/>
    <dgm:cxn modelId="{0506EDDE-2C0B-4E69-847E-14C8C9BEF9F5}" type="presParOf" srcId="{32665E64-3C11-4892-A9D6-4DDFAD5CF3D3}" destId="{6432A7CC-6E80-450D-8156-238E3C152F26}" srcOrd="2" destOrd="0" presId="urn:microsoft.com/office/officeart/2018/2/layout/IconVerticalSolidList"/>
    <dgm:cxn modelId="{C7B93B67-A9A0-42DA-A57E-9B0B668C3386}" type="presParOf" srcId="{32665E64-3C11-4892-A9D6-4DDFAD5CF3D3}" destId="{BB0A417D-CE81-4D0D-9F3C-20E827736199}" srcOrd="3" destOrd="0" presId="urn:microsoft.com/office/officeart/2018/2/layout/IconVerticalSolidList"/>
    <dgm:cxn modelId="{44AA1268-8386-4AEB-84E9-E9B9DE434DC1}" type="presParOf" srcId="{32665E64-3C11-4892-A9D6-4DDFAD5CF3D3}" destId="{2981E9FE-1CB1-4F05-A0BA-B15E5B341ADF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BCC640-3279-4622-A1FD-FEFE065E035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6BCFFF69-A502-4A9A-9446-75BC56AA2851}">
      <dgm:prSet/>
      <dgm:spPr/>
      <dgm:t>
        <a:bodyPr/>
        <a:lstStyle/>
        <a:p>
          <a:r>
            <a:rPr lang="da-DK" b="1"/>
            <a:t>MYTE</a:t>
          </a:r>
          <a:br>
            <a:rPr lang="da-DK"/>
          </a:br>
          <a:r>
            <a:rPr lang="da-DK"/>
            <a:t>	</a:t>
          </a:r>
          <a:r>
            <a:rPr lang="da-DK" i="1"/>
            <a:t>“Hvis vi ikke blander os i unges relationer, er det neutralt.”</a:t>
          </a:r>
          <a:endParaRPr lang="en-US"/>
        </a:p>
      </dgm:t>
    </dgm:pt>
    <dgm:pt modelId="{37AD8344-6345-437A-96B8-D579B783951E}" type="parTrans" cxnId="{3EC60CAB-7ABA-44BC-9F63-F226EB8D5CEE}">
      <dgm:prSet/>
      <dgm:spPr/>
      <dgm:t>
        <a:bodyPr/>
        <a:lstStyle/>
        <a:p>
          <a:endParaRPr lang="en-US"/>
        </a:p>
      </dgm:t>
    </dgm:pt>
    <dgm:pt modelId="{E6E80393-CCED-43FD-BAB7-B88C10490DEB}" type="sibTrans" cxnId="{3EC60CAB-7ABA-44BC-9F63-F226EB8D5CEE}">
      <dgm:prSet/>
      <dgm:spPr/>
      <dgm:t>
        <a:bodyPr/>
        <a:lstStyle/>
        <a:p>
          <a:endParaRPr lang="en-US"/>
        </a:p>
      </dgm:t>
    </dgm:pt>
    <dgm:pt modelId="{7D49BE80-4182-40B9-B998-B503B92F0647}">
      <dgm:prSet/>
      <dgm:spPr/>
      <dgm:t>
        <a:bodyPr/>
        <a:lstStyle/>
        <a:p>
          <a:r>
            <a:rPr lang="da-DK" b="1"/>
            <a:t>GRIN &amp; TAL OM</a:t>
          </a:r>
          <a:endParaRPr lang="en-US"/>
        </a:p>
      </dgm:t>
    </dgm:pt>
    <dgm:pt modelId="{771186A6-B8A0-4642-AC7E-753E980E3A93}" type="parTrans" cxnId="{46D6B4F9-4072-4FDF-8CAF-3B9A61C3E84B}">
      <dgm:prSet/>
      <dgm:spPr/>
      <dgm:t>
        <a:bodyPr/>
        <a:lstStyle/>
        <a:p>
          <a:endParaRPr lang="en-US"/>
        </a:p>
      </dgm:t>
    </dgm:pt>
    <dgm:pt modelId="{5548900A-680C-4699-B9D1-CE3CC64CB3EA}" type="sibTrans" cxnId="{46D6B4F9-4072-4FDF-8CAF-3B9A61C3E84B}">
      <dgm:prSet/>
      <dgm:spPr/>
      <dgm:t>
        <a:bodyPr/>
        <a:lstStyle/>
        <a:p>
          <a:endParaRPr lang="en-US"/>
        </a:p>
      </dgm:t>
    </dgm:pt>
    <dgm:pt modelId="{28F69B1B-0D88-4580-8731-4C43C98CFE10}">
      <dgm:prSet/>
      <dgm:spPr/>
      <dgm:t>
        <a:bodyPr/>
        <a:lstStyle/>
        <a:p>
          <a:r>
            <a:rPr lang="da-DK"/>
            <a:t>Hvor møder I denne myte i praksis?</a:t>
          </a:r>
          <a:endParaRPr lang="en-US"/>
        </a:p>
      </dgm:t>
    </dgm:pt>
    <dgm:pt modelId="{33237AC4-7FE9-4232-9F0B-9C06ED485C06}" type="parTrans" cxnId="{02061706-A61E-46ED-A46F-0FD1AD4CBCC3}">
      <dgm:prSet/>
      <dgm:spPr/>
      <dgm:t>
        <a:bodyPr/>
        <a:lstStyle/>
        <a:p>
          <a:endParaRPr lang="en-US"/>
        </a:p>
      </dgm:t>
    </dgm:pt>
    <dgm:pt modelId="{EC5EDADE-7B94-4327-BE81-DA6DA665D2C8}" type="sibTrans" cxnId="{02061706-A61E-46ED-A46F-0FD1AD4CBCC3}">
      <dgm:prSet/>
      <dgm:spPr/>
      <dgm:t>
        <a:bodyPr/>
        <a:lstStyle/>
        <a:p>
          <a:endParaRPr lang="en-US"/>
        </a:p>
      </dgm:t>
    </dgm:pt>
    <dgm:pt modelId="{78AC1FF1-BF16-4493-A8DB-39E917EBD87A}">
      <dgm:prSet/>
      <dgm:spPr/>
      <dgm:t>
        <a:bodyPr/>
        <a:lstStyle/>
        <a:p>
          <a:r>
            <a:rPr lang="da-DK"/>
            <a:t>Hvordan eller hvor opstår den i jeres hverdag? </a:t>
          </a:r>
          <a:endParaRPr lang="en-US"/>
        </a:p>
      </dgm:t>
    </dgm:pt>
    <dgm:pt modelId="{0EC2037B-1775-4F90-AB50-86073FF009EE}" type="parTrans" cxnId="{B7744AB4-DBEF-4C5F-98E2-0D67F72681EC}">
      <dgm:prSet/>
      <dgm:spPr/>
      <dgm:t>
        <a:bodyPr/>
        <a:lstStyle/>
        <a:p>
          <a:endParaRPr lang="en-US"/>
        </a:p>
      </dgm:t>
    </dgm:pt>
    <dgm:pt modelId="{FE49DF31-AAEF-41F6-AD4E-592B633B35F8}" type="sibTrans" cxnId="{B7744AB4-DBEF-4C5F-98E2-0D67F72681EC}">
      <dgm:prSet/>
      <dgm:spPr/>
      <dgm:t>
        <a:bodyPr/>
        <a:lstStyle/>
        <a:p>
          <a:endParaRPr lang="en-US"/>
        </a:p>
      </dgm:t>
    </dgm:pt>
    <dgm:pt modelId="{6916258F-4CA5-4523-803D-0D639E9D22A5}">
      <dgm:prSet/>
      <dgm:spPr/>
      <dgm:t>
        <a:bodyPr/>
        <a:lstStyle/>
        <a:p>
          <a:r>
            <a:rPr lang="da-DK" b="1"/>
            <a:t>VEND MYTEN PÅ HOVEDET</a:t>
          </a:r>
          <a:endParaRPr lang="en-US"/>
        </a:p>
      </dgm:t>
    </dgm:pt>
    <dgm:pt modelId="{2BBA753C-4CD5-403C-BA80-B5650E16B4A1}" type="parTrans" cxnId="{1BAB9A20-3E75-4046-9531-321E0E38DD38}">
      <dgm:prSet/>
      <dgm:spPr/>
      <dgm:t>
        <a:bodyPr/>
        <a:lstStyle/>
        <a:p>
          <a:endParaRPr lang="en-US"/>
        </a:p>
      </dgm:t>
    </dgm:pt>
    <dgm:pt modelId="{34B08705-AE1A-45A6-B825-6C1C2059208B}" type="sibTrans" cxnId="{1BAB9A20-3E75-4046-9531-321E0E38DD38}">
      <dgm:prSet/>
      <dgm:spPr/>
      <dgm:t>
        <a:bodyPr/>
        <a:lstStyle/>
        <a:p>
          <a:endParaRPr lang="en-US"/>
        </a:p>
      </dgm:t>
    </dgm:pt>
    <dgm:pt modelId="{B8125AEC-6D02-485D-A1DC-2C0133878FCD}">
      <dgm:prSet/>
      <dgm:spPr/>
      <dgm:t>
        <a:bodyPr/>
        <a:lstStyle/>
        <a:p>
          <a:r>
            <a:rPr lang="da-DK"/>
            <a:t>Hvilke eksempler har I, der fortæller en anden historie end myten? Hvilke 	situationer viser det modsatte?		</a:t>
          </a:r>
          <a:endParaRPr lang="en-US"/>
        </a:p>
      </dgm:t>
    </dgm:pt>
    <dgm:pt modelId="{1327AB92-6088-4CBC-B3BB-EF3CC3C3D11D}" type="parTrans" cxnId="{06B8F2F9-BD29-4906-BFF9-5E5894663DDB}">
      <dgm:prSet/>
      <dgm:spPr/>
      <dgm:t>
        <a:bodyPr/>
        <a:lstStyle/>
        <a:p>
          <a:endParaRPr lang="en-US"/>
        </a:p>
      </dgm:t>
    </dgm:pt>
    <dgm:pt modelId="{7AE6266D-A62F-4665-9CE0-AA6468B2CF22}" type="sibTrans" cxnId="{06B8F2F9-BD29-4906-BFF9-5E5894663DDB}">
      <dgm:prSet/>
      <dgm:spPr/>
      <dgm:t>
        <a:bodyPr/>
        <a:lstStyle/>
        <a:p>
          <a:endParaRPr lang="en-US"/>
        </a:p>
      </dgm:t>
    </dgm:pt>
    <dgm:pt modelId="{06239639-6967-4922-B785-7F5B02B47686}" type="pres">
      <dgm:prSet presAssocID="{34BCC640-3279-4622-A1FD-FEFE065E035A}" presName="root" presStyleCnt="0">
        <dgm:presLayoutVars>
          <dgm:dir/>
          <dgm:resizeHandles val="exact"/>
        </dgm:presLayoutVars>
      </dgm:prSet>
      <dgm:spPr/>
    </dgm:pt>
    <dgm:pt modelId="{ED20C610-DE6C-40CF-9FD7-E2BD3A792763}" type="pres">
      <dgm:prSet presAssocID="{6BCFFF69-A502-4A9A-9446-75BC56AA2851}" presName="compNode" presStyleCnt="0"/>
      <dgm:spPr/>
    </dgm:pt>
    <dgm:pt modelId="{E8282B60-6922-421B-8011-E4B1CC0F51D3}" type="pres">
      <dgm:prSet presAssocID="{6BCFFF69-A502-4A9A-9446-75BC56AA2851}" presName="bgRect" presStyleLbl="bgShp" presStyleIdx="0" presStyleCnt="3"/>
      <dgm:spPr/>
    </dgm:pt>
    <dgm:pt modelId="{F3F53E0F-6455-4B22-88CE-0CBA603C9037}" type="pres">
      <dgm:prSet presAssocID="{6BCFFF69-A502-4A9A-9446-75BC56AA285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ycle with People"/>
        </a:ext>
      </dgm:extLst>
    </dgm:pt>
    <dgm:pt modelId="{D1C33481-E5FA-4643-8224-1E6C5DF87873}" type="pres">
      <dgm:prSet presAssocID="{6BCFFF69-A502-4A9A-9446-75BC56AA2851}" presName="spaceRect" presStyleCnt="0"/>
      <dgm:spPr/>
    </dgm:pt>
    <dgm:pt modelId="{2C1B0BB0-C98D-4ED7-B6BF-6B359A0AD3EA}" type="pres">
      <dgm:prSet presAssocID="{6BCFFF69-A502-4A9A-9446-75BC56AA2851}" presName="parTx" presStyleLbl="revTx" presStyleIdx="0" presStyleCnt="5">
        <dgm:presLayoutVars>
          <dgm:chMax val="0"/>
          <dgm:chPref val="0"/>
        </dgm:presLayoutVars>
      </dgm:prSet>
      <dgm:spPr/>
    </dgm:pt>
    <dgm:pt modelId="{6CDF513D-3D83-42F3-A94A-4CE066DF2B1D}" type="pres">
      <dgm:prSet presAssocID="{E6E80393-CCED-43FD-BAB7-B88C10490DEB}" presName="sibTrans" presStyleCnt="0"/>
      <dgm:spPr/>
    </dgm:pt>
    <dgm:pt modelId="{0FB11AA2-F12A-4594-8E0E-22D949280FBE}" type="pres">
      <dgm:prSet presAssocID="{7D49BE80-4182-40B9-B998-B503B92F0647}" presName="compNode" presStyleCnt="0"/>
      <dgm:spPr/>
    </dgm:pt>
    <dgm:pt modelId="{A479CBD2-47C6-438B-9665-60B6B6C71127}" type="pres">
      <dgm:prSet presAssocID="{7D49BE80-4182-40B9-B998-B503B92F0647}" presName="bgRect" presStyleLbl="bgShp" presStyleIdx="1" presStyleCnt="3"/>
      <dgm:spPr/>
    </dgm:pt>
    <dgm:pt modelId="{D98B355C-E76A-4BF3-82BC-4A051FF264BA}" type="pres">
      <dgm:prSet presAssocID="{7D49BE80-4182-40B9-B998-B503B92F064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Outline"/>
        </a:ext>
      </dgm:extLst>
    </dgm:pt>
    <dgm:pt modelId="{96D4468B-F075-4F5E-B3E1-4236CD407B05}" type="pres">
      <dgm:prSet presAssocID="{7D49BE80-4182-40B9-B998-B503B92F0647}" presName="spaceRect" presStyleCnt="0"/>
      <dgm:spPr/>
    </dgm:pt>
    <dgm:pt modelId="{93820939-FA05-453A-9CB5-8D6B9CC91F28}" type="pres">
      <dgm:prSet presAssocID="{7D49BE80-4182-40B9-B998-B503B92F0647}" presName="parTx" presStyleLbl="revTx" presStyleIdx="1" presStyleCnt="5">
        <dgm:presLayoutVars>
          <dgm:chMax val="0"/>
          <dgm:chPref val="0"/>
        </dgm:presLayoutVars>
      </dgm:prSet>
      <dgm:spPr/>
    </dgm:pt>
    <dgm:pt modelId="{22599D67-F71E-4B05-A92E-82711E640039}" type="pres">
      <dgm:prSet presAssocID="{7D49BE80-4182-40B9-B998-B503B92F0647}" presName="desTx" presStyleLbl="revTx" presStyleIdx="2" presStyleCnt="5">
        <dgm:presLayoutVars/>
      </dgm:prSet>
      <dgm:spPr/>
    </dgm:pt>
    <dgm:pt modelId="{3F44E5E9-F6D4-4CA8-9FB4-F54FFEB04AA2}" type="pres">
      <dgm:prSet presAssocID="{5548900A-680C-4699-B9D1-CE3CC64CB3EA}" presName="sibTrans" presStyleCnt="0"/>
      <dgm:spPr/>
    </dgm:pt>
    <dgm:pt modelId="{6873ECB1-1F07-4F4A-93C2-45169F79289E}" type="pres">
      <dgm:prSet presAssocID="{6916258F-4CA5-4523-803D-0D639E9D22A5}" presName="compNode" presStyleCnt="0"/>
      <dgm:spPr/>
    </dgm:pt>
    <dgm:pt modelId="{47F548A7-6856-4044-B1AE-1F6155C737ED}" type="pres">
      <dgm:prSet presAssocID="{6916258F-4CA5-4523-803D-0D639E9D22A5}" presName="bgRect" presStyleLbl="bgShp" presStyleIdx="2" presStyleCnt="3"/>
      <dgm:spPr/>
    </dgm:pt>
    <dgm:pt modelId="{E8FBE5AF-AA80-4A02-BBD4-0B4A8E44694B}" type="pres">
      <dgm:prSet presAssocID="{6916258F-4CA5-4523-803D-0D639E9D22A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rver"/>
        </a:ext>
      </dgm:extLst>
    </dgm:pt>
    <dgm:pt modelId="{C7906E37-13E2-4B7E-B426-6D2A2B83451F}" type="pres">
      <dgm:prSet presAssocID="{6916258F-4CA5-4523-803D-0D639E9D22A5}" presName="spaceRect" presStyleCnt="0"/>
      <dgm:spPr/>
    </dgm:pt>
    <dgm:pt modelId="{6A08323D-7E6E-4268-8E9B-1C9FD2BA3564}" type="pres">
      <dgm:prSet presAssocID="{6916258F-4CA5-4523-803D-0D639E9D22A5}" presName="parTx" presStyleLbl="revTx" presStyleIdx="3" presStyleCnt="5">
        <dgm:presLayoutVars>
          <dgm:chMax val="0"/>
          <dgm:chPref val="0"/>
        </dgm:presLayoutVars>
      </dgm:prSet>
      <dgm:spPr/>
    </dgm:pt>
    <dgm:pt modelId="{93CD7271-C909-426B-B085-B934EC8A09C9}" type="pres">
      <dgm:prSet presAssocID="{6916258F-4CA5-4523-803D-0D639E9D22A5}" presName="desTx" presStyleLbl="revTx" presStyleIdx="4" presStyleCnt="5">
        <dgm:presLayoutVars/>
      </dgm:prSet>
      <dgm:spPr/>
    </dgm:pt>
  </dgm:ptLst>
  <dgm:cxnLst>
    <dgm:cxn modelId="{02061706-A61E-46ED-A46F-0FD1AD4CBCC3}" srcId="{7D49BE80-4182-40B9-B998-B503B92F0647}" destId="{28F69B1B-0D88-4580-8731-4C43C98CFE10}" srcOrd="0" destOrd="0" parTransId="{33237AC4-7FE9-4232-9F0B-9C06ED485C06}" sibTransId="{EC5EDADE-7B94-4327-BE81-DA6DA665D2C8}"/>
    <dgm:cxn modelId="{80B9E50C-A881-4D0E-94C3-C14D6A0DC07E}" type="presOf" srcId="{78AC1FF1-BF16-4493-A8DB-39E917EBD87A}" destId="{22599D67-F71E-4B05-A92E-82711E640039}" srcOrd="0" destOrd="1" presId="urn:microsoft.com/office/officeart/2018/2/layout/IconVerticalSolidList"/>
    <dgm:cxn modelId="{3881190F-E6DF-4D72-B30F-D98724976E2E}" type="presOf" srcId="{28F69B1B-0D88-4580-8731-4C43C98CFE10}" destId="{22599D67-F71E-4B05-A92E-82711E640039}" srcOrd="0" destOrd="0" presId="urn:microsoft.com/office/officeart/2018/2/layout/IconVerticalSolidList"/>
    <dgm:cxn modelId="{32490E11-9F02-491E-A1B4-5BC3D8DC268A}" type="presOf" srcId="{34BCC640-3279-4622-A1FD-FEFE065E035A}" destId="{06239639-6967-4922-B785-7F5B02B47686}" srcOrd="0" destOrd="0" presId="urn:microsoft.com/office/officeart/2018/2/layout/IconVerticalSolidList"/>
    <dgm:cxn modelId="{1BAB9A20-3E75-4046-9531-321E0E38DD38}" srcId="{34BCC640-3279-4622-A1FD-FEFE065E035A}" destId="{6916258F-4CA5-4523-803D-0D639E9D22A5}" srcOrd="2" destOrd="0" parTransId="{2BBA753C-4CD5-403C-BA80-B5650E16B4A1}" sibTransId="{34B08705-AE1A-45A6-B825-6C1C2059208B}"/>
    <dgm:cxn modelId="{7FB43921-F782-45D6-A4F6-770978B5FF92}" type="presOf" srcId="{6BCFFF69-A502-4A9A-9446-75BC56AA2851}" destId="{2C1B0BB0-C98D-4ED7-B6BF-6B359A0AD3EA}" srcOrd="0" destOrd="0" presId="urn:microsoft.com/office/officeart/2018/2/layout/IconVerticalSolidList"/>
    <dgm:cxn modelId="{3EC60CAB-7ABA-44BC-9F63-F226EB8D5CEE}" srcId="{34BCC640-3279-4622-A1FD-FEFE065E035A}" destId="{6BCFFF69-A502-4A9A-9446-75BC56AA2851}" srcOrd="0" destOrd="0" parTransId="{37AD8344-6345-437A-96B8-D579B783951E}" sibTransId="{E6E80393-CCED-43FD-BAB7-B88C10490DEB}"/>
    <dgm:cxn modelId="{B7744AB4-DBEF-4C5F-98E2-0D67F72681EC}" srcId="{7D49BE80-4182-40B9-B998-B503B92F0647}" destId="{78AC1FF1-BF16-4493-A8DB-39E917EBD87A}" srcOrd="1" destOrd="0" parTransId="{0EC2037B-1775-4F90-AB50-86073FF009EE}" sibTransId="{FE49DF31-AAEF-41F6-AD4E-592B633B35F8}"/>
    <dgm:cxn modelId="{980673BE-B9C6-4EF9-BC26-5ACE4C8AF358}" type="presOf" srcId="{B8125AEC-6D02-485D-A1DC-2C0133878FCD}" destId="{93CD7271-C909-426B-B085-B934EC8A09C9}" srcOrd="0" destOrd="0" presId="urn:microsoft.com/office/officeart/2018/2/layout/IconVerticalSolidList"/>
    <dgm:cxn modelId="{3711A8C5-E2C6-4D66-9E9C-E0BEFEF2C76C}" type="presOf" srcId="{6916258F-4CA5-4523-803D-0D639E9D22A5}" destId="{6A08323D-7E6E-4268-8E9B-1C9FD2BA3564}" srcOrd="0" destOrd="0" presId="urn:microsoft.com/office/officeart/2018/2/layout/IconVerticalSolidList"/>
    <dgm:cxn modelId="{D12D0FE5-87FE-484E-BD0D-BB42CBB676CD}" type="presOf" srcId="{7D49BE80-4182-40B9-B998-B503B92F0647}" destId="{93820939-FA05-453A-9CB5-8D6B9CC91F28}" srcOrd="0" destOrd="0" presId="urn:microsoft.com/office/officeart/2018/2/layout/IconVerticalSolidList"/>
    <dgm:cxn modelId="{46D6B4F9-4072-4FDF-8CAF-3B9A61C3E84B}" srcId="{34BCC640-3279-4622-A1FD-FEFE065E035A}" destId="{7D49BE80-4182-40B9-B998-B503B92F0647}" srcOrd="1" destOrd="0" parTransId="{771186A6-B8A0-4642-AC7E-753E980E3A93}" sibTransId="{5548900A-680C-4699-B9D1-CE3CC64CB3EA}"/>
    <dgm:cxn modelId="{06B8F2F9-BD29-4906-BFF9-5E5894663DDB}" srcId="{6916258F-4CA5-4523-803D-0D639E9D22A5}" destId="{B8125AEC-6D02-485D-A1DC-2C0133878FCD}" srcOrd="0" destOrd="0" parTransId="{1327AB92-6088-4CBC-B3BB-EF3CC3C3D11D}" sibTransId="{7AE6266D-A62F-4665-9CE0-AA6468B2CF22}"/>
    <dgm:cxn modelId="{84FDB154-00D6-4ABC-B355-C0622828BB31}" type="presParOf" srcId="{06239639-6967-4922-B785-7F5B02B47686}" destId="{ED20C610-DE6C-40CF-9FD7-E2BD3A792763}" srcOrd="0" destOrd="0" presId="urn:microsoft.com/office/officeart/2018/2/layout/IconVerticalSolidList"/>
    <dgm:cxn modelId="{14BFBEDA-57A2-4BBD-9E08-4B93D2F6A891}" type="presParOf" srcId="{ED20C610-DE6C-40CF-9FD7-E2BD3A792763}" destId="{E8282B60-6922-421B-8011-E4B1CC0F51D3}" srcOrd="0" destOrd="0" presId="urn:microsoft.com/office/officeart/2018/2/layout/IconVerticalSolidList"/>
    <dgm:cxn modelId="{27AFA5F3-8E7F-4182-9C10-83E37E841E27}" type="presParOf" srcId="{ED20C610-DE6C-40CF-9FD7-E2BD3A792763}" destId="{F3F53E0F-6455-4B22-88CE-0CBA603C9037}" srcOrd="1" destOrd="0" presId="urn:microsoft.com/office/officeart/2018/2/layout/IconVerticalSolidList"/>
    <dgm:cxn modelId="{6466D143-DD0B-49D3-9A92-6F51343BBF5A}" type="presParOf" srcId="{ED20C610-DE6C-40CF-9FD7-E2BD3A792763}" destId="{D1C33481-E5FA-4643-8224-1E6C5DF87873}" srcOrd="2" destOrd="0" presId="urn:microsoft.com/office/officeart/2018/2/layout/IconVerticalSolidList"/>
    <dgm:cxn modelId="{9B6465CD-200E-48EE-BE95-1E3E6EBBC527}" type="presParOf" srcId="{ED20C610-DE6C-40CF-9FD7-E2BD3A792763}" destId="{2C1B0BB0-C98D-4ED7-B6BF-6B359A0AD3EA}" srcOrd="3" destOrd="0" presId="urn:microsoft.com/office/officeart/2018/2/layout/IconVerticalSolidList"/>
    <dgm:cxn modelId="{03ED3B4A-5E6F-4E82-B5D9-68EC147FE317}" type="presParOf" srcId="{06239639-6967-4922-B785-7F5B02B47686}" destId="{6CDF513D-3D83-42F3-A94A-4CE066DF2B1D}" srcOrd="1" destOrd="0" presId="urn:microsoft.com/office/officeart/2018/2/layout/IconVerticalSolidList"/>
    <dgm:cxn modelId="{38CE76DD-A666-4739-91B6-6619FDC97A11}" type="presParOf" srcId="{06239639-6967-4922-B785-7F5B02B47686}" destId="{0FB11AA2-F12A-4594-8E0E-22D949280FBE}" srcOrd="2" destOrd="0" presId="urn:microsoft.com/office/officeart/2018/2/layout/IconVerticalSolidList"/>
    <dgm:cxn modelId="{442E56E0-A077-458D-8BF7-23D13D7D42EB}" type="presParOf" srcId="{0FB11AA2-F12A-4594-8E0E-22D949280FBE}" destId="{A479CBD2-47C6-438B-9665-60B6B6C71127}" srcOrd="0" destOrd="0" presId="urn:microsoft.com/office/officeart/2018/2/layout/IconVerticalSolidList"/>
    <dgm:cxn modelId="{9AD5F26E-3C66-4D1C-8403-09EE5CB6285A}" type="presParOf" srcId="{0FB11AA2-F12A-4594-8E0E-22D949280FBE}" destId="{D98B355C-E76A-4BF3-82BC-4A051FF264BA}" srcOrd="1" destOrd="0" presId="urn:microsoft.com/office/officeart/2018/2/layout/IconVerticalSolidList"/>
    <dgm:cxn modelId="{DB3E4F1A-0E56-4934-95CC-E2ECB60C9451}" type="presParOf" srcId="{0FB11AA2-F12A-4594-8E0E-22D949280FBE}" destId="{96D4468B-F075-4F5E-B3E1-4236CD407B05}" srcOrd="2" destOrd="0" presId="urn:microsoft.com/office/officeart/2018/2/layout/IconVerticalSolidList"/>
    <dgm:cxn modelId="{2FAD06F6-67CA-4A33-B4AA-0CC847F0CBA2}" type="presParOf" srcId="{0FB11AA2-F12A-4594-8E0E-22D949280FBE}" destId="{93820939-FA05-453A-9CB5-8D6B9CC91F28}" srcOrd="3" destOrd="0" presId="urn:microsoft.com/office/officeart/2018/2/layout/IconVerticalSolidList"/>
    <dgm:cxn modelId="{D155396C-F51D-4487-BEC6-6BACE7F9D02B}" type="presParOf" srcId="{0FB11AA2-F12A-4594-8E0E-22D949280FBE}" destId="{22599D67-F71E-4B05-A92E-82711E640039}" srcOrd="4" destOrd="0" presId="urn:microsoft.com/office/officeart/2018/2/layout/IconVerticalSolidList"/>
    <dgm:cxn modelId="{4378869E-65B2-4DA4-8889-0BF2E33261AA}" type="presParOf" srcId="{06239639-6967-4922-B785-7F5B02B47686}" destId="{3F44E5E9-F6D4-4CA8-9FB4-F54FFEB04AA2}" srcOrd="3" destOrd="0" presId="urn:microsoft.com/office/officeart/2018/2/layout/IconVerticalSolidList"/>
    <dgm:cxn modelId="{0C779865-496D-4C72-B191-1A0F1ABD6E11}" type="presParOf" srcId="{06239639-6967-4922-B785-7F5B02B47686}" destId="{6873ECB1-1F07-4F4A-93C2-45169F79289E}" srcOrd="4" destOrd="0" presId="urn:microsoft.com/office/officeart/2018/2/layout/IconVerticalSolidList"/>
    <dgm:cxn modelId="{8C7C5CD7-9DE4-446F-8124-A7DC93663790}" type="presParOf" srcId="{6873ECB1-1F07-4F4A-93C2-45169F79289E}" destId="{47F548A7-6856-4044-B1AE-1F6155C737ED}" srcOrd="0" destOrd="0" presId="urn:microsoft.com/office/officeart/2018/2/layout/IconVerticalSolidList"/>
    <dgm:cxn modelId="{97B6958C-9C35-412D-83BC-F0A08EBED8B5}" type="presParOf" srcId="{6873ECB1-1F07-4F4A-93C2-45169F79289E}" destId="{E8FBE5AF-AA80-4A02-BBD4-0B4A8E44694B}" srcOrd="1" destOrd="0" presId="urn:microsoft.com/office/officeart/2018/2/layout/IconVerticalSolidList"/>
    <dgm:cxn modelId="{0632F00C-BA08-4A21-A997-AE3A238591D7}" type="presParOf" srcId="{6873ECB1-1F07-4F4A-93C2-45169F79289E}" destId="{C7906E37-13E2-4B7E-B426-6D2A2B83451F}" srcOrd="2" destOrd="0" presId="urn:microsoft.com/office/officeart/2018/2/layout/IconVerticalSolidList"/>
    <dgm:cxn modelId="{0E5B1CB6-DB8A-4AFC-B59C-280FD6E49885}" type="presParOf" srcId="{6873ECB1-1F07-4F4A-93C2-45169F79289E}" destId="{6A08323D-7E6E-4268-8E9B-1C9FD2BA3564}" srcOrd="3" destOrd="0" presId="urn:microsoft.com/office/officeart/2018/2/layout/IconVerticalSolidList"/>
    <dgm:cxn modelId="{792B3015-31D8-4FED-85C5-B17F8FDFC418}" type="presParOf" srcId="{6873ECB1-1F07-4F4A-93C2-45169F79289E}" destId="{93CD7271-C909-426B-B085-B934EC8A09C9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10D82-D61E-48EE-899A-41F6D9D5C608}">
      <dsp:nvSpPr>
        <dsp:cNvPr id="0" name=""/>
        <dsp:cNvSpPr/>
      </dsp:nvSpPr>
      <dsp:spPr>
        <a:xfrm>
          <a:off x="0" y="451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B9F941-8DDC-4688-B242-02305B18261A}">
      <dsp:nvSpPr>
        <dsp:cNvPr id="0" name=""/>
        <dsp:cNvSpPr/>
      </dsp:nvSpPr>
      <dsp:spPr>
        <a:xfrm>
          <a:off x="319322" y="237963"/>
          <a:ext cx="580585" cy="5805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1EC98-D288-48B8-AB3F-427B8FDE0456}">
      <dsp:nvSpPr>
        <dsp:cNvPr id="0" name=""/>
        <dsp:cNvSpPr/>
      </dsp:nvSpPr>
      <dsp:spPr>
        <a:xfrm>
          <a:off x="1219230" y="451"/>
          <a:ext cx="4321968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400" b="1" kern="1200" dirty="0"/>
            <a:t>MYTE</a:t>
          </a:r>
          <a:br>
            <a:rPr lang="da-DK" sz="2400" kern="1200" dirty="0"/>
          </a:br>
          <a:r>
            <a:rPr lang="da-DK" sz="2400" kern="1200" dirty="0"/>
            <a:t>	</a:t>
          </a:r>
          <a:endParaRPr lang="en-US" sz="2400" kern="1200" dirty="0"/>
        </a:p>
      </dsp:txBody>
      <dsp:txXfrm>
        <a:off x="1219230" y="451"/>
        <a:ext cx="4321968" cy="1055610"/>
      </dsp:txXfrm>
    </dsp:sp>
    <dsp:sp modelId="{F6BF776C-8E94-4061-93BD-1FE762065D03}">
      <dsp:nvSpPr>
        <dsp:cNvPr id="0" name=""/>
        <dsp:cNvSpPr/>
      </dsp:nvSpPr>
      <dsp:spPr>
        <a:xfrm>
          <a:off x="5541199" y="451"/>
          <a:ext cx="4063175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i="1" kern="1200" dirty="0"/>
            <a:t>“Overgange er bare transport.”</a:t>
          </a:r>
          <a:endParaRPr lang="en-GB" sz="2000" kern="1200" dirty="0"/>
        </a:p>
      </dsp:txBody>
      <dsp:txXfrm>
        <a:off x="5541199" y="451"/>
        <a:ext cx="4063175" cy="1055610"/>
      </dsp:txXfrm>
    </dsp:sp>
    <dsp:sp modelId="{990AA12C-4E16-46BC-A64A-3D8145803A2B}">
      <dsp:nvSpPr>
        <dsp:cNvPr id="0" name=""/>
        <dsp:cNvSpPr/>
      </dsp:nvSpPr>
      <dsp:spPr>
        <a:xfrm>
          <a:off x="0" y="1319964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0E66BD-ADBA-439D-9866-436E0ED8F8A7}">
      <dsp:nvSpPr>
        <dsp:cNvPr id="0" name=""/>
        <dsp:cNvSpPr/>
      </dsp:nvSpPr>
      <dsp:spPr>
        <a:xfrm>
          <a:off x="319322" y="1557477"/>
          <a:ext cx="580585" cy="5805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35796-2B7C-4536-9B0F-645C1480B3E6}">
      <dsp:nvSpPr>
        <dsp:cNvPr id="0" name=""/>
        <dsp:cNvSpPr/>
      </dsp:nvSpPr>
      <dsp:spPr>
        <a:xfrm>
          <a:off x="1219230" y="1319964"/>
          <a:ext cx="4321968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400" b="1" kern="1200"/>
            <a:t>GRIN &amp; TAL OM</a:t>
          </a:r>
          <a:endParaRPr lang="en-US" sz="2400" kern="1200"/>
        </a:p>
      </dsp:txBody>
      <dsp:txXfrm>
        <a:off x="1219230" y="1319964"/>
        <a:ext cx="4321968" cy="1055610"/>
      </dsp:txXfrm>
    </dsp:sp>
    <dsp:sp modelId="{F8987CF3-B4C5-4167-A9A8-287114003BD3}">
      <dsp:nvSpPr>
        <dsp:cNvPr id="0" name=""/>
        <dsp:cNvSpPr/>
      </dsp:nvSpPr>
      <dsp:spPr>
        <a:xfrm>
          <a:off x="5541199" y="1319964"/>
          <a:ext cx="4063175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/>
            <a:t>Hvor møder I denne myte i praksis?</a:t>
          </a:r>
          <a:endParaRPr lang="en-US" sz="1400" kern="1200"/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/>
            <a:t>Hvordan eller hvor opstår den i jeres hverdag? </a:t>
          </a:r>
          <a:endParaRPr lang="en-US" sz="1400" kern="1200"/>
        </a:p>
      </dsp:txBody>
      <dsp:txXfrm>
        <a:off x="5541199" y="1319964"/>
        <a:ext cx="4063175" cy="1055610"/>
      </dsp:txXfrm>
    </dsp:sp>
    <dsp:sp modelId="{B79CDE70-DF17-4A47-B4B0-A5F43781E859}">
      <dsp:nvSpPr>
        <dsp:cNvPr id="0" name=""/>
        <dsp:cNvSpPr/>
      </dsp:nvSpPr>
      <dsp:spPr>
        <a:xfrm>
          <a:off x="0" y="2639478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F82869-B2E5-4CFD-B176-806CFF22D0D5}">
      <dsp:nvSpPr>
        <dsp:cNvPr id="0" name=""/>
        <dsp:cNvSpPr/>
      </dsp:nvSpPr>
      <dsp:spPr>
        <a:xfrm>
          <a:off x="319322" y="2876990"/>
          <a:ext cx="580585" cy="58058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7B708-A36A-4C06-AB20-3E4797F11059}">
      <dsp:nvSpPr>
        <dsp:cNvPr id="0" name=""/>
        <dsp:cNvSpPr/>
      </dsp:nvSpPr>
      <dsp:spPr>
        <a:xfrm>
          <a:off x="1219230" y="2639478"/>
          <a:ext cx="4321968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400" b="1" kern="1200"/>
            <a:t>VEND MYTEN PÅ HOVEDET</a:t>
          </a:r>
          <a:endParaRPr lang="en-US" sz="2400" kern="1200"/>
        </a:p>
      </dsp:txBody>
      <dsp:txXfrm>
        <a:off x="1219230" y="2639478"/>
        <a:ext cx="4321968" cy="1055610"/>
      </dsp:txXfrm>
    </dsp:sp>
    <dsp:sp modelId="{DCA22C85-E842-4720-862B-163ABD53FF2D}">
      <dsp:nvSpPr>
        <dsp:cNvPr id="0" name=""/>
        <dsp:cNvSpPr/>
      </dsp:nvSpPr>
      <dsp:spPr>
        <a:xfrm>
          <a:off x="5541199" y="2639478"/>
          <a:ext cx="4063175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 dirty="0"/>
            <a:t>Hvilke eksempler har I, der fortæller en anden historie end myten? Hvilke situationer viser det modsatte?	</a:t>
          </a:r>
          <a:endParaRPr lang="en-US" sz="1400" kern="1200" dirty="0"/>
        </a:p>
      </dsp:txBody>
      <dsp:txXfrm>
        <a:off x="5541199" y="2639478"/>
        <a:ext cx="4063175" cy="10556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0AE25B-0D42-4FB3-8BE0-DB822EB5D604}">
      <dsp:nvSpPr>
        <dsp:cNvPr id="0" name=""/>
        <dsp:cNvSpPr/>
      </dsp:nvSpPr>
      <dsp:spPr>
        <a:xfrm>
          <a:off x="0" y="451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DF57F7-CBE2-4FBC-9E4B-2A0188EC2B53}">
      <dsp:nvSpPr>
        <dsp:cNvPr id="0" name=""/>
        <dsp:cNvSpPr/>
      </dsp:nvSpPr>
      <dsp:spPr>
        <a:xfrm>
          <a:off x="319322" y="237963"/>
          <a:ext cx="580585" cy="5805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39D666-7CB1-4E92-807F-B294C8D7BFB9}">
      <dsp:nvSpPr>
        <dsp:cNvPr id="0" name=""/>
        <dsp:cNvSpPr/>
      </dsp:nvSpPr>
      <dsp:spPr>
        <a:xfrm>
          <a:off x="1219230" y="451"/>
          <a:ext cx="8385144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b="1" kern="1200"/>
            <a:t>MYTE</a:t>
          </a:r>
          <a:br>
            <a:rPr lang="da-DK" sz="2500" kern="1200"/>
          </a:br>
          <a:r>
            <a:rPr lang="da-DK" sz="2500" kern="1200"/>
            <a:t>	</a:t>
          </a:r>
          <a:r>
            <a:rPr lang="da-DK" sz="2500" i="1" kern="1200"/>
            <a:t>“Pauser er bare afslapning og det klarer eleverne selv.”</a:t>
          </a:r>
          <a:endParaRPr lang="en-US" sz="2500" kern="1200"/>
        </a:p>
      </dsp:txBody>
      <dsp:txXfrm>
        <a:off x="1219230" y="451"/>
        <a:ext cx="8385144" cy="1055610"/>
      </dsp:txXfrm>
    </dsp:sp>
    <dsp:sp modelId="{2EE7924B-EEED-4A1E-8DD4-737D1E9EF781}">
      <dsp:nvSpPr>
        <dsp:cNvPr id="0" name=""/>
        <dsp:cNvSpPr/>
      </dsp:nvSpPr>
      <dsp:spPr>
        <a:xfrm>
          <a:off x="0" y="1319964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6803D9-8A68-44B6-A567-C535E4E84D7B}">
      <dsp:nvSpPr>
        <dsp:cNvPr id="0" name=""/>
        <dsp:cNvSpPr/>
      </dsp:nvSpPr>
      <dsp:spPr>
        <a:xfrm>
          <a:off x="319322" y="1557477"/>
          <a:ext cx="580585" cy="5805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50F227-49DD-4BC6-A0B2-4A3C9AF063CB}">
      <dsp:nvSpPr>
        <dsp:cNvPr id="0" name=""/>
        <dsp:cNvSpPr/>
      </dsp:nvSpPr>
      <dsp:spPr>
        <a:xfrm>
          <a:off x="1219230" y="1319964"/>
          <a:ext cx="4321968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b="1" kern="1200"/>
            <a:t>GRIN &amp; TAL OM</a:t>
          </a:r>
          <a:endParaRPr lang="en-US" sz="2500" kern="1200"/>
        </a:p>
      </dsp:txBody>
      <dsp:txXfrm>
        <a:off x="1219230" y="1319964"/>
        <a:ext cx="4321968" cy="1055610"/>
      </dsp:txXfrm>
    </dsp:sp>
    <dsp:sp modelId="{FE12A3CE-4C49-4A0C-BCF2-CFC25CF274DA}">
      <dsp:nvSpPr>
        <dsp:cNvPr id="0" name=""/>
        <dsp:cNvSpPr/>
      </dsp:nvSpPr>
      <dsp:spPr>
        <a:xfrm>
          <a:off x="5541199" y="1319964"/>
          <a:ext cx="4063175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Hvor møder I denne myte i praksis?</a:t>
          </a:r>
          <a:endParaRPr lang="en-US" sz="1500" kern="1200"/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Hvordan eller hvor opstår den i jeres hverdag? </a:t>
          </a:r>
          <a:endParaRPr lang="en-US" sz="1500" kern="1200"/>
        </a:p>
      </dsp:txBody>
      <dsp:txXfrm>
        <a:off x="5541199" y="1319964"/>
        <a:ext cx="4063175" cy="1055610"/>
      </dsp:txXfrm>
    </dsp:sp>
    <dsp:sp modelId="{E52577BA-968F-4E98-B624-D50AD4AB9EC9}">
      <dsp:nvSpPr>
        <dsp:cNvPr id="0" name=""/>
        <dsp:cNvSpPr/>
      </dsp:nvSpPr>
      <dsp:spPr>
        <a:xfrm>
          <a:off x="0" y="2639478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4D4A80-46F5-4745-A0D8-70A9449D90CC}">
      <dsp:nvSpPr>
        <dsp:cNvPr id="0" name=""/>
        <dsp:cNvSpPr/>
      </dsp:nvSpPr>
      <dsp:spPr>
        <a:xfrm>
          <a:off x="319322" y="2876990"/>
          <a:ext cx="580585" cy="58058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0A417D-CE81-4D0D-9F3C-20E827736199}">
      <dsp:nvSpPr>
        <dsp:cNvPr id="0" name=""/>
        <dsp:cNvSpPr/>
      </dsp:nvSpPr>
      <dsp:spPr>
        <a:xfrm>
          <a:off x="1219230" y="2639478"/>
          <a:ext cx="4321968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b="1" kern="1200"/>
            <a:t>VEND MYTEN PÅ HOVEDET</a:t>
          </a:r>
          <a:endParaRPr lang="en-US" sz="2500" kern="1200"/>
        </a:p>
      </dsp:txBody>
      <dsp:txXfrm>
        <a:off x="1219230" y="2639478"/>
        <a:ext cx="4321968" cy="1055610"/>
      </dsp:txXfrm>
    </dsp:sp>
    <dsp:sp modelId="{2981E9FE-1CB1-4F05-A0BA-B15E5B341ADF}">
      <dsp:nvSpPr>
        <dsp:cNvPr id="0" name=""/>
        <dsp:cNvSpPr/>
      </dsp:nvSpPr>
      <dsp:spPr>
        <a:xfrm>
          <a:off x="5541199" y="2639478"/>
          <a:ext cx="4063175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/>
            <a:t>Hvilke eksempler har I, der fortæller en anden historie end myten? Hvilke situationer viser det modsatte?	</a:t>
          </a:r>
          <a:endParaRPr lang="en-US" sz="1500" kern="1200"/>
        </a:p>
      </dsp:txBody>
      <dsp:txXfrm>
        <a:off x="5541199" y="2639478"/>
        <a:ext cx="4063175" cy="10556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82B60-6922-421B-8011-E4B1CC0F51D3}">
      <dsp:nvSpPr>
        <dsp:cNvPr id="0" name=""/>
        <dsp:cNvSpPr/>
      </dsp:nvSpPr>
      <dsp:spPr>
        <a:xfrm>
          <a:off x="0" y="451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F53E0F-6455-4B22-88CE-0CBA603C9037}">
      <dsp:nvSpPr>
        <dsp:cNvPr id="0" name=""/>
        <dsp:cNvSpPr/>
      </dsp:nvSpPr>
      <dsp:spPr>
        <a:xfrm>
          <a:off x="319322" y="237963"/>
          <a:ext cx="580585" cy="5805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1B0BB0-C98D-4ED7-B6BF-6B359A0AD3EA}">
      <dsp:nvSpPr>
        <dsp:cNvPr id="0" name=""/>
        <dsp:cNvSpPr/>
      </dsp:nvSpPr>
      <dsp:spPr>
        <a:xfrm>
          <a:off x="1219230" y="451"/>
          <a:ext cx="8385144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b="1" kern="1200"/>
            <a:t>MYTE</a:t>
          </a:r>
          <a:br>
            <a:rPr lang="da-DK" sz="2300" kern="1200"/>
          </a:br>
          <a:r>
            <a:rPr lang="da-DK" sz="2300" kern="1200"/>
            <a:t>	</a:t>
          </a:r>
          <a:r>
            <a:rPr lang="da-DK" sz="2300" i="1" kern="1200"/>
            <a:t>“Hvis vi ikke blander os i unges relationer, er det neutralt.”</a:t>
          </a:r>
          <a:endParaRPr lang="en-US" sz="2300" kern="1200"/>
        </a:p>
      </dsp:txBody>
      <dsp:txXfrm>
        <a:off x="1219230" y="451"/>
        <a:ext cx="8385144" cy="1055610"/>
      </dsp:txXfrm>
    </dsp:sp>
    <dsp:sp modelId="{A479CBD2-47C6-438B-9665-60B6B6C71127}">
      <dsp:nvSpPr>
        <dsp:cNvPr id="0" name=""/>
        <dsp:cNvSpPr/>
      </dsp:nvSpPr>
      <dsp:spPr>
        <a:xfrm>
          <a:off x="0" y="1319964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8B355C-E76A-4BF3-82BC-4A051FF264BA}">
      <dsp:nvSpPr>
        <dsp:cNvPr id="0" name=""/>
        <dsp:cNvSpPr/>
      </dsp:nvSpPr>
      <dsp:spPr>
        <a:xfrm>
          <a:off x="319322" y="1557477"/>
          <a:ext cx="580585" cy="5805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820939-FA05-453A-9CB5-8D6B9CC91F28}">
      <dsp:nvSpPr>
        <dsp:cNvPr id="0" name=""/>
        <dsp:cNvSpPr/>
      </dsp:nvSpPr>
      <dsp:spPr>
        <a:xfrm>
          <a:off x="1219230" y="1319964"/>
          <a:ext cx="4321968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b="1" kern="1200"/>
            <a:t>GRIN &amp; TAL OM</a:t>
          </a:r>
          <a:endParaRPr lang="en-US" sz="2300" kern="1200"/>
        </a:p>
      </dsp:txBody>
      <dsp:txXfrm>
        <a:off x="1219230" y="1319964"/>
        <a:ext cx="4321968" cy="1055610"/>
      </dsp:txXfrm>
    </dsp:sp>
    <dsp:sp modelId="{22599D67-F71E-4B05-A92E-82711E640039}">
      <dsp:nvSpPr>
        <dsp:cNvPr id="0" name=""/>
        <dsp:cNvSpPr/>
      </dsp:nvSpPr>
      <dsp:spPr>
        <a:xfrm>
          <a:off x="5541199" y="1319964"/>
          <a:ext cx="4063175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/>
            <a:t>Hvor møder I denne myte i praksis?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/>
            <a:t>Hvordan eller hvor opstår den i jeres hverdag? </a:t>
          </a:r>
          <a:endParaRPr lang="en-US" sz="1400" kern="1200"/>
        </a:p>
      </dsp:txBody>
      <dsp:txXfrm>
        <a:off x="5541199" y="1319964"/>
        <a:ext cx="4063175" cy="1055610"/>
      </dsp:txXfrm>
    </dsp:sp>
    <dsp:sp modelId="{47F548A7-6856-4044-B1AE-1F6155C737ED}">
      <dsp:nvSpPr>
        <dsp:cNvPr id="0" name=""/>
        <dsp:cNvSpPr/>
      </dsp:nvSpPr>
      <dsp:spPr>
        <a:xfrm>
          <a:off x="0" y="2639478"/>
          <a:ext cx="9604375" cy="10556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FBE5AF-AA80-4A02-BBD4-0B4A8E44694B}">
      <dsp:nvSpPr>
        <dsp:cNvPr id="0" name=""/>
        <dsp:cNvSpPr/>
      </dsp:nvSpPr>
      <dsp:spPr>
        <a:xfrm>
          <a:off x="319322" y="2876990"/>
          <a:ext cx="580585" cy="58058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08323D-7E6E-4268-8E9B-1C9FD2BA3564}">
      <dsp:nvSpPr>
        <dsp:cNvPr id="0" name=""/>
        <dsp:cNvSpPr/>
      </dsp:nvSpPr>
      <dsp:spPr>
        <a:xfrm>
          <a:off x="1219230" y="2639478"/>
          <a:ext cx="4321968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b="1" kern="1200"/>
            <a:t>VEND MYTEN PÅ HOVEDET</a:t>
          </a:r>
          <a:endParaRPr lang="en-US" sz="2300" kern="1200"/>
        </a:p>
      </dsp:txBody>
      <dsp:txXfrm>
        <a:off x="1219230" y="2639478"/>
        <a:ext cx="4321968" cy="1055610"/>
      </dsp:txXfrm>
    </dsp:sp>
    <dsp:sp modelId="{93CD7271-C909-426B-B085-B934EC8A09C9}">
      <dsp:nvSpPr>
        <dsp:cNvPr id="0" name=""/>
        <dsp:cNvSpPr/>
      </dsp:nvSpPr>
      <dsp:spPr>
        <a:xfrm>
          <a:off x="5541199" y="2639478"/>
          <a:ext cx="4063175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/>
            <a:t>Hvilke eksempler har I, der fortæller en anden historie end myten? Hvilke 	situationer viser det modsatte?		</a:t>
          </a:r>
          <a:endParaRPr lang="en-US" sz="1400" kern="1200"/>
        </a:p>
      </dsp:txBody>
      <dsp:txXfrm>
        <a:off x="5541199" y="2639478"/>
        <a:ext cx="4063175" cy="1055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DF8924-BC44-479B-A91B-57C69E2BE5F4}" type="datetimeFigureOut">
              <a:rPr lang="en-GB" smtClean="0"/>
              <a:t>09/01/2026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E527-19B2-47B0-9DF4-D7E71D5ACB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3733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BE527-19B2-47B0-9DF4-D7E71D5ACB34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4454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BE527-19B2-47B0-9DF4-D7E71D5ACB34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5832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BE527-19B2-47B0-9DF4-D7E71D5ACB34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7958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BE527-19B2-47B0-9DF4-D7E71D5ACB34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6966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BE527-19B2-47B0-9DF4-D7E71D5ACB34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1105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BE527-19B2-47B0-9DF4-D7E71D5ACB34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265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BE527-19B2-47B0-9DF4-D7E71D5ACB34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6758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3BE527-19B2-47B0-9DF4-D7E71D5ACB34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1088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0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21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14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4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814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457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848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552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5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839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92C5EAEF-6478-4102-8F5D-A5FE9FC97ACB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29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45AC6-C491-4585-A584-9CE2AF7D5500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14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AC827-DE41-4D3E-A58A-7459D979E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97AC73-F1B9-7172-9DB4-E18576727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1289304"/>
            <a:ext cx="2996704" cy="4279393"/>
          </a:xfrm>
        </p:spPr>
        <p:txBody>
          <a:bodyPr anchor="ctr">
            <a:normAutofit/>
          </a:bodyPr>
          <a:lstStyle/>
          <a:p>
            <a:r>
              <a:rPr lang="en-GB" dirty="0" err="1"/>
              <a:t>Forskelligt</a:t>
            </a:r>
            <a:r>
              <a:rPr lang="en-GB" dirty="0"/>
              <a:t> er </a:t>
            </a:r>
            <a:r>
              <a:rPr lang="en-GB" dirty="0" err="1"/>
              <a:t>godt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AD7B33-B27E-4BD4-BE9C-A3698E433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80324" y="957031"/>
            <a:ext cx="6574529" cy="4943939"/>
            <a:chOff x="7807230" y="2012810"/>
            <a:chExt cx="3251252" cy="345986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1D039DC-5A65-400A-9CD6-F9725D1B6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3A47B2-ECD5-4DBE-A76C-FBFBFE127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197647C-4C56-4F84-ABC7-9E6F3E678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360" y="1292111"/>
            <a:ext cx="5934456" cy="4279392"/>
          </a:xfrm>
          <a:prstGeom prst="rect">
            <a:avLst/>
          </a:prstGeom>
          <a:solidFill>
            <a:schemeClr val="bg2"/>
          </a:solidFill>
          <a:ln w="3175" cap="sq">
            <a:solidFill>
              <a:schemeClr val="bg1">
                <a:lumMod val="75000"/>
              </a:schemeClr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056-54B0-CDC6-9617-1853A5110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091" y="1598346"/>
            <a:ext cx="5290143" cy="364237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a-DK" sz="1300" b="1" dirty="0"/>
              <a:t>MYTE</a:t>
            </a:r>
            <a:br>
              <a:rPr lang="da-DK" sz="1300" dirty="0"/>
            </a:br>
            <a:r>
              <a:rPr lang="da-DK" sz="1300" dirty="0"/>
              <a:t>	</a:t>
            </a:r>
            <a:r>
              <a:rPr lang="da-DK" sz="1300" i="1" dirty="0"/>
              <a:t>“De samme rum passer til alle.”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300" b="1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300" b="1" dirty="0"/>
              <a:t>GRIN &amp; TAL OM</a:t>
            </a:r>
            <a:endParaRPr lang="da-DK" sz="13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300" dirty="0"/>
              <a:t>	Hvor fastholdes denne myte i hverdagen?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300" dirty="0"/>
              <a:t>	Hvilke eksempler kender I, hvor der kun én måde at 	være elev på – og hvad er effekten?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3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300" b="1" dirty="0"/>
              <a:t>VEND MYTEN PÅ HOVEDET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300" dirty="0"/>
              <a:t>	Hvilke eksempler har I, der fortæller en anden historie 	end myten? Hvilke situationer viser det modsatte?	</a:t>
            </a:r>
          </a:p>
          <a:p>
            <a:pPr>
              <a:lnSpc>
                <a:spcPct val="110000"/>
              </a:lnSpc>
            </a:pP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1384241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7980C74-AF2A-4450-847A-E743B22A2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0C1763-4D5C-2416-B9DB-F9F5F91E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>
            <a:normAutofit/>
          </a:bodyPr>
          <a:lstStyle/>
          <a:p>
            <a:r>
              <a:rPr lang="en-GB" dirty="0" err="1"/>
              <a:t>Overgange</a:t>
            </a:r>
            <a:endParaRPr lang="en-GB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9CE1AD2-68C8-4D23-BCA6-A6714F325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698C92D5-DA82-49A4-B257-78C3125F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DB6577-BDBF-3A69-5914-92C2701FB4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9407142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25048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7980C74-AF2A-4450-847A-E743B22A2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91FD3-39D5-0397-97A2-1C4143A39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>
            <a:normAutofit/>
          </a:bodyPr>
          <a:lstStyle/>
          <a:p>
            <a:r>
              <a:rPr lang="en-GB" dirty="0"/>
              <a:t>Pauser med liv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9CE1AD2-68C8-4D23-BCA6-A6714F325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698C92D5-DA82-49A4-B257-78C3125F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87FC5D-91C9-2BBB-DA2F-70203B771D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096776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3554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77980C74-AF2A-4450-847A-E743B22A2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824360-029A-57C7-1F50-B5D19454B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>
            <a:normAutofit/>
          </a:bodyPr>
          <a:lstStyle/>
          <a:p>
            <a:r>
              <a:rPr lang="en-GB"/>
              <a:t>Det usynlige</a:t>
            </a:r>
            <a:endParaRPr lang="en-GB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9CE1AD2-68C8-4D23-BCA6-A6714F325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98C92D5-DA82-49A4-B257-78C3125F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7FB5B533-9E56-BBCF-88E7-66C3DC3D7C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187134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52761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AC827-DE41-4D3E-A58A-7459D979E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E99C79-543C-5D84-733F-99038DB5B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1289304"/>
            <a:ext cx="2996704" cy="4279393"/>
          </a:xfrm>
        </p:spPr>
        <p:txBody>
          <a:bodyPr anchor="ctr">
            <a:normAutofit/>
          </a:bodyPr>
          <a:lstStyle/>
          <a:p>
            <a:r>
              <a:rPr lang="en-GB" dirty="0"/>
              <a:t>MAGT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AD7B33-B27E-4BD4-BE9C-A3698E433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80324" y="957031"/>
            <a:ext cx="6574529" cy="4943939"/>
            <a:chOff x="7807230" y="2012810"/>
            <a:chExt cx="3251252" cy="345986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1D039DC-5A65-400A-9CD6-F9725D1B6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3A47B2-ECD5-4DBE-A76C-FBFBFE127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197647C-4C56-4F84-ABC7-9E6F3E678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360" y="1292111"/>
            <a:ext cx="5934456" cy="4279392"/>
          </a:xfrm>
          <a:prstGeom prst="rect">
            <a:avLst/>
          </a:prstGeom>
          <a:solidFill>
            <a:schemeClr val="bg2"/>
          </a:solidFill>
          <a:ln w="3175" cap="sq">
            <a:solidFill>
              <a:schemeClr val="bg1">
                <a:lumMod val="75000"/>
              </a:schemeClr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5E167-2D1A-3C17-84AF-079AC2750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091" y="1598346"/>
            <a:ext cx="5290143" cy="3642379"/>
          </a:xfrm>
        </p:spPr>
        <p:txBody>
          <a:bodyPr anchor="ctr">
            <a:normAutofit fontScale="925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a-DK" sz="1400" b="1" dirty="0"/>
              <a:t>MYTE </a:t>
            </a:r>
            <a:br>
              <a:rPr lang="da-DK" sz="1400" dirty="0"/>
            </a:br>
            <a:r>
              <a:rPr lang="da-DK" i="1" dirty="0"/>
              <a:t>“Hvis vi ikke taler om rum og trivsel, kommer vi ikke til at prioriterer nogle grupper frem for andre.”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4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400" b="1" dirty="0"/>
              <a:t>GRIN &amp; TAL OM</a:t>
            </a:r>
            <a:endParaRPr lang="da-DK" sz="14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400" dirty="0"/>
              <a:t>	Hvor møder I denne myte i praksis?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400" dirty="0"/>
              <a:t>	Hvordan eller hvor opstår den i jeres hverdag? 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4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400" b="1" dirty="0"/>
              <a:t>VEND MYTEN PÅ HOVEDET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400" dirty="0"/>
              <a:t>	Hvilke eksempler har I, der fortæller en anden 	historie end myten? Hvor noget andet skete?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07516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28AC827-DE41-4D3E-A58A-7459D979E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E60886-6F90-A0E9-7448-0516BF73C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1289304"/>
            <a:ext cx="2996704" cy="4279393"/>
          </a:xfrm>
        </p:spPr>
        <p:txBody>
          <a:bodyPr anchor="ctr">
            <a:normAutofit/>
          </a:bodyPr>
          <a:lstStyle/>
          <a:p>
            <a:r>
              <a:rPr lang="en-GB"/>
              <a:t>SPOR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FAD7B33-B27E-4BD4-BE9C-A3698E433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80324" y="957031"/>
            <a:ext cx="6574529" cy="4943939"/>
            <a:chOff x="7807230" y="2012810"/>
            <a:chExt cx="3251252" cy="34598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1D039DC-5A65-400A-9CD6-F9725D1B6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C3A47B2-ECD5-4DBE-A76C-FBFBFE127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4197647C-4C56-4F84-ABC7-9E6F3E678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360" y="1292111"/>
            <a:ext cx="5934456" cy="4279392"/>
          </a:xfrm>
          <a:prstGeom prst="rect">
            <a:avLst/>
          </a:prstGeom>
          <a:solidFill>
            <a:schemeClr val="bg2"/>
          </a:solidFill>
          <a:ln w="3175" cap="sq">
            <a:solidFill>
              <a:schemeClr val="bg1">
                <a:lumMod val="75000"/>
              </a:schemeClr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4A55B1D-C508-F746-AC80-1A742E215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091" y="1598346"/>
            <a:ext cx="5290143" cy="364237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da-DK" sz="1100" b="1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100" b="1" dirty="0"/>
              <a:t>MYTE</a:t>
            </a:r>
            <a:br>
              <a:rPr lang="da-DK" dirty="0"/>
            </a:br>
            <a:r>
              <a:rPr lang="da-DK" dirty="0"/>
              <a:t>	</a:t>
            </a:r>
            <a:r>
              <a:rPr lang="da-DK" i="1" dirty="0"/>
              <a:t>“Orden skaber trivsel.”</a:t>
            </a:r>
            <a:endParaRPr lang="da-DK" dirty="0"/>
          </a:p>
          <a:p>
            <a:pPr marL="0" indent="0">
              <a:lnSpc>
                <a:spcPct val="110000"/>
              </a:lnSpc>
              <a:buNone/>
            </a:pPr>
            <a:endParaRPr lang="da-DK" sz="1100" b="1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100" b="1" dirty="0"/>
              <a:t>GRIN &amp; TAL OM</a:t>
            </a:r>
            <a:endParaRPr lang="da-DK" sz="1100" dirty="0"/>
          </a:p>
          <a:p>
            <a:pPr marL="0" lvl="0" indent="0">
              <a:lnSpc>
                <a:spcPct val="110000"/>
              </a:lnSpc>
              <a:buNone/>
            </a:pPr>
            <a:r>
              <a:rPr lang="da-DK" sz="1100" dirty="0"/>
              <a:t>	Hvor har I mødt denne myte i praksis?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da-DK" sz="1100" dirty="0"/>
              <a:t>	Hvornår eller hvordan opstår den i jeres hverdag? </a:t>
            </a:r>
          </a:p>
          <a:p>
            <a:pPr marL="0" lvl="0" indent="0">
              <a:lnSpc>
                <a:spcPct val="110000"/>
              </a:lnSpc>
              <a:buNone/>
            </a:pPr>
            <a:endParaRPr lang="da-DK" sz="1100" dirty="0"/>
          </a:p>
          <a:p>
            <a:pPr marL="0" lvl="0" indent="0">
              <a:lnSpc>
                <a:spcPct val="110000"/>
              </a:lnSpc>
              <a:buNone/>
            </a:pPr>
            <a:r>
              <a:rPr lang="da-DK" sz="1100" b="1" dirty="0"/>
              <a:t>VEND MYTEN PÅ HOVEDET: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da-DK" sz="1100" dirty="0"/>
              <a:t>	Hvor fortæller virkeligheden en anden historie eller myten? Giv 	eksempler på 	situationer, der viser det modsatte?</a:t>
            </a:r>
          </a:p>
          <a:p>
            <a:pPr>
              <a:lnSpc>
                <a:spcPct val="110000"/>
              </a:lnSpc>
            </a:pP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19925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AC827-DE41-4D3E-A58A-7459D979E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22297D-6387-DD33-15E8-2244CEDD3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1289304"/>
            <a:ext cx="2996704" cy="4279393"/>
          </a:xfrm>
        </p:spPr>
        <p:txBody>
          <a:bodyPr anchor="ctr">
            <a:normAutofit/>
          </a:bodyPr>
          <a:lstStyle/>
          <a:p>
            <a:r>
              <a:rPr lang="en-GB" dirty="0" err="1"/>
              <a:t>Fleksible</a:t>
            </a:r>
            <a:r>
              <a:rPr lang="en-GB" dirty="0"/>
              <a:t> </a:t>
            </a:r>
            <a:r>
              <a:rPr lang="en-GB" dirty="0" err="1"/>
              <a:t>møbler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indretningen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AD7B33-B27E-4BD4-BE9C-A3698E433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80324" y="957031"/>
            <a:ext cx="6574529" cy="4943939"/>
            <a:chOff x="7807230" y="2012810"/>
            <a:chExt cx="3251252" cy="345986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1D039DC-5A65-400A-9CD6-F9725D1B6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3A47B2-ECD5-4DBE-A76C-FBFBFE127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197647C-4C56-4F84-ABC7-9E6F3E678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360" y="1292111"/>
            <a:ext cx="5934456" cy="4279392"/>
          </a:xfrm>
          <a:prstGeom prst="rect">
            <a:avLst/>
          </a:prstGeom>
          <a:solidFill>
            <a:schemeClr val="bg2"/>
          </a:solidFill>
          <a:ln w="3175" cap="sq">
            <a:solidFill>
              <a:schemeClr val="bg1">
                <a:lumMod val="75000"/>
              </a:schemeClr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4CC33-FF8D-2610-B2C9-C516F8A309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091" y="1598346"/>
            <a:ext cx="5290143" cy="364237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a-DK" sz="1300" b="1" dirty="0"/>
              <a:t>MYTE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i="1" dirty="0"/>
              <a:t>”Det bedste ungemiljø er et caféområde”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300" b="1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300" b="1" dirty="0"/>
              <a:t>GRIN &amp; TAL OM</a:t>
            </a:r>
            <a:endParaRPr lang="da-DK" sz="13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300" dirty="0"/>
              <a:t>	Hvor møder I denne myte i praksis?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300" dirty="0"/>
              <a:t>	Hvordan eller hvor opstår den i jeres hverdag? 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3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300" b="1" dirty="0"/>
              <a:t>VEND MYTEN PÅ HOVEDET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300" dirty="0"/>
              <a:t>	Hvilke eksempler har I, der fortæller en anden historie 	end myten? Hvilke situationer viser det modsatte?	</a:t>
            </a:r>
            <a:endParaRPr lang="en-GB" sz="1300" dirty="0"/>
          </a:p>
        </p:txBody>
      </p:sp>
    </p:spTree>
    <p:extLst>
      <p:ext uri="{BB962C8B-B14F-4D97-AF65-F5344CB8AC3E}">
        <p14:creationId xmlns:p14="http://schemas.microsoft.com/office/powerpoint/2010/main" val="1612763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8AC827-DE41-4D3E-A58A-7459D979E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2349FD-7B88-B117-2CCA-5099543BF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1289304"/>
            <a:ext cx="2996704" cy="4279393"/>
          </a:xfrm>
        </p:spPr>
        <p:txBody>
          <a:bodyPr anchor="ctr">
            <a:normAutofit/>
          </a:bodyPr>
          <a:lstStyle/>
          <a:p>
            <a:r>
              <a:rPr lang="en-GB" dirty="0"/>
              <a:t>Lys </a:t>
            </a:r>
            <a:r>
              <a:rPr lang="en-GB" dirty="0" err="1"/>
              <a:t>og</a:t>
            </a:r>
            <a:r>
              <a:rPr lang="en-GB" dirty="0"/>
              <a:t> </a:t>
            </a:r>
            <a:r>
              <a:rPr lang="en-GB" dirty="0" err="1"/>
              <a:t>luft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AD7B33-B27E-4BD4-BE9C-A3698E433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80324" y="957031"/>
            <a:ext cx="6574529" cy="4943939"/>
            <a:chOff x="7807230" y="2012810"/>
            <a:chExt cx="3251252" cy="345986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1D039DC-5A65-400A-9CD6-F9725D1B6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3A47B2-ECD5-4DBE-A76C-FBFBFE127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197647C-4C56-4F84-ABC7-9E6F3E6783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360" y="1292111"/>
            <a:ext cx="5934456" cy="4279392"/>
          </a:xfrm>
          <a:prstGeom prst="rect">
            <a:avLst/>
          </a:prstGeom>
          <a:solidFill>
            <a:schemeClr val="bg2"/>
          </a:solidFill>
          <a:ln w="3175" cap="sq">
            <a:solidFill>
              <a:schemeClr val="bg1">
                <a:lumMod val="75000"/>
              </a:schemeClr>
            </a:solidFill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84E50-F350-4F2B-CF71-255E995A5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2091" y="1598346"/>
            <a:ext cx="5290143" cy="3642379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da-DK" sz="1400" b="1" dirty="0"/>
              <a:t>MYTE</a:t>
            </a:r>
            <a:br>
              <a:rPr lang="da-DK" sz="1400" dirty="0"/>
            </a:br>
            <a:r>
              <a:rPr lang="da-DK" sz="1400" dirty="0"/>
              <a:t>	</a:t>
            </a:r>
            <a:r>
              <a:rPr lang="da-DK" i="1" dirty="0"/>
              <a:t>“Elever lægger ikke mærke  om der er lys 	eller frisk luft”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4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400" b="1" dirty="0"/>
              <a:t>GRIN &amp; TAL OM</a:t>
            </a:r>
            <a:endParaRPr lang="da-DK" sz="14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400" dirty="0"/>
              <a:t>	Hvornår møder i denne myte i praksis? Gælder den 	også jer selv?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400" dirty="0"/>
          </a:p>
          <a:p>
            <a:pPr marL="0" indent="0">
              <a:lnSpc>
                <a:spcPct val="110000"/>
              </a:lnSpc>
              <a:buNone/>
            </a:pPr>
            <a:r>
              <a:rPr lang="da-DK" sz="1400" b="1" dirty="0"/>
              <a:t>VEND MYTEN PÅ HOVEDET: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da-DK" sz="1400" dirty="0"/>
              <a:t>	Hvor fortæller virkeligheden en anden historie? 	Hvilke situationer kender I, der fortæller at lys og 	luft betyder noget for elevernes hverdag?</a:t>
            </a:r>
          </a:p>
          <a:p>
            <a:pPr>
              <a:lnSpc>
                <a:spcPct val="110000"/>
              </a:lnSpc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93646612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85</TotalTime>
  <Words>531</Words>
  <Application>Microsoft Office PowerPoint</Application>
  <PresentationFormat>Widescreen</PresentationFormat>
  <Paragraphs>76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Palatino Linotype</vt:lpstr>
      <vt:lpstr>Gallery</vt:lpstr>
      <vt:lpstr>Forskelligt er godt</vt:lpstr>
      <vt:lpstr>Overgange</vt:lpstr>
      <vt:lpstr>Pauser med liv</vt:lpstr>
      <vt:lpstr>Det usynlige</vt:lpstr>
      <vt:lpstr>MAGT</vt:lpstr>
      <vt:lpstr>SPOR</vt:lpstr>
      <vt:lpstr>Fleksible møbler i indretningen</vt:lpstr>
      <vt:lpstr>Lys og luft</vt:lpstr>
    </vt:vector>
  </TitlesOfParts>
  <Company>University of Copenhagen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Suna Christensen</dc:creator>
  <cp:lastModifiedBy>Suna Christensen</cp:lastModifiedBy>
  <cp:revision>1</cp:revision>
  <dcterms:created xsi:type="dcterms:W3CDTF">2026-01-09T10:03:44Z</dcterms:created>
  <dcterms:modified xsi:type="dcterms:W3CDTF">2026-01-09T11:28:54Z</dcterms:modified>
</cp:coreProperties>
</file>