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5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9769D-53DE-4994-B426-D0549E171B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665E25B-E30F-458A-85A3-9AE8529696B8}">
      <dgm:prSet phldrT="[Tekst]"/>
      <dgm:spPr/>
      <dgm:t>
        <a:bodyPr/>
        <a:lstStyle/>
        <a:p>
          <a:r>
            <a:rPr lang="da-DK" dirty="0"/>
            <a:t>UCH</a:t>
          </a:r>
        </a:p>
      </dgm:t>
    </dgm:pt>
    <dgm:pt modelId="{823AF97C-CB2E-4F09-8A5E-37AFCE3990F0}" type="parTrans" cxnId="{5E4386E7-C49F-450C-8B93-FEC626D8C231}">
      <dgm:prSet/>
      <dgm:spPr/>
      <dgm:t>
        <a:bodyPr/>
        <a:lstStyle/>
        <a:p>
          <a:endParaRPr lang="da-DK"/>
        </a:p>
      </dgm:t>
    </dgm:pt>
    <dgm:pt modelId="{2B71FFFE-59EB-4255-8588-3B9B736F94C9}" type="sibTrans" cxnId="{5E4386E7-C49F-450C-8B93-FEC626D8C231}">
      <dgm:prSet/>
      <dgm:spPr/>
      <dgm:t>
        <a:bodyPr/>
        <a:lstStyle/>
        <a:p>
          <a:endParaRPr lang="da-DK"/>
        </a:p>
      </dgm:t>
    </dgm:pt>
    <dgm:pt modelId="{AF5C02FD-817A-4717-90E3-A186F77370B2}">
      <dgm:prSet phldrT="[Tekst]"/>
      <dgm:spPr>
        <a:solidFill>
          <a:srgbClr val="7030A0"/>
        </a:solidFill>
      </dgm:spPr>
      <dgm:t>
        <a:bodyPr/>
        <a:lstStyle/>
        <a:p>
          <a:r>
            <a:rPr lang="da-DK" dirty="0"/>
            <a:t>Herning</a:t>
          </a:r>
        </a:p>
      </dgm:t>
    </dgm:pt>
    <dgm:pt modelId="{03B7B987-47B0-40E2-A07A-7A3C2601E8DF}" type="parTrans" cxnId="{979DE27C-F0EE-4E9C-BCAC-FD5E88A4102C}">
      <dgm:prSet/>
      <dgm:spPr/>
      <dgm:t>
        <a:bodyPr/>
        <a:lstStyle/>
        <a:p>
          <a:endParaRPr lang="da-DK"/>
        </a:p>
      </dgm:t>
    </dgm:pt>
    <dgm:pt modelId="{B39F9875-EF0A-41CF-8E2A-8411EFFD44AF}" type="sibTrans" cxnId="{979DE27C-F0EE-4E9C-BCAC-FD5E88A4102C}">
      <dgm:prSet/>
      <dgm:spPr/>
      <dgm:t>
        <a:bodyPr/>
        <a:lstStyle/>
        <a:p>
          <a:endParaRPr lang="da-DK"/>
        </a:p>
      </dgm:t>
    </dgm:pt>
    <dgm:pt modelId="{A6C04CE5-AD2C-41C8-8947-8940626D5E69}">
      <dgm:prSet phldrT="[Tekst]"/>
      <dgm:spPr>
        <a:solidFill>
          <a:srgbClr val="7030A0"/>
        </a:solidFill>
      </dgm:spPr>
      <dgm:t>
        <a:bodyPr/>
        <a:lstStyle/>
        <a:p>
          <a:r>
            <a:rPr lang="da-DK" dirty="0"/>
            <a:t>Holstebro</a:t>
          </a:r>
        </a:p>
      </dgm:t>
    </dgm:pt>
    <dgm:pt modelId="{2654BE24-2E07-4B45-8A50-72FB9A251C09}" type="parTrans" cxnId="{94FA2C17-D908-4FE4-B7D8-E3EBE4C8CC85}">
      <dgm:prSet/>
      <dgm:spPr/>
      <dgm:t>
        <a:bodyPr/>
        <a:lstStyle/>
        <a:p>
          <a:endParaRPr lang="da-DK"/>
        </a:p>
      </dgm:t>
    </dgm:pt>
    <dgm:pt modelId="{B9C12381-2C5A-47C0-81F5-64AB40FA03C8}" type="sibTrans" cxnId="{94FA2C17-D908-4FE4-B7D8-E3EBE4C8CC85}">
      <dgm:prSet/>
      <dgm:spPr/>
      <dgm:t>
        <a:bodyPr/>
        <a:lstStyle/>
        <a:p>
          <a:endParaRPr lang="da-DK"/>
        </a:p>
      </dgm:t>
    </dgm:pt>
    <dgm:pt modelId="{5FB682A9-8955-4646-88F5-E6E3672A6589}">
      <dgm:prSet phldrT="[Tekst]"/>
      <dgm:spPr>
        <a:solidFill>
          <a:srgbClr val="7030A0"/>
        </a:solidFill>
      </dgm:spPr>
      <dgm:t>
        <a:bodyPr/>
        <a:lstStyle/>
        <a:p>
          <a:r>
            <a:rPr lang="da-DK" dirty="0"/>
            <a:t>Skive</a:t>
          </a:r>
        </a:p>
      </dgm:t>
    </dgm:pt>
    <dgm:pt modelId="{BFD7A864-8E58-43AF-8C51-1B5E3FB61E4E}" type="parTrans" cxnId="{D1D704E0-0DD2-460A-BD14-F583F6BF438D}">
      <dgm:prSet/>
      <dgm:spPr/>
      <dgm:t>
        <a:bodyPr/>
        <a:lstStyle/>
        <a:p>
          <a:endParaRPr lang="da-DK"/>
        </a:p>
      </dgm:t>
    </dgm:pt>
    <dgm:pt modelId="{C68FA213-F2E2-4445-89C4-4180BDB86F38}" type="sibTrans" cxnId="{D1D704E0-0DD2-460A-BD14-F583F6BF438D}">
      <dgm:prSet/>
      <dgm:spPr/>
      <dgm:t>
        <a:bodyPr/>
        <a:lstStyle/>
        <a:p>
          <a:endParaRPr lang="da-DK"/>
        </a:p>
      </dgm:t>
    </dgm:pt>
    <dgm:pt modelId="{6D9DD330-CB83-48C9-861F-539A4E16B530}">
      <dgm:prSet/>
      <dgm:spPr>
        <a:solidFill>
          <a:srgbClr val="7030A0"/>
        </a:solidFill>
      </dgm:spPr>
      <dgm:t>
        <a:bodyPr/>
        <a:lstStyle/>
        <a:p>
          <a:r>
            <a:rPr lang="da-DK" dirty="0"/>
            <a:t>Randers</a:t>
          </a:r>
        </a:p>
      </dgm:t>
    </dgm:pt>
    <dgm:pt modelId="{127E75E7-FCB9-4F21-8E89-2AEF52172766}" type="parTrans" cxnId="{16AFBBF8-98E1-44A7-BC4A-C2538F8D9653}">
      <dgm:prSet/>
      <dgm:spPr/>
      <dgm:t>
        <a:bodyPr/>
        <a:lstStyle/>
        <a:p>
          <a:endParaRPr lang="da-DK"/>
        </a:p>
      </dgm:t>
    </dgm:pt>
    <dgm:pt modelId="{70CDE388-250C-4A26-9EF7-9C5EA70DFE77}" type="sibTrans" cxnId="{16AFBBF8-98E1-44A7-BC4A-C2538F8D9653}">
      <dgm:prSet/>
      <dgm:spPr/>
      <dgm:t>
        <a:bodyPr/>
        <a:lstStyle/>
        <a:p>
          <a:endParaRPr lang="da-DK"/>
        </a:p>
      </dgm:t>
    </dgm:pt>
    <dgm:pt modelId="{58B86A9B-D092-4CFA-A00B-8CA9592F1D67}">
      <dgm:prSet/>
      <dgm:spPr>
        <a:solidFill>
          <a:srgbClr val="7030A0"/>
        </a:solidFill>
      </dgm:spPr>
      <dgm:t>
        <a:bodyPr/>
        <a:lstStyle/>
        <a:p>
          <a:r>
            <a:rPr lang="da-DK" dirty="0"/>
            <a:t>Djursland</a:t>
          </a:r>
        </a:p>
      </dgm:t>
    </dgm:pt>
    <dgm:pt modelId="{915D313B-7094-456D-8F75-05FCA5D10083}" type="parTrans" cxnId="{D3820D6F-1F3D-4D31-AC8C-BC27D5B82072}">
      <dgm:prSet/>
      <dgm:spPr/>
      <dgm:t>
        <a:bodyPr/>
        <a:lstStyle/>
        <a:p>
          <a:endParaRPr lang="da-DK"/>
        </a:p>
      </dgm:t>
    </dgm:pt>
    <dgm:pt modelId="{92BB4EFE-AD44-416D-945F-BBF153BC2DA1}" type="sibTrans" cxnId="{D3820D6F-1F3D-4D31-AC8C-BC27D5B82072}">
      <dgm:prSet/>
      <dgm:spPr/>
      <dgm:t>
        <a:bodyPr/>
        <a:lstStyle/>
        <a:p>
          <a:endParaRPr lang="da-DK"/>
        </a:p>
      </dgm:t>
    </dgm:pt>
    <dgm:pt modelId="{870A269D-9888-495C-98B1-B9B84AB90B8B}">
      <dgm:prSet/>
      <dgm:spPr>
        <a:solidFill>
          <a:srgbClr val="7030A0"/>
        </a:solidFill>
      </dgm:spPr>
      <dgm:t>
        <a:bodyPr/>
        <a:lstStyle/>
        <a:p>
          <a:r>
            <a:rPr lang="da-DK" dirty="0"/>
            <a:t>Ringkøbing-Skjern</a:t>
          </a:r>
        </a:p>
      </dgm:t>
    </dgm:pt>
    <dgm:pt modelId="{7A3891DF-5710-4D62-98E2-2059995EEA2E}" type="parTrans" cxnId="{3C373B10-EFC4-4172-80C5-501AFB1C47CF}">
      <dgm:prSet/>
      <dgm:spPr/>
      <dgm:t>
        <a:bodyPr/>
        <a:lstStyle/>
        <a:p>
          <a:endParaRPr lang="da-DK"/>
        </a:p>
      </dgm:t>
    </dgm:pt>
    <dgm:pt modelId="{D38E51FD-FD69-4D4A-A7A9-66F117BC5729}" type="sibTrans" cxnId="{3C373B10-EFC4-4172-80C5-501AFB1C47CF}">
      <dgm:prSet/>
      <dgm:spPr/>
      <dgm:t>
        <a:bodyPr/>
        <a:lstStyle/>
        <a:p>
          <a:endParaRPr lang="da-DK"/>
        </a:p>
      </dgm:t>
    </dgm:pt>
    <dgm:pt modelId="{2558EC22-CAB4-4C3D-BA7B-66078EADBAFF}">
      <dgm:prSet/>
      <dgm:spPr>
        <a:solidFill>
          <a:srgbClr val="7030A0"/>
        </a:solidFill>
      </dgm:spPr>
      <dgm:t>
        <a:bodyPr/>
        <a:lstStyle/>
        <a:p>
          <a:r>
            <a:rPr lang="da-DK" dirty="0"/>
            <a:t>Viborg</a:t>
          </a:r>
        </a:p>
      </dgm:t>
    </dgm:pt>
    <dgm:pt modelId="{59C98FF0-8F52-4330-A8AA-12126D8AE8FE}" type="parTrans" cxnId="{543E6E18-B100-41FF-96FD-CD2DF6024299}">
      <dgm:prSet/>
      <dgm:spPr/>
      <dgm:t>
        <a:bodyPr/>
        <a:lstStyle/>
        <a:p>
          <a:endParaRPr lang="da-DK"/>
        </a:p>
      </dgm:t>
    </dgm:pt>
    <dgm:pt modelId="{26A9F8FE-372F-4F04-AB87-877C99BBD40A}" type="sibTrans" cxnId="{543E6E18-B100-41FF-96FD-CD2DF6024299}">
      <dgm:prSet/>
      <dgm:spPr/>
      <dgm:t>
        <a:bodyPr/>
        <a:lstStyle/>
        <a:p>
          <a:endParaRPr lang="da-DK"/>
        </a:p>
      </dgm:t>
    </dgm:pt>
    <dgm:pt modelId="{4EAE79BE-9AA6-4DBA-8444-869945ED4B79}">
      <dgm:prSet/>
      <dgm:spPr>
        <a:solidFill>
          <a:srgbClr val="0070C0"/>
        </a:solidFill>
      </dgm:spPr>
      <dgm:t>
        <a:bodyPr/>
        <a:lstStyle/>
        <a:p>
          <a:r>
            <a:rPr lang="da-DK" dirty="0"/>
            <a:t>Herningsholm</a:t>
          </a:r>
        </a:p>
      </dgm:t>
    </dgm:pt>
    <dgm:pt modelId="{A47BEE06-3840-43F5-B2DC-36ADCE1106CA}" type="parTrans" cxnId="{2AC36CCA-AE97-4386-9706-4AC30CE198EA}">
      <dgm:prSet/>
      <dgm:spPr/>
      <dgm:t>
        <a:bodyPr/>
        <a:lstStyle/>
        <a:p>
          <a:endParaRPr lang="da-DK"/>
        </a:p>
      </dgm:t>
    </dgm:pt>
    <dgm:pt modelId="{F86D2F86-AC4D-4F57-8DF4-96354B51B67A}" type="sibTrans" cxnId="{2AC36CCA-AE97-4386-9706-4AC30CE198EA}">
      <dgm:prSet/>
      <dgm:spPr/>
      <dgm:t>
        <a:bodyPr/>
        <a:lstStyle/>
        <a:p>
          <a:endParaRPr lang="da-DK"/>
        </a:p>
      </dgm:t>
    </dgm:pt>
    <dgm:pt modelId="{80D65C84-B364-439F-ABC4-C61BA5C7E106}">
      <dgm:prSet/>
      <dgm:spPr>
        <a:solidFill>
          <a:srgbClr val="0070C0"/>
        </a:solidFill>
      </dgm:spPr>
      <dgm:t>
        <a:bodyPr/>
        <a:lstStyle/>
        <a:p>
          <a:r>
            <a:rPr lang="da-DK" dirty="0"/>
            <a:t>UCH</a:t>
          </a:r>
        </a:p>
      </dgm:t>
    </dgm:pt>
    <dgm:pt modelId="{8FCBDBA2-C4E5-4F2F-B9C7-5F65CCB8AFFA}" type="parTrans" cxnId="{0560F461-FBED-45CB-96C3-53AE377F5ED1}">
      <dgm:prSet/>
      <dgm:spPr/>
      <dgm:t>
        <a:bodyPr/>
        <a:lstStyle/>
        <a:p>
          <a:endParaRPr lang="da-DK"/>
        </a:p>
      </dgm:t>
    </dgm:pt>
    <dgm:pt modelId="{D5DEDD6E-E290-46D5-B224-00E665E9FDFE}" type="sibTrans" cxnId="{0560F461-FBED-45CB-96C3-53AE377F5ED1}">
      <dgm:prSet/>
      <dgm:spPr/>
      <dgm:t>
        <a:bodyPr/>
        <a:lstStyle/>
        <a:p>
          <a:endParaRPr lang="da-DK"/>
        </a:p>
      </dgm:t>
    </dgm:pt>
    <dgm:pt modelId="{F5C41263-9177-499B-AB70-9885502A0469}">
      <dgm:prSet/>
      <dgm:spPr>
        <a:solidFill>
          <a:srgbClr val="0070C0"/>
        </a:solidFill>
      </dgm:spPr>
      <dgm:t>
        <a:bodyPr/>
        <a:lstStyle/>
        <a:p>
          <a:r>
            <a:rPr lang="da-DK" dirty="0"/>
            <a:t>Skive College</a:t>
          </a:r>
        </a:p>
      </dgm:t>
    </dgm:pt>
    <dgm:pt modelId="{DC9BA683-AE4B-46BC-B10A-2B57F7F130A4}" type="parTrans" cxnId="{15D63061-4DB4-40CC-80C4-F9DD4DDB3325}">
      <dgm:prSet/>
      <dgm:spPr/>
      <dgm:t>
        <a:bodyPr/>
        <a:lstStyle/>
        <a:p>
          <a:endParaRPr lang="da-DK"/>
        </a:p>
      </dgm:t>
    </dgm:pt>
    <dgm:pt modelId="{169D4755-5E5F-4799-8168-8F7DD6311269}" type="sibTrans" cxnId="{15D63061-4DB4-40CC-80C4-F9DD4DDB3325}">
      <dgm:prSet/>
      <dgm:spPr/>
      <dgm:t>
        <a:bodyPr/>
        <a:lstStyle/>
        <a:p>
          <a:endParaRPr lang="da-DK"/>
        </a:p>
      </dgm:t>
    </dgm:pt>
    <dgm:pt modelId="{8AE58E38-1C96-4C3C-B10C-8A98FD05820D}">
      <dgm:prSet/>
      <dgm:spPr>
        <a:solidFill>
          <a:srgbClr val="0070C0"/>
        </a:solidFill>
      </dgm:spPr>
      <dgm:t>
        <a:bodyPr/>
        <a:lstStyle/>
        <a:p>
          <a:r>
            <a:rPr lang="da-DK" dirty="0"/>
            <a:t>Tradium</a:t>
          </a:r>
        </a:p>
      </dgm:t>
    </dgm:pt>
    <dgm:pt modelId="{E1852878-14FC-4A98-A310-E0C1779C81DD}" type="parTrans" cxnId="{B1D79FE8-9F62-42E1-A95B-3E79245F4B2D}">
      <dgm:prSet/>
      <dgm:spPr/>
      <dgm:t>
        <a:bodyPr/>
        <a:lstStyle/>
        <a:p>
          <a:endParaRPr lang="da-DK"/>
        </a:p>
      </dgm:t>
    </dgm:pt>
    <dgm:pt modelId="{4DBDF1DD-8882-4E6F-8A15-4F44B15BB703}" type="sibTrans" cxnId="{B1D79FE8-9F62-42E1-A95B-3E79245F4B2D}">
      <dgm:prSet/>
      <dgm:spPr/>
      <dgm:t>
        <a:bodyPr/>
        <a:lstStyle/>
        <a:p>
          <a:endParaRPr lang="da-DK"/>
        </a:p>
      </dgm:t>
    </dgm:pt>
    <dgm:pt modelId="{85AD8963-727E-415B-BB7F-7CC9FBC17E9E}">
      <dgm:prSet/>
      <dgm:spPr>
        <a:solidFill>
          <a:srgbClr val="0070C0"/>
        </a:solidFill>
      </dgm:spPr>
      <dgm:t>
        <a:bodyPr/>
        <a:lstStyle/>
        <a:p>
          <a:r>
            <a:rPr lang="da-DK" dirty="0"/>
            <a:t>Viden Djurs</a:t>
          </a:r>
        </a:p>
      </dgm:t>
    </dgm:pt>
    <dgm:pt modelId="{50A39F7C-933C-49D9-85A4-DBBAB1C8373F}" type="parTrans" cxnId="{A7CCEDE3-4D65-4C9C-B7DF-74785689FD77}">
      <dgm:prSet/>
      <dgm:spPr/>
      <dgm:t>
        <a:bodyPr/>
        <a:lstStyle/>
        <a:p>
          <a:endParaRPr lang="da-DK"/>
        </a:p>
      </dgm:t>
    </dgm:pt>
    <dgm:pt modelId="{B45FCF1E-2B10-4C70-9D7F-A01FF7A7E607}" type="sibTrans" cxnId="{A7CCEDE3-4D65-4C9C-B7DF-74785689FD77}">
      <dgm:prSet/>
      <dgm:spPr/>
      <dgm:t>
        <a:bodyPr/>
        <a:lstStyle/>
        <a:p>
          <a:endParaRPr lang="da-DK"/>
        </a:p>
      </dgm:t>
    </dgm:pt>
    <dgm:pt modelId="{C29A5A09-9EB6-49C1-A0AE-4D0A74351CA7}">
      <dgm:prSet/>
      <dgm:spPr>
        <a:solidFill>
          <a:srgbClr val="0070C0"/>
        </a:solidFill>
      </dgm:spPr>
      <dgm:t>
        <a:bodyPr/>
        <a:lstStyle/>
        <a:p>
          <a:r>
            <a:rPr lang="da-DK" dirty="0"/>
            <a:t>UCRS</a:t>
          </a:r>
        </a:p>
      </dgm:t>
    </dgm:pt>
    <dgm:pt modelId="{A22E0B57-834A-4099-AC91-5A8109DE2626}" type="parTrans" cxnId="{79EE8CF4-F032-4CC0-906D-48EFA104DB79}">
      <dgm:prSet/>
      <dgm:spPr/>
      <dgm:t>
        <a:bodyPr/>
        <a:lstStyle/>
        <a:p>
          <a:endParaRPr lang="da-DK"/>
        </a:p>
      </dgm:t>
    </dgm:pt>
    <dgm:pt modelId="{F2207D6C-0484-46F7-9D55-2ABD9793424B}" type="sibTrans" cxnId="{79EE8CF4-F032-4CC0-906D-48EFA104DB79}">
      <dgm:prSet/>
      <dgm:spPr/>
      <dgm:t>
        <a:bodyPr/>
        <a:lstStyle/>
        <a:p>
          <a:endParaRPr lang="da-DK"/>
        </a:p>
      </dgm:t>
    </dgm:pt>
    <dgm:pt modelId="{226300C6-6E7F-4E82-8DEB-DF41C16913AB}">
      <dgm:prSet/>
      <dgm:spPr>
        <a:solidFill>
          <a:srgbClr val="0070C0"/>
        </a:solidFill>
      </dgm:spPr>
      <dgm:t>
        <a:bodyPr/>
        <a:lstStyle/>
        <a:p>
          <a:r>
            <a:rPr lang="da-DK" dirty="0"/>
            <a:t>Mercantec</a:t>
          </a:r>
        </a:p>
      </dgm:t>
    </dgm:pt>
    <dgm:pt modelId="{E5AADE53-3B4C-4B18-82BA-12400BC0C722}" type="parTrans" cxnId="{D84B8544-C2A8-4218-9D58-2591378AE1B7}">
      <dgm:prSet/>
      <dgm:spPr/>
      <dgm:t>
        <a:bodyPr/>
        <a:lstStyle/>
        <a:p>
          <a:endParaRPr lang="da-DK"/>
        </a:p>
      </dgm:t>
    </dgm:pt>
    <dgm:pt modelId="{FC4214C1-4B1E-49C0-A5B8-2F725BC74EA4}" type="sibTrans" cxnId="{D84B8544-C2A8-4218-9D58-2591378AE1B7}">
      <dgm:prSet/>
      <dgm:spPr/>
      <dgm:t>
        <a:bodyPr/>
        <a:lstStyle/>
        <a:p>
          <a:endParaRPr lang="da-DK"/>
        </a:p>
      </dgm:t>
    </dgm:pt>
    <dgm:pt modelId="{83F59724-3E01-4DA9-AB51-4B34A4DE989B}">
      <dgm:prSet/>
      <dgm:spPr/>
      <dgm:t>
        <a:bodyPr/>
        <a:lstStyle/>
        <a:p>
          <a:r>
            <a:rPr lang="da-DK" dirty="0"/>
            <a:t> FGU</a:t>
          </a:r>
        </a:p>
      </dgm:t>
    </dgm:pt>
    <dgm:pt modelId="{7D2FBFC9-C400-4409-A408-50ECA244F61E}" type="parTrans" cxnId="{05C5B6D2-407A-480F-B00E-B28C64535B4A}">
      <dgm:prSet/>
      <dgm:spPr/>
      <dgm:t>
        <a:bodyPr/>
        <a:lstStyle/>
        <a:p>
          <a:endParaRPr lang="da-DK"/>
        </a:p>
      </dgm:t>
    </dgm:pt>
    <dgm:pt modelId="{8C3F8E12-BF91-4D12-9B16-21D51106249F}" type="sibTrans" cxnId="{05C5B6D2-407A-480F-B00E-B28C64535B4A}">
      <dgm:prSet/>
      <dgm:spPr/>
      <dgm:t>
        <a:bodyPr/>
        <a:lstStyle/>
        <a:p>
          <a:endParaRPr lang="da-DK"/>
        </a:p>
      </dgm:t>
    </dgm:pt>
    <dgm:pt modelId="{058F459C-2AD0-4B5A-863B-79436C4E8004}">
      <dgm:prSet/>
      <dgm:spPr/>
      <dgm:t>
        <a:bodyPr/>
        <a:lstStyle/>
        <a:p>
          <a:r>
            <a:rPr lang="da-DK" dirty="0"/>
            <a:t>Herning HF og VUC</a:t>
          </a:r>
        </a:p>
      </dgm:t>
    </dgm:pt>
    <dgm:pt modelId="{E0DC5C52-59F8-4826-A040-2ECB3BB62E19}" type="parTrans" cxnId="{765F992B-5664-405E-A674-18416A4B21D0}">
      <dgm:prSet/>
      <dgm:spPr/>
      <dgm:t>
        <a:bodyPr/>
        <a:lstStyle/>
        <a:p>
          <a:endParaRPr lang="da-DK"/>
        </a:p>
      </dgm:t>
    </dgm:pt>
    <dgm:pt modelId="{DFF701BE-66F2-495D-ACE4-D039B73FB54A}" type="sibTrans" cxnId="{765F992B-5664-405E-A674-18416A4B21D0}">
      <dgm:prSet/>
      <dgm:spPr/>
      <dgm:t>
        <a:bodyPr/>
        <a:lstStyle/>
        <a:p>
          <a:endParaRPr lang="da-DK"/>
        </a:p>
      </dgm:t>
    </dgm:pt>
    <dgm:pt modelId="{01EBC978-0D0F-4D33-81F7-442F6F1033B9}">
      <dgm:prSet/>
      <dgm:spPr/>
      <dgm:t>
        <a:bodyPr/>
        <a:lstStyle/>
        <a:p>
          <a:r>
            <a:rPr lang="da-DK" dirty="0">
              <a:effectLst/>
              <a:latin typeface="Aptos Light" panose="020B0004020202020204" pitchFamily="34" charset="0"/>
            </a:rPr>
            <a:t>SOSU-Midt- og Vestjylland</a:t>
          </a:r>
        </a:p>
      </dgm:t>
    </dgm:pt>
    <dgm:pt modelId="{C0831C66-58B4-4CF8-B01A-46E0A4FC521D}" type="parTrans" cxnId="{3B010BED-08FA-40F6-8873-3D93104705DF}">
      <dgm:prSet/>
      <dgm:spPr/>
      <dgm:t>
        <a:bodyPr/>
        <a:lstStyle/>
        <a:p>
          <a:endParaRPr lang="da-DK"/>
        </a:p>
      </dgm:t>
    </dgm:pt>
    <dgm:pt modelId="{6402D405-43EC-495E-81D3-FAA95D48D294}" type="sibTrans" cxnId="{3B010BED-08FA-40F6-8873-3D93104705DF}">
      <dgm:prSet/>
      <dgm:spPr/>
      <dgm:t>
        <a:bodyPr/>
        <a:lstStyle/>
        <a:p>
          <a:endParaRPr lang="da-DK"/>
        </a:p>
      </dgm:t>
    </dgm:pt>
    <dgm:pt modelId="{128311E6-F2F7-4B03-BE62-1243EE5FD33F}">
      <dgm:prSet/>
      <dgm:spPr/>
      <dgm:t>
        <a:bodyPr/>
        <a:lstStyle/>
        <a:p>
          <a:r>
            <a:rPr lang="da-DK" dirty="0"/>
            <a:t>FGU HLSS</a:t>
          </a:r>
        </a:p>
      </dgm:t>
    </dgm:pt>
    <dgm:pt modelId="{22860CF6-0A25-47CC-BA5B-6383C29FB7CE}" type="parTrans" cxnId="{A8FC975F-4757-47AB-A816-FBFDDBC67351}">
      <dgm:prSet/>
      <dgm:spPr/>
      <dgm:t>
        <a:bodyPr/>
        <a:lstStyle/>
        <a:p>
          <a:endParaRPr lang="da-DK"/>
        </a:p>
      </dgm:t>
    </dgm:pt>
    <dgm:pt modelId="{5D27E214-F100-427F-9BCE-C8417CEA3E01}" type="sibTrans" cxnId="{A8FC975F-4757-47AB-A816-FBFDDBC67351}">
      <dgm:prSet/>
      <dgm:spPr/>
      <dgm:t>
        <a:bodyPr/>
        <a:lstStyle/>
        <a:p>
          <a:endParaRPr lang="da-DK"/>
        </a:p>
      </dgm:t>
    </dgm:pt>
    <dgm:pt modelId="{C9192F0B-373F-4C6D-93DD-35CDD6E7A170}">
      <dgm:prSet/>
      <dgm:spPr/>
      <dgm:t>
        <a:bodyPr/>
        <a:lstStyle/>
        <a:p>
          <a:r>
            <a:rPr lang="da-DK" dirty="0"/>
            <a:t>Step 10</a:t>
          </a:r>
        </a:p>
      </dgm:t>
    </dgm:pt>
    <dgm:pt modelId="{1F7EB659-5D31-4DA5-B4DA-E59D8AA48E1F}" type="parTrans" cxnId="{1D939271-037A-4E15-86FE-0F1EFD09B1C0}">
      <dgm:prSet/>
      <dgm:spPr/>
      <dgm:t>
        <a:bodyPr/>
        <a:lstStyle/>
        <a:p>
          <a:endParaRPr lang="da-DK"/>
        </a:p>
      </dgm:t>
    </dgm:pt>
    <dgm:pt modelId="{E19A9657-81BC-4A04-86C7-725F29054AFE}" type="sibTrans" cxnId="{1D939271-037A-4E15-86FE-0F1EFD09B1C0}">
      <dgm:prSet/>
      <dgm:spPr/>
      <dgm:t>
        <a:bodyPr/>
        <a:lstStyle/>
        <a:p>
          <a:endParaRPr lang="da-DK"/>
        </a:p>
      </dgm:t>
    </dgm:pt>
    <dgm:pt modelId="{ABD6C89E-254E-4806-8BD3-47467762B597}">
      <dgm:prSet/>
      <dgm:spPr/>
      <dgm:t>
        <a:bodyPr/>
        <a:lstStyle/>
        <a:p>
          <a:r>
            <a:rPr lang="da-DK" dirty="0"/>
            <a:t>Holstebro Gymnasium og HF</a:t>
          </a:r>
        </a:p>
      </dgm:t>
    </dgm:pt>
    <dgm:pt modelId="{752D553A-0BB3-4037-A168-795A5C6A5BC8}" type="parTrans" cxnId="{CCA88215-514D-49D6-9B43-F33B9D8E0D2C}">
      <dgm:prSet/>
      <dgm:spPr/>
      <dgm:t>
        <a:bodyPr/>
        <a:lstStyle/>
        <a:p>
          <a:endParaRPr lang="da-DK"/>
        </a:p>
      </dgm:t>
    </dgm:pt>
    <dgm:pt modelId="{2961DAF5-5F16-441F-A140-AC322A82FA92}" type="sibTrans" cxnId="{CCA88215-514D-49D6-9B43-F33B9D8E0D2C}">
      <dgm:prSet/>
      <dgm:spPr/>
      <dgm:t>
        <a:bodyPr/>
        <a:lstStyle/>
        <a:p>
          <a:endParaRPr lang="da-DK"/>
        </a:p>
      </dgm:t>
    </dgm:pt>
    <dgm:pt modelId="{5AFA79CA-6F38-4E82-B0A4-E7158101A6DE}">
      <dgm:prSet/>
      <dgm:spPr/>
      <dgm:t>
        <a:bodyPr/>
        <a:lstStyle/>
        <a:p>
          <a:r>
            <a:rPr lang="da-DK" dirty="0"/>
            <a:t>VUC HLS</a:t>
          </a:r>
        </a:p>
      </dgm:t>
    </dgm:pt>
    <dgm:pt modelId="{F1C30F6F-75E0-481E-8192-58B4B0E342CC}" type="parTrans" cxnId="{715FC978-487D-4DCC-A027-479929B64CE6}">
      <dgm:prSet/>
      <dgm:spPr/>
      <dgm:t>
        <a:bodyPr/>
        <a:lstStyle/>
        <a:p>
          <a:endParaRPr lang="da-DK"/>
        </a:p>
      </dgm:t>
    </dgm:pt>
    <dgm:pt modelId="{7797FA31-BB2F-4B4D-A1F3-4232E8596CEF}" type="sibTrans" cxnId="{715FC978-487D-4DCC-A027-479929B64CE6}">
      <dgm:prSet/>
      <dgm:spPr/>
      <dgm:t>
        <a:bodyPr/>
        <a:lstStyle/>
        <a:p>
          <a:endParaRPr lang="da-DK"/>
        </a:p>
      </dgm:t>
    </dgm:pt>
    <dgm:pt modelId="{7646F43B-D19D-41AD-82FB-94B844ED52ED}">
      <dgm:prSet/>
      <dgm:spPr/>
      <dgm:t>
        <a:bodyPr/>
        <a:lstStyle/>
        <a:p>
          <a:r>
            <a:rPr lang="da-DK" dirty="0" err="1"/>
            <a:t>Vevo</a:t>
          </a:r>
          <a:endParaRPr lang="da-DK" dirty="0"/>
        </a:p>
      </dgm:t>
    </dgm:pt>
    <dgm:pt modelId="{C3A80A39-9EA3-4ABA-9EEB-2ACC7B9E57FB}" type="parTrans" cxnId="{AD8DB85F-038D-49F4-BF80-C82B3FE50A85}">
      <dgm:prSet/>
      <dgm:spPr/>
      <dgm:t>
        <a:bodyPr/>
        <a:lstStyle/>
        <a:p>
          <a:endParaRPr lang="da-DK"/>
        </a:p>
      </dgm:t>
    </dgm:pt>
    <dgm:pt modelId="{40C9CACE-4744-43AF-8316-9E8FFE5ECC32}" type="sibTrans" cxnId="{AD8DB85F-038D-49F4-BF80-C82B3FE50A85}">
      <dgm:prSet/>
      <dgm:spPr/>
      <dgm:t>
        <a:bodyPr/>
        <a:lstStyle/>
        <a:p>
          <a:endParaRPr lang="da-DK"/>
        </a:p>
      </dgm:t>
    </dgm:pt>
    <dgm:pt modelId="{EA94263A-1307-4EC8-84CB-FE54F3FF2610}">
      <dgm:prSet/>
      <dgm:spPr/>
      <dgm:t>
        <a:bodyPr/>
        <a:lstStyle/>
        <a:p>
          <a:r>
            <a:rPr lang="da-DK" dirty="0"/>
            <a:t>10’eren</a:t>
          </a:r>
        </a:p>
      </dgm:t>
    </dgm:pt>
    <dgm:pt modelId="{AA44EFDE-4FBF-4691-B0CD-515518B6E199}" type="parTrans" cxnId="{6020871C-1E63-4687-9E87-40AB11762E3C}">
      <dgm:prSet/>
      <dgm:spPr/>
      <dgm:t>
        <a:bodyPr/>
        <a:lstStyle/>
        <a:p>
          <a:endParaRPr lang="da-DK"/>
        </a:p>
      </dgm:t>
    </dgm:pt>
    <dgm:pt modelId="{CF888BC3-E144-4E43-AE38-EDEDE33EFA89}" type="sibTrans" cxnId="{6020871C-1E63-4687-9E87-40AB11762E3C}">
      <dgm:prSet/>
      <dgm:spPr/>
      <dgm:t>
        <a:bodyPr/>
        <a:lstStyle/>
        <a:p>
          <a:endParaRPr lang="da-DK"/>
        </a:p>
      </dgm:t>
    </dgm:pt>
    <dgm:pt modelId="{8E29A343-3057-4AA1-95BE-05D82E7A7834}">
      <dgm:prSet/>
      <dgm:spPr/>
      <dgm:t>
        <a:bodyPr/>
        <a:lstStyle/>
        <a:p>
          <a:r>
            <a:rPr lang="da-DK" dirty="0"/>
            <a:t>FGU </a:t>
          </a:r>
          <a:r>
            <a:rPr lang="da-DK" dirty="0" err="1"/>
            <a:t>MidtVest</a:t>
          </a:r>
          <a:endParaRPr lang="da-DK" dirty="0"/>
        </a:p>
      </dgm:t>
    </dgm:pt>
    <dgm:pt modelId="{54EB8A22-D97C-4C63-98C9-F7907B7867E1}" type="parTrans" cxnId="{71AAF4A3-CD87-415E-B008-89055A0604F3}">
      <dgm:prSet/>
      <dgm:spPr/>
      <dgm:t>
        <a:bodyPr/>
        <a:lstStyle/>
        <a:p>
          <a:endParaRPr lang="da-DK"/>
        </a:p>
      </dgm:t>
    </dgm:pt>
    <dgm:pt modelId="{6D629E9E-072B-46EF-B91F-A988E0914CD5}" type="sibTrans" cxnId="{71AAF4A3-CD87-415E-B008-89055A0604F3}">
      <dgm:prSet/>
      <dgm:spPr/>
      <dgm:t>
        <a:bodyPr/>
        <a:lstStyle/>
        <a:p>
          <a:endParaRPr lang="da-DK"/>
        </a:p>
      </dgm:t>
    </dgm:pt>
    <dgm:pt modelId="{DC368649-BD24-4E69-9843-C3EA3B316EDD}">
      <dgm:prSet/>
      <dgm:spPr/>
      <dgm:t>
        <a:bodyPr/>
        <a:lstStyle/>
        <a:p>
          <a:r>
            <a:rPr lang="da-DK" dirty="0"/>
            <a:t>10.kl</a:t>
          </a:r>
        </a:p>
      </dgm:t>
    </dgm:pt>
    <dgm:pt modelId="{D062527B-1DC4-460C-9D74-308319041FC0}" type="parTrans" cxnId="{5712A3AA-E5DF-4730-8282-5225EDE9A585}">
      <dgm:prSet/>
      <dgm:spPr/>
      <dgm:t>
        <a:bodyPr/>
        <a:lstStyle/>
        <a:p>
          <a:endParaRPr lang="da-DK"/>
        </a:p>
      </dgm:t>
    </dgm:pt>
    <dgm:pt modelId="{DEA7020F-B5F5-4089-89D4-0EE551248AA3}" type="sibTrans" cxnId="{5712A3AA-E5DF-4730-8282-5225EDE9A585}">
      <dgm:prSet/>
      <dgm:spPr/>
      <dgm:t>
        <a:bodyPr/>
        <a:lstStyle/>
        <a:p>
          <a:endParaRPr lang="da-DK"/>
        </a:p>
      </dgm:t>
    </dgm:pt>
    <dgm:pt modelId="{99AEED92-395F-43BA-81B1-88FFF5BA42C6}">
      <dgm:prSet/>
      <dgm:spPr/>
      <dgm:t>
        <a:bodyPr/>
        <a:lstStyle/>
        <a:p>
          <a:r>
            <a:rPr lang="da-DK" dirty="0"/>
            <a:t>Ringkøbing-Skjern Erhvervsråd</a:t>
          </a:r>
        </a:p>
      </dgm:t>
    </dgm:pt>
    <dgm:pt modelId="{E9BE2AB0-2057-42A5-B5E7-B754DA061284}" type="parTrans" cxnId="{49FB0D05-87A8-4139-873F-41737103425B}">
      <dgm:prSet/>
      <dgm:spPr/>
      <dgm:t>
        <a:bodyPr/>
        <a:lstStyle/>
        <a:p>
          <a:endParaRPr lang="da-DK"/>
        </a:p>
      </dgm:t>
    </dgm:pt>
    <dgm:pt modelId="{2ECBE73B-5A9A-4F1F-9875-2D5EE63946A0}" type="sibTrans" cxnId="{49FB0D05-87A8-4139-873F-41737103425B}">
      <dgm:prSet/>
      <dgm:spPr/>
      <dgm:t>
        <a:bodyPr/>
        <a:lstStyle/>
        <a:p>
          <a:endParaRPr lang="da-DK"/>
        </a:p>
      </dgm:t>
    </dgm:pt>
    <dgm:pt modelId="{C5E82F6F-B937-4E31-A0F6-1420CB4803F1}">
      <dgm:prSet/>
      <dgm:spPr/>
      <dgm:t>
        <a:bodyPr/>
        <a:lstStyle/>
        <a:p>
          <a:r>
            <a:rPr lang="da-DK" dirty="0"/>
            <a:t>10.kl</a:t>
          </a:r>
        </a:p>
      </dgm:t>
    </dgm:pt>
    <dgm:pt modelId="{9A8CEE88-E59C-48E0-9831-86A1804B52CC}" type="parTrans" cxnId="{86CA0D9D-F6BA-4029-ADD1-6E82E89045B2}">
      <dgm:prSet/>
      <dgm:spPr/>
      <dgm:t>
        <a:bodyPr/>
        <a:lstStyle/>
        <a:p>
          <a:endParaRPr lang="da-DK"/>
        </a:p>
      </dgm:t>
    </dgm:pt>
    <dgm:pt modelId="{B4294071-DE71-42B8-8A43-7E7BD4A9C121}" type="sibTrans" cxnId="{86CA0D9D-F6BA-4029-ADD1-6E82E89045B2}">
      <dgm:prSet/>
      <dgm:spPr/>
      <dgm:t>
        <a:bodyPr/>
        <a:lstStyle/>
        <a:p>
          <a:endParaRPr lang="da-DK"/>
        </a:p>
      </dgm:t>
    </dgm:pt>
    <dgm:pt modelId="{33F754F7-4CDF-4BC3-9922-E99B843F5AAE}">
      <dgm:prSet/>
      <dgm:spPr/>
      <dgm:t>
        <a:bodyPr/>
        <a:lstStyle/>
        <a:p>
          <a:r>
            <a:rPr lang="da-DK" dirty="0"/>
            <a:t>FGU</a:t>
          </a:r>
        </a:p>
      </dgm:t>
    </dgm:pt>
    <dgm:pt modelId="{8F11ADC2-CCFB-4DAD-B7D2-F58150EC2185}" type="parTrans" cxnId="{00801716-7BBC-4734-9254-1C5074169647}">
      <dgm:prSet/>
      <dgm:spPr/>
      <dgm:t>
        <a:bodyPr/>
        <a:lstStyle/>
        <a:p>
          <a:endParaRPr lang="da-DK"/>
        </a:p>
      </dgm:t>
    </dgm:pt>
    <dgm:pt modelId="{C2939189-6FB4-4A6E-8C1C-E82BBCD22241}" type="sibTrans" cxnId="{00801716-7BBC-4734-9254-1C5074169647}">
      <dgm:prSet/>
      <dgm:spPr/>
      <dgm:t>
        <a:bodyPr/>
        <a:lstStyle/>
        <a:p>
          <a:endParaRPr lang="da-DK"/>
        </a:p>
      </dgm:t>
    </dgm:pt>
    <dgm:pt modelId="{A04EBC32-3F42-4381-9E70-75F064A4617D}">
      <dgm:prSet/>
      <dgm:spPr/>
      <dgm:t>
        <a:bodyPr/>
        <a:lstStyle/>
        <a:p>
          <a:r>
            <a:rPr lang="da-DK" dirty="0"/>
            <a:t>Erhvervsråd Business Viborg</a:t>
          </a:r>
        </a:p>
      </dgm:t>
    </dgm:pt>
    <dgm:pt modelId="{5E83681C-862C-49BA-8E6B-F1EC3D56FC39}" type="parTrans" cxnId="{AF941BA7-1329-478A-AF5B-4BAB6429EDC8}">
      <dgm:prSet/>
      <dgm:spPr/>
      <dgm:t>
        <a:bodyPr/>
        <a:lstStyle/>
        <a:p>
          <a:endParaRPr lang="da-DK"/>
        </a:p>
      </dgm:t>
    </dgm:pt>
    <dgm:pt modelId="{165C62F7-E2B4-468B-A4B6-7E1FE50BFD4B}" type="sibTrans" cxnId="{AF941BA7-1329-478A-AF5B-4BAB6429EDC8}">
      <dgm:prSet/>
      <dgm:spPr/>
      <dgm:t>
        <a:bodyPr/>
        <a:lstStyle/>
        <a:p>
          <a:endParaRPr lang="da-DK"/>
        </a:p>
      </dgm:t>
    </dgm:pt>
    <dgm:pt modelId="{1641CDD6-8062-4595-BEF1-19876C3A1F3C}">
      <dgm:prSet/>
      <dgm:spPr/>
      <dgm:t>
        <a:bodyPr/>
        <a:lstStyle/>
        <a:p>
          <a:r>
            <a:rPr lang="da-DK" dirty="0"/>
            <a:t>Randers Social- og Sundhedsskole</a:t>
          </a:r>
        </a:p>
      </dgm:t>
    </dgm:pt>
    <dgm:pt modelId="{87B88750-3CC8-48B1-9780-50A6B98811CA}" type="parTrans" cxnId="{B9414A82-FF62-4F91-99B0-DF714B3EFDC0}">
      <dgm:prSet/>
      <dgm:spPr/>
      <dgm:t>
        <a:bodyPr/>
        <a:lstStyle/>
        <a:p>
          <a:endParaRPr lang="da-DK"/>
        </a:p>
      </dgm:t>
    </dgm:pt>
    <dgm:pt modelId="{83A9C2BF-EE58-4238-9479-A541C95FCA73}" type="sibTrans" cxnId="{B9414A82-FF62-4F91-99B0-DF714B3EFDC0}">
      <dgm:prSet/>
      <dgm:spPr/>
      <dgm:t>
        <a:bodyPr/>
        <a:lstStyle/>
        <a:p>
          <a:endParaRPr lang="da-DK"/>
        </a:p>
      </dgm:t>
    </dgm:pt>
    <dgm:pt modelId="{963F1396-770C-4B87-85C0-B3502BE6B224}">
      <dgm:prSet/>
      <dgm:spPr/>
      <dgm:t>
        <a:bodyPr/>
        <a:lstStyle/>
        <a:p>
          <a:r>
            <a:rPr lang="da-DK" dirty="0"/>
            <a:t>Grenaa Gymnasium</a:t>
          </a:r>
        </a:p>
      </dgm:t>
    </dgm:pt>
    <dgm:pt modelId="{FF935507-FE10-41DF-A275-F8C5D110C441}" type="parTrans" cxnId="{180EE95F-FC84-440D-BCA9-B5D88B35B324}">
      <dgm:prSet/>
      <dgm:spPr/>
      <dgm:t>
        <a:bodyPr/>
        <a:lstStyle/>
        <a:p>
          <a:endParaRPr lang="da-DK"/>
        </a:p>
      </dgm:t>
    </dgm:pt>
    <dgm:pt modelId="{6EEFB915-A5ED-4560-A136-4C5E8EFAE32E}" type="sibTrans" cxnId="{180EE95F-FC84-440D-BCA9-B5D88B35B324}">
      <dgm:prSet/>
      <dgm:spPr/>
      <dgm:t>
        <a:bodyPr/>
        <a:lstStyle/>
        <a:p>
          <a:endParaRPr lang="da-DK"/>
        </a:p>
      </dgm:t>
    </dgm:pt>
    <dgm:pt modelId="{E4F02A15-EE8A-45E9-800C-D9D94E20DFCA}">
      <dgm:prSet/>
      <dgm:spPr/>
      <dgm:t>
        <a:bodyPr/>
        <a:lstStyle/>
        <a:p>
          <a:r>
            <a:rPr lang="da-DK" dirty="0"/>
            <a:t>STX Ung </a:t>
          </a:r>
          <a:r>
            <a:rPr lang="da-DK" dirty="0" err="1"/>
            <a:t>NordDjurs</a:t>
          </a:r>
          <a:endParaRPr lang="da-DK" dirty="0"/>
        </a:p>
      </dgm:t>
    </dgm:pt>
    <dgm:pt modelId="{C816BE99-720D-49E6-8ABE-2466547E78CB}" type="parTrans" cxnId="{2D1A84EC-BC70-477C-BFE5-D5AE3002A9CB}">
      <dgm:prSet/>
      <dgm:spPr/>
      <dgm:t>
        <a:bodyPr/>
        <a:lstStyle/>
        <a:p>
          <a:endParaRPr lang="da-DK"/>
        </a:p>
      </dgm:t>
    </dgm:pt>
    <dgm:pt modelId="{89F40731-6C72-4407-916D-17E622C4638A}" type="sibTrans" cxnId="{2D1A84EC-BC70-477C-BFE5-D5AE3002A9CB}">
      <dgm:prSet/>
      <dgm:spPr/>
      <dgm:t>
        <a:bodyPr/>
        <a:lstStyle/>
        <a:p>
          <a:endParaRPr lang="da-DK"/>
        </a:p>
      </dgm:t>
    </dgm:pt>
    <dgm:pt modelId="{DBB304EA-A556-4BF6-9F10-6FCE664D4E2D}">
      <dgm:prSet/>
      <dgm:spPr/>
      <dgm:t>
        <a:bodyPr/>
        <a:lstStyle/>
        <a:p>
          <a:r>
            <a:rPr lang="da-DK" dirty="0"/>
            <a:t>Paderup Gymnasium</a:t>
          </a:r>
        </a:p>
      </dgm:t>
    </dgm:pt>
    <dgm:pt modelId="{77AE859D-9391-4710-90C7-551E0DB7E16F}" type="parTrans" cxnId="{572C99CF-5690-49D5-92D0-CA1C1FA1F23E}">
      <dgm:prSet/>
      <dgm:spPr/>
      <dgm:t>
        <a:bodyPr/>
        <a:lstStyle/>
        <a:p>
          <a:endParaRPr lang="da-DK"/>
        </a:p>
      </dgm:t>
    </dgm:pt>
    <dgm:pt modelId="{7072B614-E498-441F-B6B6-974D8C5AE232}" type="sibTrans" cxnId="{572C99CF-5690-49D5-92D0-CA1C1FA1F23E}">
      <dgm:prSet/>
      <dgm:spPr/>
      <dgm:t>
        <a:bodyPr/>
        <a:lstStyle/>
        <a:p>
          <a:endParaRPr lang="da-DK"/>
        </a:p>
      </dgm:t>
    </dgm:pt>
    <dgm:pt modelId="{B30B20BF-430B-4DE0-8C21-88FF56D665B2}">
      <dgm:prSet/>
      <dgm:spPr/>
      <dgm:t>
        <a:bodyPr/>
        <a:lstStyle/>
        <a:p>
          <a:r>
            <a:rPr lang="da-DK" dirty="0"/>
            <a:t>Randers HF og VUC</a:t>
          </a:r>
        </a:p>
      </dgm:t>
    </dgm:pt>
    <dgm:pt modelId="{8099ACF2-7D09-4BFC-A494-6FB17DF35E3F}" type="parTrans" cxnId="{4585B0C1-41A1-4F35-8E3D-1CFC26EE7E9D}">
      <dgm:prSet/>
      <dgm:spPr/>
      <dgm:t>
        <a:bodyPr/>
        <a:lstStyle/>
        <a:p>
          <a:endParaRPr lang="da-DK"/>
        </a:p>
      </dgm:t>
    </dgm:pt>
    <dgm:pt modelId="{60AD4A8D-F974-4640-87A7-B5769AE432EF}" type="sibTrans" cxnId="{4585B0C1-41A1-4F35-8E3D-1CFC26EE7E9D}">
      <dgm:prSet/>
      <dgm:spPr/>
      <dgm:t>
        <a:bodyPr/>
        <a:lstStyle/>
        <a:p>
          <a:endParaRPr lang="da-DK"/>
        </a:p>
      </dgm:t>
    </dgm:pt>
    <dgm:pt modelId="{DC4EDF28-714B-4C0E-B4B4-91E5657C1C51}" type="pres">
      <dgm:prSet presAssocID="{4059769D-53DE-4994-B426-D0549E171B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DE53C4-E121-42F4-8473-6D216115EE56}" type="pres">
      <dgm:prSet presAssocID="{4665E25B-E30F-458A-85A3-9AE8529696B8}" presName="hierRoot1" presStyleCnt="0">
        <dgm:presLayoutVars>
          <dgm:hierBranch val="init"/>
        </dgm:presLayoutVars>
      </dgm:prSet>
      <dgm:spPr/>
    </dgm:pt>
    <dgm:pt modelId="{35421993-EB19-4737-B0B5-A2A17C1117B3}" type="pres">
      <dgm:prSet presAssocID="{4665E25B-E30F-458A-85A3-9AE8529696B8}" presName="rootComposite1" presStyleCnt="0"/>
      <dgm:spPr/>
    </dgm:pt>
    <dgm:pt modelId="{AF4EDB53-B5F5-4361-9244-5C16C47CB21C}" type="pres">
      <dgm:prSet presAssocID="{4665E25B-E30F-458A-85A3-9AE8529696B8}" presName="rootText1" presStyleLbl="node0" presStyleIdx="0" presStyleCnt="1">
        <dgm:presLayoutVars>
          <dgm:chPref val="3"/>
        </dgm:presLayoutVars>
      </dgm:prSet>
      <dgm:spPr/>
    </dgm:pt>
    <dgm:pt modelId="{440EDD00-DA51-473B-B59E-E839DBBBC900}" type="pres">
      <dgm:prSet presAssocID="{4665E25B-E30F-458A-85A3-9AE8529696B8}" presName="rootConnector1" presStyleLbl="node1" presStyleIdx="0" presStyleCnt="0"/>
      <dgm:spPr/>
    </dgm:pt>
    <dgm:pt modelId="{AF41048F-4FDE-4434-9950-A3DC2BE5EE2C}" type="pres">
      <dgm:prSet presAssocID="{4665E25B-E30F-458A-85A3-9AE8529696B8}" presName="hierChild2" presStyleCnt="0"/>
      <dgm:spPr/>
    </dgm:pt>
    <dgm:pt modelId="{CB3046BA-9104-469B-A8E9-7A3C5DAC8027}" type="pres">
      <dgm:prSet presAssocID="{03B7B987-47B0-40E2-A07A-7A3C2601E8DF}" presName="Name37" presStyleLbl="parChTrans1D2" presStyleIdx="0" presStyleCnt="7"/>
      <dgm:spPr/>
    </dgm:pt>
    <dgm:pt modelId="{F3D4A7E3-D156-45C4-8109-96F5A2DD4F10}" type="pres">
      <dgm:prSet presAssocID="{AF5C02FD-817A-4717-90E3-A186F77370B2}" presName="hierRoot2" presStyleCnt="0">
        <dgm:presLayoutVars>
          <dgm:hierBranch val="init"/>
        </dgm:presLayoutVars>
      </dgm:prSet>
      <dgm:spPr/>
    </dgm:pt>
    <dgm:pt modelId="{66416463-9FAC-4211-8FA6-D1875B57206A}" type="pres">
      <dgm:prSet presAssocID="{AF5C02FD-817A-4717-90E3-A186F77370B2}" presName="rootComposite" presStyleCnt="0"/>
      <dgm:spPr/>
    </dgm:pt>
    <dgm:pt modelId="{8947D7D7-8292-4BCC-AFCD-D4C792872C7B}" type="pres">
      <dgm:prSet presAssocID="{AF5C02FD-817A-4717-90E3-A186F77370B2}" presName="rootText" presStyleLbl="node2" presStyleIdx="0" presStyleCnt="7">
        <dgm:presLayoutVars>
          <dgm:chPref val="3"/>
        </dgm:presLayoutVars>
      </dgm:prSet>
      <dgm:spPr/>
    </dgm:pt>
    <dgm:pt modelId="{9A553E31-1E97-4554-9A5B-A807C85EEAF1}" type="pres">
      <dgm:prSet presAssocID="{AF5C02FD-817A-4717-90E3-A186F77370B2}" presName="rootConnector" presStyleLbl="node2" presStyleIdx="0" presStyleCnt="7"/>
      <dgm:spPr/>
    </dgm:pt>
    <dgm:pt modelId="{71A702B6-C0B7-4D25-A09C-49F2A07B01E5}" type="pres">
      <dgm:prSet presAssocID="{AF5C02FD-817A-4717-90E3-A186F77370B2}" presName="hierChild4" presStyleCnt="0"/>
      <dgm:spPr/>
    </dgm:pt>
    <dgm:pt modelId="{970AE7D2-E6CD-4C0A-8149-759A41893324}" type="pres">
      <dgm:prSet presAssocID="{A47BEE06-3840-43F5-B2DC-36ADCE1106CA}" presName="Name37" presStyleLbl="parChTrans1D3" presStyleIdx="0" presStyleCnt="7"/>
      <dgm:spPr/>
    </dgm:pt>
    <dgm:pt modelId="{58959A44-6D1F-4679-87AD-98688BAF452C}" type="pres">
      <dgm:prSet presAssocID="{4EAE79BE-9AA6-4DBA-8444-869945ED4B79}" presName="hierRoot2" presStyleCnt="0">
        <dgm:presLayoutVars>
          <dgm:hierBranch val="init"/>
        </dgm:presLayoutVars>
      </dgm:prSet>
      <dgm:spPr/>
    </dgm:pt>
    <dgm:pt modelId="{8399E43F-5D4F-4B3D-9EE8-2EBE1B2C5F36}" type="pres">
      <dgm:prSet presAssocID="{4EAE79BE-9AA6-4DBA-8444-869945ED4B79}" presName="rootComposite" presStyleCnt="0"/>
      <dgm:spPr/>
    </dgm:pt>
    <dgm:pt modelId="{2D50575C-79BF-4F9D-AB59-C7D319079572}" type="pres">
      <dgm:prSet presAssocID="{4EAE79BE-9AA6-4DBA-8444-869945ED4B79}" presName="rootText" presStyleLbl="node3" presStyleIdx="0" presStyleCnt="7">
        <dgm:presLayoutVars>
          <dgm:chPref val="3"/>
        </dgm:presLayoutVars>
      </dgm:prSet>
      <dgm:spPr/>
    </dgm:pt>
    <dgm:pt modelId="{A34315C4-96FA-49E3-8CFD-DD4D1215469D}" type="pres">
      <dgm:prSet presAssocID="{4EAE79BE-9AA6-4DBA-8444-869945ED4B79}" presName="rootConnector" presStyleLbl="node3" presStyleIdx="0" presStyleCnt="7"/>
      <dgm:spPr/>
    </dgm:pt>
    <dgm:pt modelId="{B3E2ADAF-3157-4BC5-92B5-20B7EDA3ACD2}" type="pres">
      <dgm:prSet presAssocID="{4EAE79BE-9AA6-4DBA-8444-869945ED4B79}" presName="hierChild4" presStyleCnt="0"/>
      <dgm:spPr/>
    </dgm:pt>
    <dgm:pt modelId="{0EECA4D4-EC84-4301-9B7C-77F27F0BBDBD}" type="pres">
      <dgm:prSet presAssocID="{7D2FBFC9-C400-4409-A408-50ECA244F61E}" presName="Name37" presStyleLbl="parChTrans1D4" presStyleIdx="0" presStyleCnt="20"/>
      <dgm:spPr/>
    </dgm:pt>
    <dgm:pt modelId="{D0CFA8C2-AF64-4D47-AD63-B541FABBAACA}" type="pres">
      <dgm:prSet presAssocID="{83F59724-3E01-4DA9-AB51-4B34A4DE989B}" presName="hierRoot2" presStyleCnt="0">
        <dgm:presLayoutVars>
          <dgm:hierBranch val="init"/>
        </dgm:presLayoutVars>
      </dgm:prSet>
      <dgm:spPr/>
    </dgm:pt>
    <dgm:pt modelId="{A324BB29-695F-40B1-B779-5881AAEA414C}" type="pres">
      <dgm:prSet presAssocID="{83F59724-3E01-4DA9-AB51-4B34A4DE989B}" presName="rootComposite" presStyleCnt="0"/>
      <dgm:spPr/>
    </dgm:pt>
    <dgm:pt modelId="{71153A04-CC25-49BA-B280-9A3450092990}" type="pres">
      <dgm:prSet presAssocID="{83F59724-3E01-4DA9-AB51-4B34A4DE989B}" presName="rootText" presStyleLbl="node4" presStyleIdx="0" presStyleCnt="20" custLinFactY="100000" custLinFactNeighborX="3100" custLinFactNeighborY="132775">
        <dgm:presLayoutVars>
          <dgm:chPref val="3"/>
        </dgm:presLayoutVars>
      </dgm:prSet>
      <dgm:spPr/>
    </dgm:pt>
    <dgm:pt modelId="{208BD921-BC48-455B-A923-5C1ACA4DD0C0}" type="pres">
      <dgm:prSet presAssocID="{83F59724-3E01-4DA9-AB51-4B34A4DE989B}" presName="rootConnector" presStyleLbl="node4" presStyleIdx="0" presStyleCnt="20"/>
      <dgm:spPr/>
    </dgm:pt>
    <dgm:pt modelId="{BCFE47EE-C88C-4337-8A17-C00E1E631325}" type="pres">
      <dgm:prSet presAssocID="{83F59724-3E01-4DA9-AB51-4B34A4DE989B}" presName="hierChild4" presStyleCnt="0"/>
      <dgm:spPr/>
    </dgm:pt>
    <dgm:pt modelId="{749763A0-1717-4C4C-B4F8-D1B05947D741}" type="pres">
      <dgm:prSet presAssocID="{83F59724-3E01-4DA9-AB51-4B34A4DE989B}" presName="hierChild5" presStyleCnt="0"/>
      <dgm:spPr/>
    </dgm:pt>
    <dgm:pt modelId="{F5FC85B2-C40C-4CCB-A16D-DABCF84D0326}" type="pres">
      <dgm:prSet presAssocID="{C0831C66-58B4-4CF8-B01A-46E0A4FC521D}" presName="Name37" presStyleLbl="parChTrans1D4" presStyleIdx="1" presStyleCnt="20"/>
      <dgm:spPr/>
    </dgm:pt>
    <dgm:pt modelId="{DFCB6BEC-2C49-4D3D-B72E-4E75F2C71244}" type="pres">
      <dgm:prSet presAssocID="{01EBC978-0D0F-4D33-81F7-442F6F1033B9}" presName="hierRoot2" presStyleCnt="0">
        <dgm:presLayoutVars>
          <dgm:hierBranch val="init"/>
        </dgm:presLayoutVars>
      </dgm:prSet>
      <dgm:spPr/>
    </dgm:pt>
    <dgm:pt modelId="{1EA0ACA5-5982-4C02-81D8-FD8A439879BA}" type="pres">
      <dgm:prSet presAssocID="{01EBC978-0D0F-4D33-81F7-442F6F1033B9}" presName="rootComposite" presStyleCnt="0"/>
      <dgm:spPr/>
    </dgm:pt>
    <dgm:pt modelId="{C2E7A11A-F7CD-4594-85E0-F42865E317EC}" type="pres">
      <dgm:prSet presAssocID="{01EBC978-0D0F-4D33-81F7-442F6F1033B9}" presName="rootText" presStyleLbl="node4" presStyleIdx="1" presStyleCnt="20" custLinFactY="-64603" custLinFactNeighborX="41853" custLinFactNeighborY="-100000">
        <dgm:presLayoutVars>
          <dgm:chPref val="3"/>
        </dgm:presLayoutVars>
      </dgm:prSet>
      <dgm:spPr/>
    </dgm:pt>
    <dgm:pt modelId="{4A56D9FB-DBE7-4956-8E30-6026F8612141}" type="pres">
      <dgm:prSet presAssocID="{01EBC978-0D0F-4D33-81F7-442F6F1033B9}" presName="rootConnector" presStyleLbl="node4" presStyleIdx="1" presStyleCnt="20"/>
      <dgm:spPr/>
    </dgm:pt>
    <dgm:pt modelId="{CDD6224C-2F7F-40BE-BB05-0215BFD5DB9A}" type="pres">
      <dgm:prSet presAssocID="{01EBC978-0D0F-4D33-81F7-442F6F1033B9}" presName="hierChild4" presStyleCnt="0"/>
      <dgm:spPr/>
    </dgm:pt>
    <dgm:pt modelId="{D34F04DF-8C59-41EA-ACCB-A90329B37C32}" type="pres">
      <dgm:prSet presAssocID="{01EBC978-0D0F-4D33-81F7-442F6F1033B9}" presName="hierChild5" presStyleCnt="0"/>
      <dgm:spPr/>
    </dgm:pt>
    <dgm:pt modelId="{D54F6E6D-1071-4FBF-A70D-AE593A2D2959}" type="pres">
      <dgm:prSet presAssocID="{E0DC5C52-59F8-4826-A040-2ECB3BB62E19}" presName="Name37" presStyleLbl="parChTrans1D4" presStyleIdx="2" presStyleCnt="20"/>
      <dgm:spPr/>
    </dgm:pt>
    <dgm:pt modelId="{7C9B0E30-0F25-48BE-8E52-25F85169B8FA}" type="pres">
      <dgm:prSet presAssocID="{058F459C-2AD0-4B5A-863B-79436C4E8004}" presName="hierRoot2" presStyleCnt="0">
        <dgm:presLayoutVars>
          <dgm:hierBranch val="init"/>
        </dgm:presLayoutVars>
      </dgm:prSet>
      <dgm:spPr/>
    </dgm:pt>
    <dgm:pt modelId="{EEFE39FF-2B8A-4D23-937E-367CE5FE1AD9}" type="pres">
      <dgm:prSet presAssocID="{058F459C-2AD0-4B5A-863B-79436C4E8004}" presName="rootComposite" presStyleCnt="0"/>
      <dgm:spPr/>
    </dgm:pt>
    <dgm:pt modelId="{0D257DFB-B4CC-4E41-A1FB-78954D46C720}" type="pres">
      <dgm:prSet presAssocID="{058F459C-2AD0-4B5A-863B-79436C4E8004}" presName="rootText" presStyleLbl="node4" presStyleIdx="2" presStyleCnt="20" custLinFactY="-71846" custLinFactNeighborX="3386" custLinFactNeighborY="-100000">
        <dgm:presLayoutVars>
          <dgm:chPref val="3"/>
        </dgm:presLayoutVars>
      </dgm:prSet>
      <dgm:spPr/>
    </dgm:pt>
    <dgm:pt modelId="{92BFB88D-2655-418F-8AD8-5519E13F8231}" type="pres">
      <dgm:prSet presAssocID="{058F459C-2AD0-4B5A-863B-79436C4E8004}" presName="rootConnector" presStyleLbl="node4" presStyleIdx="2" presStyleCnt="20"/>
      <dgm:spPr/>
    </dgm:pt>
    <dgm:pt modelId="{9A40685E-8B96-489A-8A63-B97BD026CD21}" type="pres">
      <dgm:prSet presAssocID="{058F459C-2AD0-4B5A-863B-79436C4E8004}" presName="hierChild4" presStyleCnt="0"/>
      <dgm:spPr/>
    </dgm:pt>
    <dgm:pt modelId="{27A7C3E4-2724-4A1A-8BEE-F8246182EE59}" type="pres">
      <dgm:prSet presAssocID="{058F459C-2AD0-4B5A-863B-79436C4E8004}" presName="hierChild5" presStyleCnt="0"/>
      <dgm:spPr/>
    </dgm:pt>
    <dgm:pt modelId="{34AAEEEB-0DD2-40C8-B5E6-66B2D05BBBAC}" type="pres">
      <dgm:prSet presAssocID="{4EAE79BE-9AA6-4DBA-8444-869945ED4B79}" presName="hierChild5" presStyleCnt="0"/>
      <dgm:spPr/>
    </dgm:pt>
    <dgm:pt modelId="{F5C1F09D-A463-430B-B5C4-6B0F0B88221C}" type="pres">
      <dgm:prSet presAssocID="{AF5C02FD-817A-4717-90E3-A186F77370B2}" presName="hierChild5" presStyleCnt="0"/>
      <dgm:spPr/>
    </dgm:pt>
    <dgm:pt modelId="{3D76A700-FD8B-4353-AEE5-B67D27C56570}" type="pres">
      <dgm:prSet presAssocID="{2654BE24-2E07-4B45-8A50-72FB9A251C09}" presName="Name37" presStyleLbl="parChTrans1D2" presStyleIdx="1" presStyleCnt="7"/>
      <dgm:spPr/>
    </dgm:pt>
    <dgm:pt modelId="{BF2CBB8C-223F-40F5-BDA0-57B82FFBF1DA}" type="pres">
      <dgm:prSet presAssocID="{A6C04CE5-AD2C-41C8-8947-8940626D5E69}" presName="hierRoot2" presStyleCnt="0">
        <dgm:presLayoutVars>
          <dgm:hierBranch val="init"/>
        </dgm:presLayoutVars>
      </dgm:prSet>
      <dgm:spPr/>
    </dgm:pt>
    <dgm:pt modelId="{6EC831D4-C4F4-45C0-AEE0-F5FF194E575C}" type="pres">
      <dgm:prSet presAssocID="{A6C04CE5-AD2C-41C8-8947-8940626D5E69}" presName="rootComposite" presStyleCnt="0"/>
      <dgm:spPr/>
    </dgm:pt>
    <dgm:pt modelId="{EEC15F73-D5E6-4CD9-A220-397380A89BE7}" type="pres">
      <dgm:prSet presAssocID="{A6C04CE5-AD2C-41C8-8947-8940626D5E69}" presName="rootText" presStyleLbl="node2" presStyleIdx="1" presStyleCnt="7">
        <dgm:presLayoutVars>
          <dgm:chPref val="3"/>
        </dgm:presLayoutVars>
      </dgm:prSet>
      <dgm:spPr/>
    </dgm:pt>
    <dgm:pt modelId="{B0E8CCFF-F19C-41FF-9BA4-958EF62AC39A}" type="pres">
      <dgm:prSet presAssocID="{A6C04CE5-AD2C-41C8-8947-8940626D5E69}" presName="rootConnector" presStyleLbl="node2" presStyleIdx="1" presStyleCnt="7"/>
      <dgm:spPr/>
    </dgm:pt>
    <dgm:pt modelId="{63739D6B-1C65-4215-AB74-469CD94FA9E5}" type="pres">
      <dgm:prSet presAssocID="{A6C04CE5-AD2C-41C8-8947-8940626D5E69}" presName="hierChild4" presStyleCnt="0"/>
      <dgm:spPr/>
    </dgm:pt>
    <dgm:pt modelId="{7386F9F4-CEC8-4182-9D78-7C91503E2FE9}" type="pres">
      <dgm:prSet presAssocID="{8FCBDBA2-C4E5-4F2F-B9C7-5F65CCB8AFFA}" presName="Name37" presStyleLbl="parChTrans1D3" presStyleIdx="1" presStyleCnt="7"/>
      <dgm:spPr/>
    </dgm:pt>
    <dgm:pt modelId="{047C7095-8FBF-4FC8-95F6-FA0CD528E6FF}" type="pres">
      <dgm:prSet presAssocID="{80D65C84-B364-439F-ABC4-C61BA5C7E106}" presName="hierRoot2" presStyleCnt="0">
        <dgm:presLayoutVars>
          <dgm:hierBranch val="init"/>
        </dgm:presLayoutVars>
      </dgm:prSet>
      <dgm:spPr/>
    </dgm:pt>
    <dgm:pt modelId="{6F5F57B4-7375-43DB-98AA-0D14BC34D091}" type="pres">
      <dgm:prSet presAssocID="{80D65C84-B364-439F-ABC4-C61BA5C7E106}" presName="rootComposite" presStyleCnt="0"/>
      <dgm:spPr/>
    </dgm:pt>
    <dgm:pt modelId="{92BD4478-3870-427E-8C2A-B87789326D52}" type="pres">
      <dgm:prSet presAssocID="{80D65C84-B364-439F-ABC4-C61BA5C7E106}" presName="rootText" presStyleLbl="node3" presStyleIdx="1" presStyleCnt="7">
        <dgm:presLayoutVars>
          <dgm:chPref val="3"/>
        </dgm:presLayoutVars>
      </dgm:prSet>
      <dgm:spPr/>
    </dgm:pt>
    <dgm:pt modelId="{66C7672A-1392-4703-AE81-9AA616443963}" type="pres">
      <dgm:prSet presAssocID="{80D65C84-B364-439F-ABC4-C61BA5C7E106}" presName="rootConnector" presStyleLbl="node3" presStyleIdx="1" presStyleCnt="7"/>
      <dgm:spPr/>
    </dgm:pt>
    <dgm:pt modelId="{9CE5681B-0507-484A-9391-FCD2D0A0A953}" type="pres">
      <dgm:prSet presAssocID="{80D65C84-B364-439F-ABC4-C61BA5C7E106}" presName="hierChild4" presStyleCnt="0"/>
      <dgm:spPr/>
    </dgm:pt>
    <dgm:pt modelId="{480AF4E9-4C3F-41BE-98D7-D703E9CC9F84}" type="pres">
      <dgm:prSet presAssocID="{22860CF6-0A25-47CC-BA5B-6383C29FB7CE}" presName="Name37" presStyleLbl="parChTrans1D4" presStyleIdx="3" presStyleCnt="20"/>
      <dgm:spPr/>
    </dgm:pt>
    <dgm:pt modelId="{6061C3DC-CE3D-4702-B1F2-652DA3591C27}" type="pres">
      <dgm:prSet presAssocID="{128311E6-F2F7-4B03-BE62-1243EE5FD33F}" presName="hierRoot2" presStyleCnt="0">
        <dgm:presLayoutVars>
          <dgm:hierBranch val="init"/>
        </dgm:presLayoutVars>
      </dgm:prSet>
      <dgm:spPr/>
    </dgm:pt>
    <dgm:pt modelId="{C37B82D7-F0C2-47A2-9BCB-52EA439D962B}" type="pres">
      <dgm:prSet presAssocID="{128311E6-F2F7-4B03-BE62-1243EE5FD33F}" presName="rootComposite" presStyleCnt="0"/>
      <dgm:spPr/>
    </dgm:pt>
    <dgm:pt modelId="{BC664737-BC37-426A-9461-2C202FDB493E}" type="pres">
      <dgm:prSet presAssocID="{128311E6-F2F7-4B03-BE62-1243EE5FD33F}" presName="rootText" presStyleLbl="node4" presStyleIdx="3" presStyleCnt="20" custLinFactNeighborX="-5958" custLinFactNeighborY="99789">
        <dgm:presLayoutVars>
          <dgm:chPref val="3"/>
        </dgm:presLayoutVars>
      </dgm:prSet>
      <dgm:spPr/>
    </dgm:pt>
    <dgm:pt modelId="{628FB225-5CCB-4828-BD7A-0B4B2A287BAD}" type="pres">
      <dgm:prSet presAssocID="{128311E6-F2F7-4B03-BE62-1243EE5FD33F}" presName="rootConnector" presStyleLbl="node4" presStyleIdx="3" presStyleCnt="20"/>
      <dgm:spPr/>
    </dgm:pt>
    <dgm:pt modelId="{35CCDCD1-1535-4C32-95E0-3568DF8CCC56}" type="pres">
      <dgm:prSet presAssocID="{128311E6-F2F7-4B03-BE62-1243EE5FD33F}" presName="hierChild4" presStyleCnt="0"/>
      <dgm:spPr/>
    </dgm:pt>
    <dgm:pt modelId="{5B9C22DB-E271-47A5-AA45-722E4DC5253D}" type="pres">
      <dgm:prSet presAssocID="{128311E6-F2F7-4B03-BE62-1243EE5FD33F}" presName="hierChild5" presStyleCnt="0"/>
      <dgm:spPr/>
    </dgm:pt>
    <dgm:pt modelId="{91DCE40C-E389-4117-9D28-29E8C001E94E}" type="pres">
      <dgm:prSet presAssocID="{1F7EB659-5D31-4DA5-B4DA-E59D8AA48E1F}" presName="Name37" presStyleLbl="parChTrans1D4" presStyleIdx="4" presStyleCnt="20"/>
      <dgm:spPr/>
    </dgm:pt>
    <dgm:pt modelId="{68E719E8-9237-42C4-BCF8-75097EE2612C}" type="pres">
      <dgm:prSet presAssocID="{C9192F0B-373F-4C6D-93DD-35CDD6E7A170}" presName="hierRoot2" presStyleCnt="0">
        <dgm:presLayoutVars>
          <dgm:hierBranch val="init"/>
        </dgm:presLayoutVars>
      </dgm:prSet>
      <dgm:spPr/>
    </dgm:pt>
    <dgm:pt modelId="{B3F05A1C-2C4A-42E0-9109-9001356D692B}" type="pres">
      <dgm:prSet presAssocID="{C9192F0B-373F-4C6D-93DD-35CDD6E7A170}" presName="rootComposite" presStyleCnt="0"/>
      <dgm:spPr/>
    </dgm:pt>
    <dgm:pt modelId="{A063B674-3E67-4A6F-802C-4EA519F8EDA0}" type="pres">
      <dgm:prSet presAssocID="{C9192F0B-373F-4C6D-93DD-35CDD6E7A170}" presName="rootText" presStyleLbl="node4" presStyleIdx="4" presStyleCnt="20" custLinFactNeighborX="-6722" custLinFactNeighborY="61674">
        <dgm:presLayoutVars>
          <dgm:chPref val="3"/>
        </dgm:presLayoutVars>
      </dgm:prSet>
      <dgm:spPr/>
    </dgm:pt>
    <dgm:pt modelId="{5DD04F65-5C4D-4288-B1BB-88017137F951}" type="pres">
      <dgm:prSet presAssocID="{C9192F0B-373F-4C6D-93DD-35CDD6E7A170}" presName="rootConnector" presStyleLbl="node4" presStyleIdx="4" presStyleCnt="20"/>
      <dgm:spPr/>
    </dgm:pt>
    <dgm:pt modelId="{02E9767E-5FDD-4BEF-AC80-250829D89E61}" type="pres">
      <dgm:prSet presAssocID="{C9192F0B-373F-4C6D-93DD-35CDD6E7A170}" presName="hierChild4" presStyleCnt="0"/>
      <dgm:spPr/>
    </dgm:pt>
    <dgm:pt modelId="{4F767D0E-8595-4EFF-9B6B-2F8AF5BF3583}" type="pres">
      <dgm:prSet presAssocID="{C9192F0B-373F-4C6D-93DD-35CDD6E7A170}" presName="hierChild5" presStyleCnt="0"/>
      <dgm:spPr/>
    </dgm:pt>
    <dgm:pt modelId="{7E29DD8D-5944-47BC-ABC9-4922701999E8}" type="pres">
      <dgm:prSet presAssocID="{752D553A-0BB3-4037-A168-795A5C6A5BC8}" presName="Name37" presStyleLbl="parChTrans1D4" presStyleIdx="5" presStyleCnt="20"/>
      <dgm:spPr/>
    </dgm:pt>
    <dgm:pt modelId="{C0157632-A70B-4E3A-9C3B-EF1505FBC9A9}" type="pres">
      <dgm:prSet presAssocID="{ABD6C89E-254E-4806-8BD3-47467762B597}" presName="hierRoot2" presStyleCnt="0">
        <dgm:presLayoutVars>
          <dgm:hierBranch val="init"/>
        </dgm:presLayoutVars>
      </dgm:prSet>
      <dgm:spPr/>
    </dgm:pt>
    <dgm:pt modelId="{4BB25B55-38DC-4C3B-99EE-A268BC066C2D}" type="pres">
      <dgm:prSet presAssocID="{ABD6C89E-254E-4806-8BD3-47467762B597}" presName="rootComposite" presStyleCnt="0"/>
      <dgm:spPr/>
    </dgm:pt>
    <dgm:pt modelId="{1CA42715-5911-4860-BB54-5754C979C293}" type="pres">
      <dgm:prSet presAssocID="{ABD6C89E-254E-4806-8BD3-47467762B597}" presName="rootText" presStyleLbl="node4" presStyleIdx="5" presStyleCnt="20" custLinFactNeighborX="-5809" custLinFactNeighborY="24897">
        <dgm:presLayoutVars>
          <dgm:chPref val="3"/>
        </dgm:presLayoutVars>
      </dgm:prSet>
      <dgm:spPr/>
    </dgm:pt>
    <dgm:pt modelId="{B6F5657E-AAA4-4909-8809-2C7A8B93B468}" type="pres">
      <dgm:prSet presAssocID="{ABD6C89E-254E-4806-8BD3-47467762B597}" presName="rootConnector" presStyleLbl="node4" presStyleIdx="5" presStyleCnt="20"/>
      <dgm:spPr/>
    </dgm:pt>
    <dgm:pt modelId="{5959CB9F-7432-4996-B746-25614C145BD1}" type="pres">
      <dgm:prSet presAssocID="{ABD6C89E-254E-4806-8BD3-47467762B597}" presName="hierChild4" presStyleCnt="0"/>
      <dgm:spPr/>
    </dgm:pt>
    <dgm:pt modelId="{68487F3F-67A0-4372-AA5A-DBE6F208ACB3}" type="pres">
      <dgm:prSet presAssocID="{ABD6C89E-254E-4806-8BD3-47467762B597}" presName="hierChild5" presStyleCnt="0"/>
      <dgm:spPr/>
    </dgm:pt>
    <dgm:pt modelId="{6991C349-4612-4355-8C20-2222508BB439}" type="pres">
      <dgm:prSet presAssocID="{F1C30F6F-75E0-481E-8192-58B4B0E342CC}" presName="Name37" presStyleLbl="parChTrans1D4" presStyleIdx="6" presStyleCnt="20"/>
      <dgm:spPr/>
    </dgm:pt>
    <dgm:pt modelId="{BB6B73A5-75FC-437C-A64D-B0E7011FBFDD}" type="pres">
      <dgm:prSet presAssocID="{5AFA79CA-6F38-4E82-B0A4-E7158101A6DE}" presName="hierRoot2" presStyleCnt="0">
        <dgm:presLayoutVars>
          <dgm:hierBranch val="init"/>
        </dgm:presLayoutVars>
      </dgm:prSet>
      <dgm:spPr/>
    </dgm:pt>
    <dgm:pt modelId="{0461B556-FA30-4EE8-8187-476A1C298A63}" type="pres">
      <dgm:prSet presAssocID="{5AFA79CA-6F38-4E82-B0A4-E7158101A6DE}" presName="rootComposite" presStyleCnt="0"/>
      <dgm:spPr/>
    </dgm:pt>
    <dgm:pt modelId="{5682C5F0-01C2-47B4-83D0-9AD8DCC4E31B}" type="pres">
      <dgm:prSet presAssocID="{5AFA79CA-6F38-4E82-B0A4-E7158101A6DE}" presName="rootText" presStyleLbl="node4" presStyleIdx="6" presStyleCnt="20" custLinFactNeighborX="-5809" custLinFactNeighborY="-9601">
        <dgm:presLayoutVars>
          <dgm:chPref val="3"/>
        </dgm:presLayoutVars>
      </dgm:prSet>
      <dgm:spPr/>
    </dgm:pt>
    <dgm:pt modelId="{9588ADDE-1803-40FB-B8AC-16A6B34599B5}" type="pres">
      <dgm:prSet presAssocID="{5AFA79CA-6F38-4E82-B0A4-E7158101A6DE}" presName="rootConnector" presStyleLbl="node4" presStyleIdx="6" presStyleCnt="20"/>
      <dgm:spPr/>
    </dgm:pt>
    <dgm:pt modelId="{F201FE2C-6B1D-4875-A6B1-5A9093B4A671}" type="pres">
      <dgm:prSet presAssocID="{5AFA79CA-6F38-4E82-B0A4-E7158101A6DE}" presName="hierChild4" presStyleCnt="0"/>
      <dgm:spPr/>
    </dgm:pt>
    <dgm:pt modelId="{1A314AC6-55F8-4DFD-B2AA-F65E64512242}" type="pres">
      <dgm:prSet presAssocID="{5AFA79CA-6F38-4E82-B0A4-E7158101A6DE}" presName="hierChild5" presStyleCnt="0"/>
      <dgm:spPr/>
    </dgm:pt>
    <dgm:pt modelId="{3A32A80C-37ED-49F1-87CC-E7F63FCCD2D8}" type="pres">
      <dgm:prSet presAssocID="{80D65C84-B364-439F-ABC4-C61BA5C7E106}" presName="hierChild5" presStyleCnt="0"/>
      <dgm:spPr/>
    </dgm:pt>
    <dgm:pt modelId="{B16D9C8A-3AD1-4A54-8A57-A560C1608FA5}" type="pres">
      <dgm:prSet presAssocID="{A6C04CE5-AD2C-41C8-8947-8940626D5E69}" presName="hierChild5" presStyleCnt="0"/>
      <dgm:spPr/>
    </dgm:pt>
    <dgm:pt modelId="{1B3CA7D8-3BEF-4C59-90D4-915F72F82DAC}" type="pres">
      <dgm:prSet presAssocID="{BFD7A864-8E58-43AF-8C51-1B5E3FB61E4E}" presName="Name37" presStyleLbl="parChTrans1D2" presStyleIdx="2" presStyleCnt="7"/>
      <dgm:spPr/>
    </dgm:pt>
    <dgm:pt modelId="{7AD38DA6-3722-4F14-A2D9-5D0362E8896D}" type="pres">
      <dgm:prSet presAssocID="{5FB682A9-8955-4646-88F5-E6E3672A6589}" presName="hierRoot2" presStyleCnt="0">
        <dgm:presLayoutVars>
          <dgm:hierBranch val="init"/>
        </dgm:presLayoutVars>
      </dgm:prSet>
      <dgm:spPr/>
    </dgm:pt>
    <dgm:pt modelId="{BA5535FE-B161-4199-BBD1-EE44EFD9749F}" type="pres">
      <dgm:prSet presAssocID="{5FB682A9-8955-4646-88F5-E6E3672A6589}" presName="rootComposite" presStyleCnt="0"/>
      <dgm:spPr/>
    </dgm:pt>
    <dgm:pt modelId="{D8BB0E1C-8CAF-41A1-889B-D1C68FB2CD88}" type="pres">
      <dgm:prSet presAssocID="{5FB682A9-8955-4646-88F5-E6E3672A6589}" presName="rootText" presStyleLbl="node2" presStyleIdx="2" presStyleCnt="7">
        <dgm:presLayoutVars>
          <dgm:chPref val="3"/>
        </dgm:presLayoutVars>
      </dgm:prSet>
      <dgm:spPr/>
    </dgm:pt>
    <dgm:pt modelId="{1EA3D736-D84F-436C-A858-715554483C2A}" type="pres">
      <dgm:prSet presAssocID="{5FB682A9-8955-4646-88F5-E6E3672A6589}" presName="rootConnector" presStyleLbl="node2" presStyleIdx="2" presStyleCnt="7"/>
      <dgm:spPr/>
    </dgm:pt>
    <dgm:pt modelId="{E1DE3C21-F3F4-4E5F-A7F5-57ECA2FC76FB}" type="pres">
      <dgm:prSet presAssocID="{5FB682A9-8955-4646-88F5-E6E3672A6589}" presName="hierChild4" presStyleCnt="0"/>
      <dgm:spPr/>
    </dgm:pt>
    <dgm:pt modelId="{7C285673-0958-44B7-AB7C-0A24A49C109C}" type="pres">
      <dgm:prSet presAssocID="{DC9BA683-AE4B-46BC-B10A-2B57F7F130A4}" presName="Name37" presStyleLbl="parChTrans1D3" presStyleIdx="2" presStyleCnt="7"/>
      <dgm:spPr/>
    </dgm:pt>
    <dgm:pt modelId="{1F70870D-1C0C-42EE-A96E-1AE7D80FAE1C}" type="pres">
      <dgm:prSet presAssocID="{F5C41263-9177-499B-AB70-9885502A0469}" presName="hierRoot2" presStyleCnt="0">
        <dgm:presLayoutVars>
          <dgm:hierBranch val="init"/>
        </dgm:presLayoutVars>
      </dgm:prSet>
      <dgm:spPr/>
    </dgm:pt>
    <dgm:pt modelId="{95443CA9-A58D-4C5F-8132-C87689754BE0}" type="pres">
      <dgm:prSet presAssocID="{F5C41263-9177-499B-AB70-9885502A0469}" presName="rootComposite" presStyleCnt="0"/>
      <dgm:spPr/>
    </dgm:pt>
    <dgm:pt modelId="{201EA50F-8A91-49F3-B690-AE7A05049C59}" type="pres">
      <dgm:prSet presAssocID="{F5C41263-9177-499B-AB70-9885502A0469}" presName="rootText" presStyleLbl="node3" presStyleIdx="2" presStyleCnt="7">
        <dgm:presLayoutVars>
          <dgm:chPref val="3"/>
        </dgm:presLayoutVars>
      </dgm:prSet>
      <dgm:spPr/>
    </dgm:pt>
    <dgm:pt modelId="{129DB4DA-8C3E-45AF-8BD4-F605282A9251}" type="pres">
      <dgm:prSet presAssocID="{F5C41263-9177-499B-AB70-9885502A0469}" presName="rootConnector" presStyleLbl="node3" presStyleIdx="2" presStyleCnt="7"/>
      <dgm:spPr/>
    </dgm:pt>
    <dgm:pt modelId="{3C1BD965-563B-42BD-A8E2-FDC0E8CD99BB}" type="pres">
      <dgm:prSet presAssocID="{F5C41263-9177-499B-AB70-9885502A0469}" presName="hierChild4" presStyleCnt="0"/>
      <dgm:spPr/>
    </dgm:pt>
    <dgm:pt modelId="{397B22FE-7287-4E0D-9D77-AD173C32AC54}" type="pres">
      <dgm:prSet presAssocID="{C3A80A39-9EA3-4ABA-9EEB-2ACC7B9E57FB}" presName="Name37" presStyleLbl="parChTrans1D4" presStyleIdx="7" presStyleCnt="20"/>
      <dgm:spPr/>
    </dgm:pt>
    <dgm:pt modelId="{5C85B15B-60EA-4F1C-AE8E-5C4C50DFA29F}" type="pres">
      <dgm:prSet presAssocID="{7646F43B-D19D-41AD-82FB-94B844ED52ED}" presName="hierRoot2" presStyleCnt="0">
        <dgm:presLayoutVars>
          <dgm:hierBranch val="init"/>
        </dgm:presLayoutVars>
      </dgm:prSet>
      <dgm:spPr/>
    </dgm:pt>
    <dgm:pt modelId="{2FB428FD-AC22-4E63-B599-F8F7443D1D25}" type="pres">
      <dgm:prSet presAssocID="{7646F43B-D19D-41AD-82FB-94B844ED52ED}" presName="rootComposite" presStyleCnt="0"/>
      <dgm:spPr/>
    </dgm:pt>
    <dgm:pt modelId="{4BCA354D-E011-4F9F-AF15-261846901AD5}" type="pres">
      <dgm:prSet presAssocID="{7646F43B-D19D-41AD-82FB-94B844ED52ED}" presName="rootText" presStyleLbl="node4" presStyleIdx="7" presStyleCnt="20" custLinFactNeighborX="-13576" custLinFactNeighborY="2795">
        <dgm:presLayoutVars>
          <dgm:chPref val="3"/>
        </dgm:presLayoutVars>
      </dgm:prSet>
      <dgm:spPr/>
    </dgm:pt>
    <dgm:pt modelId="{A7DE0D2C-9FD5-436D-A4FA-E7DAB3D3162E}" type="pres">
      <dgm:prSet presAssocID="{7646F43B-D19D-41AD-82FB-94B844ED52ED}" presName="rootConnector" presStyleLbl="node4" presStyleIdx="7" presStyleCnt="20"/>
      <dgm:spPr/>
    </dgm:pt>
    <dgm:pt modelId="{8BFF6CE3-B8ED-453A-A8EC-C3193C89BCAE}" type="pres">
      <dgm:prSet presAssocID="{7646F43B-D19D-41AD-82FB-94B844ED52ED}" presName="hierChild4" presStyleCnt="0"/>
      <dgm:spPr/>
    </dgm:pt>
    <dgm:pt modelId="{809EC6C6-A272-41C1-BC80-F7595F808315}" type="pres">
      <dgm:prSet presAssocID="{7646F43B-D19D-41AD-82FB-94B844ED52ED}" presName="hierChild5" presStyleCnt="0"/>
      <dgm:spPr/>
    </dgm:pt>
    <dgm:pt modelId="{FD50B922-F55A-4359-8D83-32AB65AA9ACC}" type="pres">
      <dgm:prSet presAssocID="{AA44EFDE-4FBF-4691-B0CD-515518B6E199}" presName="Name37" presStyleLbl="parChTrans1D4" presStyleIdx="8" presStyleCnt="20"/>
      <dgm:spPr/>
    </dgm:pt>
    <dgm:pt modelId="{ABBD758D-C2FD-45EE-B681-52556885FB56}" type="pres">
      <dgm:prSet presAssocID="{EA94263A-1307-4EC8-84CB-FE54F3FF2610}" presName="hierRoot2" presStyleCnt="0">
        <dgm:presLayoutVars>
          <dgm:hierBranch val="init"/>
        </dgm:presLayoutVars>
      </dgm:prSet>
      <dgm:spPr/>
    </dgm:pt>
    <dgm:pt modelId="{67328D5C-594B-480F-B027-A0960FCB050F}" type="pres">
      <dgm:prSet presAssocID="{EA94263A-1307-4EC8-84CB-FE54F3FF2610}" presName="rootComposite" presStyleCnt="0"/>
      <dgm:spPr/>
    </dgm:pt>
    <dgm:pt modelId="{EC9ABAD4-F305-485D-A0AA-23E5D94CABFD}" type="pres">
      <dgm:prSet presAssocID="{EA94263A-1307-4EC8-84CB-FE54F3FF2610}" presName="rootText" presStyleLbl="node4" presStyleIdx="8" presStyleCnt="20" custLinFactNeighborX="-14375" custLinFactNeighborY="-7986">
        <dgm:presLayoutVars>
          <dgm:chPref val="3"/>
        </dgm:presLayoutVars>
      </dgm:prSet>
      <dgm:spPr/>
    </dgm:pt>
    <dgm:pt modelId="{1B8C6A2D-0BF6-41A8-AB48-4D98F602D7D4}" type="pres">
      <dgm:prSet presAssocID="{EA94263A-1307-4EC8-84CB-FE54F3FF2610}" presName="rootConnector" presStyleLbl="node4" presStyleIdx="8" presStyleCnt="20"/>
      <dgm:spPr/>
    </dgm:pt>
    <dgm:pt modelId="{FE5DA090-59FF-44BB-B397-BCADD23F7A3A}" type="pres">
      <dgm:prSet presAssocID="{EA94263A-1307-4EC8-84CB-FE54F3FF2610}" presName="hierChild4" presStyleCnt="0"/>
      <dgm:spPr/>
    </dgm:pt>
    <dgm:pt modelId="{9C91872E-2447-43C4-9C7D-780AFB89A829}" type="pres">
      <dgm:prSet presAssocID="{EA94263A-1307-4EC8-84CB-FE54F3FF2610}" presName="hierChild5" presStyleCnt="0"/>
      <dgm:spPr/>
    </dgm:pt>
    <dgm:pt modelId="{44021DD7-2A6F-4463-B0AF-624D17FEF82C}" type="pres">
      <dgm:prSet presAssocID="{F5C41263-9177-499B-AB70-9885502A0469}" presName="hierChild5" presStyleCnt="0"/>
      <dgm:spPr/>
    </dgm:pt>
    <dgm:pt modelId="{4A118739-F664-464D-A2E1-B7075D529C06}" type="pres">
      <dgm:prSet presAssocID="{5FB682A9-8955-4646-88F5-E6E3672A6589}" presName="hierChild5" presStyleCnt="0"/>
      <dgm:spPr/>
    </dgm:pt>
    <dgm:pt modelId="{96BBB130-9CB7-4A14-95D4-DB7C6C939547}" type="pres">
      <dgm:prSet presAssocID="{127E75E7-FCB9-4F21-8E89-2AEF52172766}" presName="Name37" presStyleLbl="parChTrans1D2" presStyleIdx="3" presStyleCnt="7"/>
      <dgm:spPr/>
    </dgm:pt>
    <dgm:pt modelId="{34F536EE-2C9A-4642-ADEC-4F3D083EB527}" type="pres">
      <dgm:prSet presAssocID="{6D9DD330-CB83-48C9-861F-539A4E16B530}" presName="hierRoot2" presStyleCnt="0">
        <dgm:presLayoutVars>
          <dgm:hierBranch val="init"/>
        </dgm:presLayoutVars>
      </dgm:prSet>
      <dgm:spPr/>
    </dgm:pt>
    <dgm:pt modelId="{FF437BFD-498C-4001-AF37-322002AB20E2}" type="pres">
      <dgm:prSet presAssocID="{6D9DD330-CB83-48C9-861F-539A4E16B530}" presName="rootComposite" presStyleCnt="0"/>
      <dgm:spPr/>
    </dgm:pt>
    <dgm:pt modelId="{6AF282B4-85AA-4951-BC32-0BAFB8B2CC0D}" type="pres">
      <dgm:prSet presAssocID="{6D9DD330-CB83-48C9-861F-539A4E16B530}" presName="rootText" presStyleLbl="node2" presStyleIdx="3" presStyleCnt="7">
        <dgm:presLayoutVars>
          <dgm:chPref val="3"/>
        </dgm:presLayoutVars>
      </dgm:prSet>
      <dgm:spPr/>
    </dgm:pt>
    <dgm:pt modelId="{F7E82EE0-BDC8-42DF-8FE7-658092D48B39}" type="pres">
      <dgm:prSet presAssocID="{6D9DD330-CB83-48C9-861F-539A4E16B530}" presName="rootConnector" presStyleLbl="node2" presStyleIdx="3" presStyleCnt="7"/>
      <dgm:spPr/>
    </dgm:pt>
    <dgm:pt modelId="{8C5ADF53-A0CF-4CD1-A2B8-75CBB0E2BC6B}" type="pres">
      <dgm:prSet presAssocID="{6D9DD330-CB83-48C9-861F-539A4E16B530}" presName="hierChild4" presStyleCnt="0"/>
      <dgm:spPr/>
    </dgm:pt>
    <dgm:pt modelId="{C0E4072B-AFB7-4112-A25C-400DD8D4D1D0}" type="pres">
      <dgm:prSet presAssocID="{E1852878-14FC-4A98-A310-E0C1779C81DD}" presName="Name37" presStyleLbl="parChTrans1D3" presStyleIdx="3" presStyleCnt="7"/>
      <dgm:spPr/>
    </dgm:pt>
    <dgm:pt modelId="{D6DB91AE-BFF5-48BE-8687-94F12AD09D1F}" type="pres">
      <dgm:prSet presAssocID="{8AE58E38-1C96-4C3C-B10C-8A98FD05820D}" presName="hierRoot2" presStyleCnt="0">
        <dgm:presLayoutVars>
          <dgm:hierBranch val="init"/>
        </dgm:presLayoutVars>
      </dgm:prSet>
      <dgm:spPr/>
    </dgm:pt>
    <dgm:pt modelId="{164E6B8E-D5D5-41C1-8B8A-D0DA0C885E89}" type="pres">
      <dgm:prSet presAssocID="{8AE58E38-1C96-4C3C-B10C-8A98FD05820D}" presName="rootComposite" presStyleCnt="0"/>
      <dgm:spPr/>
    </dgm:pt>
    <dgm:pt modelId="{D14596CD-8FEB-40CB-9DE7-41A3F480F1A6}" type="pres">
      <dgm:prSet presAssocID="{8AE58E38-1C96-4C3C-B10C-8A98FD05820D}" presName="rootText" presStyleLbl="node3" presStyleIdx="3" presStyleCnt="7">
        <dgm:presLayoutVars>
          <dgm:chPref val="3"/>
        </dgm:presLayoutVars>
      </dgm:prSet>
      <dgm:spPr/>
    </dgm:pt>
    <dgm:pt modelId="{EF7E7473-1612-45B1-B196-29B0FBCB3F34}" type="pres">
      <dgm:prSet presAssocID="{8AE58E38-1C96-4C3C-B10C-8A98FD05820D}" presName="rootConnector" presStyleLbl="node3" presStyleIdx="3" presStyleCnt="7"/>
      <dgm:spPr/>
    </dgm:pt>
    <dgm:pt modelId="{7AE3F0E0-C530-493D-92F2-3F0924FFF4FC}" type="pres">
      <dgm:prSet presAssocID="{8AE58E38-1C96-4C3C-B10C-8A98FD05820D}" presName="hierChild4" presStyleCnt="0"/>
      <dgm:spPr/>
    </dgm:pt>
    <dgm:pt modelId="{E6169412-8A85-45F3-A014-CD1BFF7118A6}" type="pres">
      <dgm:prSet presAssocID="{87B88750-3CC8-48B1-9780-50A6B98811CA}" presName="Name37" presStyleLbl="parChTrans1D4" presStyleIdx="9" presStyleCnt="20"/>
      <dgm:spPr/>
    </dgm:pt>
    <dgm:pt modelId="{8732A1EC-9094-4D1A-97F9-9BB608DDF5B1}" type="pres">
      <dgm:prSet presAssocID="{1641CDD6-8062-4595-BEF1-19876C3A1F3C}" presName="hierRoot2" presStyleCnt="0">
        <dgm:presLayoutVars>
          <dgm:hierBranch val="init"/>
        </dgm:presLayoutVars>
      </dgm:prSet>
      <dgm:spPr/>
    </dgm:pt>
    <dgm:pt modelId="{35DCBE64-D695-4F0C-BBE0-9E0ED889F323}" type="pres">
      <dgm:prSet presAssocID="{1641CDD6-8062-4595-BEF1-19876C3A1F3C}" presName="rootComposite" presStyleCnt="0"/>
      <dgm:spPr/>
    </dgm:pt>
    <dgm:pt modelId="{E9E99E67-9FDC-436F-A01D-CA7B6170853E}" type="pres">
      <dgm:prSet presAssocID="{1641CDD6-8062-4595-BEF1-19876C3A1F3C}" presName="rootText" presStyleLbl="node4" presStyleIdx="9" presStyleCnt="20" custLinFactNeighborX="44739" custLinFactNeighborY="-23956">
        <dgm:presLayoutVars>
          <dgm:chPref val="3"/>
        </dgm:presLayoutVars>
      </dgm:prSet>
      <dgm:spPr/>
    </dgm:pt>
    <dgm:pt modelId="{9505DA84-094A-4682-916B-95BC7F318558}" type="pres">
      <dgm:prSet presAssocID="{1641CDD6-8062-4595-BEF1-19876C3A1F3C}" presName="rootConnector" presStyleLbl="node4" presStyleIdx="9" presStyleCnt="20"/>
      <dgm:spPr/>
    </dgm:pt>
    <dgm:pt modelId="{C8AD0F09-3EF8-44CE-AC23-A636D61CD49E}" type="pres">
      <dgm:prSet presAssocID="{1641CDD6-8062-4595-BEF1-19876C3A1F3C}" presName="hierChild4" presStyleCnt="0"/>
      <dgm:spPr/>
    </dgm:pt>
    <dgm:pt modelId="{0B79BBB3-594F-4A37-9594-2EF355BA360B}" type="pres">
      <dgm:prSet presAssocID="{1641CDD6-8062-4595-BEF1-19876C3A1F3C}" presName="hierChild5" presStyleCnt="0"/>
      <dgm:spPr/>
    </dgm:pt>
    <dgm:pt modelId="{3A7551FA-3A09-4C6B-962A-A7C53569A496}" type="pres">
      <dgm:prSet presAssocID="{77AE859D-9391-4710-90C7-551E0DB7E16F}" presName="Name37" presStyleLbl="parChTrans1D4" presStyleIdx="10" presStyleCnt="20"/>
      <dgm:spPr/>
    </dgm:pt>
    <dgm:pt modelId="{88851CD1-41E4-41D0-9480-E763C4A0A173}" type="pres">
      <dgm:prSet presAssocID="{DBB304EA-A556-4BF6-9F10-6FCE664D4E2D}" presName="hierRoot2" presStyleCnt="0">
        <dgm:presLayoutVars>
          <dgm:hierBranch val="init"/>
        </dgm:presLayoutVars>
      </dgm:prSet>
      <dgm:spPr/>
    </dgm:pt>
    <dgm:pt modelId="{F6C0A1EC-C853-4682-8946-8928E62BF5F1}" type="pres">
      <dgm:prSet presAssocID="{DBB304EA-A556-4BF6-9F10-6FCE664D4E2D}" presName="rootComposite" presStyleCnt="0"/>
      <dgm:spPr/>
    </dgm:pt>
    <dgm:pt modelId="{5B81C2C4-5882-42BA-ACEA-0646EDF0A371}" type="pres">
      <dgm:prSet presAssocID="{DBB304EA-A556-4BF6-9F10-6FCE664D4E2D}" presName="rootText" presStyleLbl="node4" presStyleIdx="10" presStyleCnt="20">
        <dgm:presLayoutVars>
          <dgm:chPref val="3"/>
        </dgm:presLayoutVars>
      </dgm:prSet>
      <dgm:spPr/>
    </dgm:pt>
    <dgm:pt modelId="{413B91D1-E18D-4A73-8B2C-9F7DF121EF8A}" type="pres">
      <dgm:prSet presAssocID="{DBB304EA-A556-4BF6-9F10-6FCE664D4E2D}" presName="rootConnector" presStyleLbl="node4" presStyleIdx="10" presStyleCnt="20"/>
      <dgm:spPr/>
    </dgm:pt>
    <dgm:pt modelId="{8298386F-8504-40FE-94B5-5B965E07B84F}" type="pres">
      <dgm:prSet presAssocID="{DBB304EA-A556-4BF6-9F10-6FCE664D4E2D}" presName="hierChild4" presStyleCnt="0"/>
      <dgm:spPr/>
    </dgm:pt>
    <dgm:pt modelId="{443EDC4F-20A3-4060-B4C2-1EDFA08BB13D}" type="pres">
      <dgm:prSet presAssocID="{DBB304EA-A556-4BF6-9F10-6FCE664D4E2D}" presName="hierChild5" presStyleCnt="0"/>
      <dgm:spPr/>
    </dgm:pt>
    <dgm:pt modelId="{5A7CE911-6383-44B1-856B-670AC67EEE1D}" type="pres">
      <dgm:prSet presAssocID="{8099ACF2-7D09-4BFC-A494-6FB17DF35E3F}" presName="Name37" presStyleLbl="parChTrans1D4" presStyleIdx="11" presStyleCnt="20"/>
      <dgm:spPr/>
    </dgm:pt>
    <dgm:pt modelId="{DA68418D-87B4-45EF-8147-E3D3D07E6DEC}" type="pres">
      <dgm:prSet presAssocID="{B30B20BF-430B-4DE0-8C21-88FF56D665B2}" presName="hierRoot2" presStyleCnt="0">
        <dgm:presLayoutVars>
          <dgm:hierBranch val="init"/>
        </dgm:presLayoutVars>
      </dgm:prSet>
      <dgm:spPr/>
    </dgm:pt>
    <dgm:pt modelId="{C933B1EF-7A1E-41E6-8B6D-6CD17B4BE157}" type="pres">
      <dgm:prSet presAssocID="{B30B20BF-430B-4DE0-8C21-88FF56D665B2}" presName="rootComposite" presStyleCnt="0"/>
      <dgm:spPr/>
    </dgm:pt>
    <dgm:pt modelId="{C517C3AF-E0ED-4140-99B7-5A9B8F7E6368}" type="pres">
      <dgm:prSet presAssocID="{B30B20BF-430B-4DE0-8C21-88FF56D665B2}" presName="rootText" presStyleLbl="node4" presStyleIdx="11" presStyleCnt="20">
        <dgm:presLayoutVars>
          <dgm:chPref val="3"/>
        </dgm:presLayoutVars>
      </dgm:prSet>
      <dgm:spPr/>
    </dgm:pt>
    <dgm:pt modelId="{B3B01292-38D1-4EC2-BFDC-A246C8CD33A2}" type="pres">
      <dgm:prSet presAssocID="{B30B20BF-430B-4DE0-8C21-88FF56D665B2}" presName="rootConnector" presStyleLbl="node4" presStyleIdx="11" presStyleCnt="20"/>
      <dgm:spPr/>
    </dgm:pt>
    <dgm:pt modelId="{430C2025-BB8A-49B1-A401-1294410803CA}" type="pres">
      <dgm:prSet presAssocID="{B30B20BF-430B-4DE0-8C21-88FF56D665B2}" presName="hierChild4" presStyleCnt="0"/>
      <dgm:spPr/>
    </dgm:pt>
    <dgm:pt modelId="{1440341A-6BDC-4B6C-BA91-E96DAD03A779}" type="pres">
      <dgm:prSet presAssocID="{B30B20BF-430B-4DE0-8C21-88FF56D665B2}" presName="hierChild5" presStyleCnt="0"/>
      <dgm:spPr/>
    </dgm:pt>
    <dgm:pt modelId="{A90B1887-715C-4B59-81B3-3DBDD9EC08FC}" type="pres">
      <dgm:prSet presAssocID="{8AE58E38-1C96-4C3C-B10C-8A98FD05820D}" presName="hierChild5" presStyleCnt="0"/>
      <dgm:spPr/>
    </dgm:pt>
    <dgm:pt modelId="{540D6163-BF05-40E7-889F-84FC5692D072}" type="pres">
      <dgm:prSet presAssocID="{6D9DD330-CB83-48C9-861F-539A4E16B530}" presName="hierChild5" presStyleCnt="0"/>
      <dgm:spPr/>
    </dgm:pt>
    <dgm:pt modelId="{33E84550-657B-49CD-A140-165AAC975E14}" type="pres">
      <dgm:prSet presAssocID="{915D313B-7094-456D-8F75-05FCA5D10083}" presName="Name37" presStyleLbl="parChTrans1D2" presStyleIdx="4" presStyleCnt="7"/>
      <dgm:spPr/>
    </dgm:pt>
    <dgm:pt modelId="{89D311E3-CE02-420E-BBDD-B43FEFFD711A}" type="pres">
      <dgm:prSet presAssocID="{58B86A9B-D092-4CFA-A00B-8CA9592F1D67}" presName="hierRoot2" presStyleCnt="0">
        <dgm:presLayoutVars>
          <dgm:hierBranch val="init"/>
        </dgm:presLayoutVars>
      </dgm:prSet>
      <dgm:spPr/>
    </dgm:pt>
    <dgm:pt modelId="{93DDF7A9-DA4C-41E6-8E79-FE95AF4D45F3}" type="pres">
      <dgm:prSet presAssocID="{58B86A9B-D092-4CFA-A00B-8CA9592F1D67}" presName="rootComposite" presStyleCnt="0"/>
      <dgm:spPr/>
    </dgm:pt>
    <dgm:pt modelId="{0E56FDAC-5686-4641-9789-F2051947FCC0}" type="pres">
      <dgm:prSet presAssocID="{58B86A9B-D092-4CFA-A00B-8CA9592F1D67}" presName="rootText" presStyleLbl="node2" presStyleIdx="4" presStyleCnt="7">
        <dgm:presLayoutVars>
          <dgm:chPref val="3"/>
        </dgm:presLayoutVars>
      </dgm:prSet>
      <dgm:spPr/>
    </dgm:pt>
    <dgm:pt modelId="{CAFE8082-608B-4595-973F-2F2A373A2B50}" type="pres">
      <dgm:prSet presAssocID="{58B86A9B-D092-4CFA-A00B-8CA9592F1D67}" presName="rootConnector" presStyleLbl="node2" presStyleIdx="4" presStyleCnt="7"/>
      <dgm:spPr/>
    </dgm:pt>
    <dgm:pt modelId="{20FDCDC8-604C-4AF4-90A6-B0B4E45F773F}" type="pres">
      <dgm:prSet presAssocID="{58B86A9B-D092-4CFA-A00B-8CA9592F1D67}" presName="hierChild4" presStyleCnt="0"/>
      <dgm:spPr/>
    </dgm:pt>
    <dgm:pt modelId="{5BE31FCC-CF7B-445A-A835-641E56FA89BC}" type="pres">
      <dgm:prSet presAssocID="{50A39F7C-933C-49D9-85A4-DBBAB1C8373F}" presName="Name37" presStyleLbl="parChTrans1D3" presStyleIdx="4" presStyleCnt="7"/>
      <dgm:spPr/>
    </dgm:pt>
    <dgm:pt modelId="{CB6F4608-B2F2-4B03-A314-B5CAE832E284}" type="pres">
      <dgm:prSet presAssocID="{85AD8963-727E-415B-BB7F-7CC9FBC17E9E}" presName="hierRoot2" presStyleCnt="0">
        <dgm:presLayoutVars>
          <dgm:hierBranch val="init"/>
        </dgm:presLayoutVars>
      </dgm:prSet>
      <dgm:spPr/>
    </dgm:pt>
    <dgm:pt modelId="{7B89571E-002C-4EB0-8A4F-3DB007CF54BF}" type="pres">
      <dgm:prSet presAssocID="{85AD8963-727E-415B-BB7F-7CC9FBC17E9E}" presName="rootComposite" presStyleCnt="0"/>
      <dgm:spPr/>
    </dgm:pt>
    <dgm:pt modelId="{E3D7B561-F5A5-4136-94BC-A307D45E9DE6}" type="pres">
      <dgm:prSet presAssocID="{85AD8963-727E-415B-BB7F-7CC9FBC17E9E}" presName="rootText" presStyleLbl="node3" presStyleIdx="4" presStyleCnt="7">
        <dgm:presLayoutVars>
          <dgm:chPref val="3"/>
        </dgm:presLayoutVars>
      </dgm:prSet>
      <dgm:spPr/>
    </dgm:pt>
    <dgm:pt modelId="{9705E365-7DAC-4438-8490-1AE6907B3804}" type="pres">
      <dgm:prSet presAssocID="{85AD8963-727E-415B-BB7F-7CC9FBC17E9E}" presName="rootConnector" presStyleLbl="node3" presStyleIdx="4" presStyleCnt="7"/>
      <dgm:spPr/>
    </dgm:pt>
    <dgm:pt modelId="{8599FD4F-8C69-4ACD-B01B-A510CCFBDF71}" type="pres">
      <dgm:prSet presAssocID="{85AD8963-727E-415B-BB7F-7CC9FBC17E9E}" presName="hierChild4" presStyleCnt="0"/>
      <dgm:spPr/>
    </dgm:pt>
    <dgm:pt modelId="{822C54D2-7ED6-4AD8-9D9E-E93807864AB8}" type="pres">
      <dgm:prSet presAssocID="{FF935507-FE10-41DF-A275-F8C5D110C441}" presName="Name37" presStyleLbl="parChTrans1D4" presStyleIdx="12" presStyleCnt="20"/>
      <dgm:spPr/>
    </dgm:pt>
    <dgm:pt modelId="{0AF1367C-7B3F-4C04-9F04-9C98F457507A}" type="pres">
      <dgm:prSet presAssocID="{963F1396-770C-4B87-85C0-B3502BE6B224}" presName="hierRoot2" presStyleCnt="0">
        <dgm:presLayoutVars>
          <dgm:hierBranch val="init"/>
        </dgm:presLayoutVars>
      </dgm:prSet>
      <dgm:spPr/>
    </dgm:pt>
    <dgm:pt modelId="{3A151A17-722F-43F4-8F43-B45A4355E758}" type="pres">
      <dgm:prSet presAssocID="{963F1396-770C-4B87-85C0-B3502BE6B224}" presName="rootComposite" presStyleCnt="0"/>
      <dgm:spPr/>
    </dgm:pt>
    <dgm:pt modelId="{79B1E6EB-E489-4850-8DBD-32A012CAF494}" type="pres">
      <dgm:prSet presAssocID="{963F1396-770C-4B87-85C0-B3502BE6B224}" presName="rootText" presStyleLbl="node4" presStyleIdx="12" presStyleCnt="20" custLinFactNeighborX="-12778" custLinFactNeighborY="99028">
        <dgm:presLayoutVars>
          <dgm:chPref val="3"/>
        </dgm:presLayoutVars>
      </dgm:prSet>
      <dgm:spPr/>
    </dgm:pt>
    <dgm:pt modelId="{9B6DF9CC-DB78-4F06-A6EC-13E5ECB05C98}" type="pres">
      <dgm:prSet presAssocID="{963F1396-770C-4B87-85C0-B3502BE6B224}" presName="rootConnector" presStyleLbl="node4" presStyleIdx="12" presStyleCnt="20"/>
      <dgm:spPr/>
    </dgm:pt>
    <dgm:pt modelId="{D78CF2D1-9274-4A9F-8390-8605E490C7EB}" type="pres">
      <dgm:prSet presAssocID="{963F1396-770C-4B87-85C0-B3502BE6B224}" presName="hierChild4" presStyleCnt="0"/>
      <dgm:spPr/>
    </dgm:pt>
    <dgm:pt modelId="{FAF90A80-48F8-4829-A607-4A35E70DA385}" type="pres">
      <dgm:prSet presAssocID="{963F1396-770C-4B87-85C0-B3502BE6B224}" presName="hierChild5" presStyleCnt="0"/>
      <dgm:spPr/>
    </dgm:pt>
    <dgm:pt modelId="{B808AC4F-B324-4ACC-BFCB-B5EC5B7A8D31}" type="pres">
      <dgm:prSet presAssocID="{C816BE99-720D-49E6-8ABE-2466547E78CB}" presName="Name37" presStyleLbl="parChTrans1D4" presStyleIdx="13" presStyleCnt="20"/>
      <dgm:spPr/>
    </dgm:pt>
    <dgm:pt modelId="{5516D08E-1641-4752-8093-2078889DBA32}" type="pres">
      <dgm:prSet presAssocID="{E4F02A15-EE8A-45E9-800C-D9D94E20DFCA}" presName="hierRoot2" presStyleCnt="0">
        <dgm:presLayoutVars>
          <dgm:hierBranch val="init"/>
        </dgm:presLayoutVars>
      </dgm:prSet>
      <dgm:spPr/>
    </dgm:pt>
    <dgm:pt modelId="{4931D0B2-CF61-4617-BADE-53C62EF90BF3}" type="pres">
      <dgm:prSet presAssocID="{E4F02A15-EE8A-45E9-800C-D9D94E20DFCA}" presName="rootComposite" presStyleCnt="0"/>
      <dgm:spPr/>
    </dgm:pt>
    <dgm:pt modelId="{CA4FA850-720A-4B4A-BEF0-B09C0861CF45}" type="pres">
      <dgm:prSet presAssocID="{E4F02A15-EE8A-45E9-800C-D9D94E20DFCA}" presName="rootText" presStyleLbl="node4" presStyleIdx="13" presStyleCnt="20" custLinFactNeighborX="-14375" custLinFactNeighborY="94236">
        <dgm:presLayoutVars>
          <dgm:chPref val="3"/>
        </dgm:presLayoutVars>
      </dgm:prSet>
      <dgm:spPr/>
    </dgm:pt>
    <dgm:pt modelId="{E752FEA2-A4F5-4432-83C3-1EFA702A39DA}" type="pres">
      <dgm:prSet presAssocID="{E4F02A15-EE8A-45E9-800C-D9D94E20DFCA}" presName="rootConnector" presStyleLbl="node4" presStyleIdx="13" presStyleCnt="20"/>
      <dgm:spPr/>
    </dgm:pt>
    <dgm:pt modelId="{C9928DEF-AF02-4242-AE73-0EC4B5A20FEB}" type="pres">
      <dgm:prSet presAssocID="{E4F02A15-EE8A-45E9-800C-D9D94E20DFCA}" presName="hierChild4" presStyleCnt="0"/>
      <dgm:spPr/>
    </dgm:pt>
    <dgm:pt modelId="{D7965B11-F54D-40B4-96FB-80397E6AC46D}" type="pres">
      <dgm:prSet presAssocID="{E4F02A15-EE8A-45E9-800C-D9D94E20DFCA}" presName="hierChild5" presStyleCnt="0"/>
      <dgm:spPr/>
    </dgm:pt>
    <dgm:pt modelId="{381C0D7D-93A3-40F4-BA3C-CC76A91D0E03}" type="pres">
      <dgm:prSet presAssocID="{85AD8963-727E-415B-BB7F-7CC9FBC17E9E}" presName="hierChild5" presStyleCnt="0"/>
      <dgm:spPr/>
    </dgm:pt>
    <dgm:pt modelId="{E2439021-6E74-45E5-BDED-309E47506CAC}" type="pres">
      <dgm:prSet presAssocID="{58B86A9B-D092-4CFA-A00B-8CA9592F1D67}" presName="hierChild5" presStyleCnt="0"/>
      <dgm:spPr/>
    </dgm:pt>
    <dgm:pt modelId="{A8B3056E-BDE8-41BF-91CE-8AA3A58D5028}" type="pres">
      <dgm:prSet presAssocID="{7A3891DF-5710-4D62-98E2-2059995EEA2E}" presName="Name37" presStyleLbl="parChTrans1D2" presStyleIdx="5" presStyleCnt="7"/>
      <dgm:spPr/>
    </dgm:pt>
    <dgm:pt modelId="{9CAAE2DF-06B1-4D98-A8F6-E41E6A0F4F79}" type="pres">
      <dgm:prSet presAssocID="{870A269D-9888-495C-98B1-B9B84AB90B8B}" presName="hierRoot2" presStyleCnt="0">
        <dgm:presLayoutVars>
          <dgm:hierBranch val="init"/>
        </dgm:presLayoutVars>
      </dgm:prSet>
      <dgm:spPr/>
    </dgm:pt>
    <dgm:pt modelId="{6497FC07-F62C-4E17-948E-5D50689A7CCC}" type="pres">
      <dgm:prSet presAssocID="{870A269D-9888-495C-98B1-B9B84AB90B8B}" presName="rootComposite" presStyleCnt="0"/>
      <dgm:spPr/>
    </dgm:pt>
    <dgm:pt modelId="{C1F7924E-639A-4A59-B1D0-5DDAA4F31CC8}" type="pres">
      <dgm:prSet presAssocID="{870A269D-9888-495C-98B1-B9B84AB90B8B}" presName="rootText" presStyleLbl="node2" presStyleIdx="5" presStyleCnt="7">
        <dgm:presLayoutVars>
          <dgm:chPref val="3"/>
        </dgm:presLayoutVars>
      </dgm:prSet>
      <dgm:spPr/>
    </dgm:pt>
    <dgm:pt modelId="{99DAD5CF-544E-4544-8DEB-98125E40DBE6}" type="pres">
      <dgm:prSet presAssocID="{870A269D-9888-495C-98B1-B9B84AB90B8B}" presName="rootConnector" presStyleLbl="node2" presStyleIdx="5" presStyleCnt="7"/>
      <dgm:spPr/>
    </dgm:pt>
    <dgm:pt modelId="{9ECB98AB-DDAA-4FA9-AFE0-9D27F9FBCC5E}" type="pres">
      <dgm:prSet presAssocID="{870A269D-9888-495C-98B1-B9B84AB90B8B}" presName="hierChild4" presStyleCnt="0"/>
      <dgm:spPr/>
    </dgm:pt>
    <dgm:pt modelId="{FB6051CE-6DFA-4603-9CFD-0C34F1B37E19}" type="pres">
      <dgm:prSet presAssocID="{A22E0B57-834A-4099-AC91-5A8109DE2626}" presName="Name37" presStyleLbl="parChTrans1D3" presStyleIdx="5" presStyleCnt="7"/>
      <dgm:spPr/>
    </dgm:pt>
    <dgm:pt modelId="{034F20A9-9433-4E72-8A82-1E3424334478}" type="pres">
      <dgm:prSet presAssocID="{C29A5A09-9EB6-49C1-A0AE-4D0A74351CA7}" presName="hierRoot2" presStyleCnt="0">
        <dgm:presLayoutVars>
          <dgm:hierBranch val="init"/>
        </dgm:presLayoutVars>
      </dgm:prSet>
      <dgm:spPr/>
    </dgm:pt>
    <dgm:pt modelId="{6E8D0181-67E1-4936-A64B-455FA3B21B0E}" type="pres">
      <dgm:prSet presAssocID="{C29A5A09-9EB6-49C1-A0AE-4D0A74351CA7}" presName="rootComposite" presStyleCnt="0"/>
      <dgm:spPr/>
    </dgm:pt>
    <dgm:pt modelId="{DE7F3155-8BA3-4E33-8235-283828F2C102}" type="pres">
      <dgm:prSet presAssocID="{C29A5A09-9EB6-49C1-A0AE-4D0A74351CA7}" presName="rootText" presStyleLbl="node3" presStyleIdx="5" presStyleCnt="7">
        <dgm:presLayoutVars>
          <dgm:chPref val="3"/>
        </dgm:presLayoutVars>
      </dgm:prSet>
      <dgm:spPr/>
    </dgm:pt>
    <dgm:pt modelId="{AAD01EE3-95F6-4E2E-86F7-88615B0DD762}" type="pres">
      <dgm:prSet presAssocID="{C29A5A09-9EB6-49C1-A0AE-4D0A74351CA7}" presName="rootConnector" presStyleLbl="node3" presStyleIdx="5" presStyleCnt="7"/>
      <dgm:spPr/>
    </dgm:pt>
    <dgm:pt modelId="{1EBD56DE-B865-45CA-8D3C-FB1D5DF3FDDD}" type="pres">
      <dgm:prSet presAssocID="{C29A5A09-9EB6-49C1-A0AE-4D0A74351CA7}" presName="hierChild4" presStyleCnt="0"/>
      <dgm:spPr/>
    </dgm:pt>
    <dgm:pt modelId="{E5C4CDDF-AE2A-4294-A229-F17E46A34CB1}" type="pres">
      <dgm:prSet presAssocID="{54EB8A22-D97C-4C63-98C9-F7907B7867E1}" presName="Name37" presStyleLbl="parChTrans1D4" presStyleIdx="14" presStyleCnt="20"/>
      <dgm:spPr/>
    </dgm:pt>
    <dgm:pt modelId="{34EED0DA-94B3-4F0F-9597-8760E73618BA}" type="pres">
      <dgm:prSet presAssocID="{8E29A343-3057-4AA1-95BE-05D82E7A7834}" presName="hierRoot2" presStyleCnt="0">
        <dgm:presLayoutVars>
          <dgm:hierBranch val="init"/>
        </dgm:presLayoutVars>
      </dgm:prSet>
      <dgm:spPr/>
    </dgm:pt>
    <dgm:pt modelId="{C8BE9375-E56B-4B49-A905-B1F430BBD54E}" type="pres">
      <dgm:prSet presAssocID="{8E29A343-3057-4AA1-95BE-05D82E7A7834}" presName="rootComposite" presStyleCnt="0"/>
      <dgm:spPr/>
    </dgm:pt>
    <dgm:pt modelId="{C6A78859-116D-406A-A57C-1711EE2B4AB4}" type="pres">
      <dgm:prSet presAssocID="{8E29A343-3057-4AA1-95BE-05D82E7A7834}" presName="rootText" presStyleLbl="node4" presStyleIdx="14" presStyleCnt="20">
        <dgm:presLayoutVars>
          <dgm:chPref val="3"/>
        </dgm:presLayoutVars>
      </dgm:prSet>
      <dgm:spPr/>
    </dgm:pt>
    <dgm:pt modelId="{B23E916C-553F-4EFD-AFBB-701849BBD832}" type="pres">
      <dgm:prSet presAssocID="{8E29A343-3057-4AA1-95BE-05D82E7A7834}" presName="rootConnector" presStyleLbl="node4" presStyleIdx="14" presStyleCnt="20"/>
      <dgm:spPr/>
    </dgm:pt>
    <dgm:pt modelId="{5E7B0505-AFF8-4F39-B0BA-C01B5B843865}" type="pres">
      <dgm:prSet presAssocID="{8E29A343-3057-4AA1-95BE-05D82E7A7834}" presName="hierChild4" presStyleCnt="0"/>
      <dgm:spPr/>
    </dgm:pt>
    <dgm:pt modelId="{D3C0EEF0-B6A2-421F-A097-E807AAB76BFC}" type="pres">
      <dgm:prSet presAssocID="{8E29A343-3057-4AA1-95BE-05D82E7A7834}" presName="hierChild5" presStyleCnt="0"/>
      <dgm:spPr/>
    </dgm:pt>
    <dgm:pt modelId="{C4C1AE72-D1BF-440D-AA20-685FF9C7E827}" type="pres">
      <dgm:prSet presAssocID="{D062527B-1DC4-460C-9D74-308319041FC0}" presName="Name37" presStyleLbl="parChTrans1D4" presStyleIdx="15" presStyleCnt="20"/>
      <dgm:spPr/>
    </dgm:pt>
    <dgm:pt modelId="{AEB487BA-7506-4177-B8BE-12AA2901A9F3}" type="pres">
      <dgm:prSet presAssocID="{DC368649-BD24-4E69-9843-C3EA3B316EDD}" presName="hierRoot2" presStyleCnt="0">
        <dgm:presLayoutVars>
          <dgm:hierBranch val="init"/>
        </dgm:presLayoutVars>
      </dgm:prSet>
      <dgm:spPr/>
    </dgm:pt>
    <dgm:pt modelId="{96AE1D42-19BA-4498-A4AB-2C801FB40115}" type="pres">
      <dgm:prSet presAssocID="{DC368649-BD24-4E69-9843-C3EA3B316EDD}" presName="rootComposite" presStyleCnt="0"/>
      <dgm:spPr/>
    </dgm:pt>
    <dgm:pt modelId="{37CA9B65-9FC6-442D-8890-3E407A4EBFF4}" type="pres">
      <dgm:prSet presAssocID="{DC368649-BD24-4E69-9843-C3EA3B316EDD}" presName="rootText" presStyleLbl="node4" presStyleIdx="15" presStyleCnt="20">
        <dgm:presLayoutVars>
          <dgm:chPref val="3"/>
        </dgm:presLayoutVars>
      </dgm:prSet>
      <dgm:spPr/>
    </dgm:pt>
    <dgm:pt modelId="{30F1C5EA-8CF3-4063-8917-0A4D670B395E}" type="pres">
      <dgm:prSet presAssocID="{DC368649-BD24-4E69-9843-C3EA3B316EDD}" presName="rootConnector" presStyleLbl="node4" presStyleIdx="15" presStyleCnt="20"/>
      <dgm:spPr/>
    </dgm:pt>
    <dgm:pt modelId="{41D91D0B-4C75-4680-A648-586255C1B1D9}" type="pres">
      <dgm:prSet presAssocID="{DC368649-BD24-4E69-9843-C3EA3B316EDD}" presName="hierChild4" presStyleCnt="0"/>
      <dgm:spPr/>
    </dgm:pt>
    <dgm:pt modelId="{E795759A-DAAF-4782-BCD6-10617E467D60}" type="pres">
      <dgm:prSet presAssocID="{DC368649-BD24-4E69-9843-C3EA3B316EDD}" presName="hierChild5" presStyleCnt="0"/>
      <dgm:spPr/>
    </dgm:pt>
    <dgm:pt modelId="{7A223CFB-9F42-463C-BA42-E77F3B49E324}" type="pres">
      <dgm:prSet presAssocID="{E9BE2AB0-2057-42A5-B5E7-B754DA061284}" presName="Name37" presStyleLbl="parChTrans1D4" presStyleIdx="16" presStyleCnt="20"/>
      <dgm:spPr/>
    </dgm:pt>
    <dgm:pt modelId="{D2395AE0-A420-4C6D-9411-E4801A5B8CDC}" type="pres">
      <dgm:prSet presAssocID="{99AEED92-395F-43BA-81B1-88FFF5BA42C6}" presName="hierRoot2" presStyleCnt="0">
        <dgm:presLayoutVars>
          <dgm:hierBranch val="init"/>
        </dgm:presLayoutVars>
      </dgm:prSet>
      <dgm:spPr/>
    </dgm:pt>
    <dgm:pt modelId="{7149754D-8407-437B-8033-63F4C190EFC5}" type="pres">
      <dgm:prSet presAssocID="{99AEED92-395F-43BA-81B1-88FFF5BA42C6}" presName="rootComposite" presStyleCnt="0"/>
      <dgm:spPr/>
    </dgm:pt>
    <dgm:pt modelId="{B544484C-52A1-4B6A-A5DE-AB9EF81C5F24}" type="pres">
      <dgm:prSet presAssocID="{99AEED92-395F-43BA-81B1-88FFF5BA42C6}" presName="rootText" presStyleLbl="node4" presStyleIdx="16" presStyleCnt="20">
        <dgm:presLayoutVars>
          <dgm:chPref val="3"/>
        </dgm:presLayoutVars>
      </dgm:prSet>
      <dgm:spPr/>
    </dgm:pt>
    <dgm:pt modelId="{0A29F96B-54C4-4A61-9D72-A11C2FD57C19}" type="pres">
      <dgm:prSet presAssocID="{99AEED92-395F-43BA-81B1-88FFF5BA42C6}" presName="rootConnector" presStyleLbl="node4" presStyleIdx="16" presStyleCnt="20"/>
      <dgm:spPr/>
    </dgm:pt>
    <dgm:pt modelId="{998E49FC-C811-4C99-AC48-74D3A20C293D}" type="pres">
      <dgm:prSet presAssocID="{99AEED92-395F-43BA-81B1-88FFF5BA42C6}" presName="hierChild4" presStyleCnt="0"/>
      <dgm:spPr/>
    </dgm:pt>
    <dgm:pt modelId="{3B74029C-757C-4B3F-8634-150469EC9C5D}" type="pres">
      <dgm:prSet presAssocID="{99AEED92-395F-43BA-81B1-88FFF5BA42C6}" presName="hierChild5" presStyleCnt="0"/>
      <dgm:spPr/>
    </dgm:pt>
    <dgm:pt modelId="{1B45CCC9-7BBA-49AE-B0CB-140D52016631}" type="pres">
      <dgm:prSet presAssocID="{C29A5A09-9EB6-49C1-A0AE-4D0A74351CA7}" presName="hierChild5" presStyleCnt="0"/>
      <dgm:spPr/>
    </dgm:pt>
    <dgm:pt modelId="{F7036795-3E30-4D5B-B574-F16A99730BCE}" type="pres">
      <dgm:prSet presAssocID="{870A269D-9888-495C-98B1-B9B84AB90B8B}" presName="hierChild5" presStyleCnt="0"/>
      <dgm:spPr/>
    </dgm:pt>
    <dgm:pt modelId="{E97BB1FA-0905-4D04-88B8-0F19EB953CC7}" type="pres">
      <dgm:prSet presAssocID="{59C98FF0-8F52-4330-A8AA-12126D8AE8FE}" presName="Name37" presStyleLbl="parChTrans1D2" presStyleIdx="6" presStyleCnt="7"/>
      <dgm:spPr/>
    </dgm:pt>
    <dgm:pt modelId="{0A416CE7-8568-4BC3-9884-B8B0B7924316}" type="pres">
      <dgm:prSet presAssocID="{2558EC22-CAB4-4C3D-BA7B-66078EADBAFF}" presName="hierRoot2" presStyleCnt="0">
        <dgm:presLayoutVars>
          <dgm:hierBranch val="init"/>
        </dgm:presLayoutVars>
      </dgm:prSet>
      <dgm:spPr/>
    </dgm:pt>
    <dgm:pt modelId="{CB13B12C-82FB-496C-877E-AFB37C05C471}" type="pres">
      <dgm:prSet presAssocID="{2558EC22-CAB4-4C3D-BA7B-66078EADBAFF}" presName="rootComposite" presStyleCnt="0"/>
      <dgm:spPr/>
    </dgm:pt>
    <dgm:pt modelId="{79BADCBD-1132-4F2F-8F52-1E051A2654F0}" type="pres">
      <dgm:prSet presAssocID="{2558EC22-CAB4-4C3D-BA7B-66078EADBAFF}" presName="rootText" presStyleLbl="node2" presStyleIdx="6" presStyleCnt="7" custScaleX="117075">
        <dgm:presLayoutVars>
          <dgm:chPref val="3"/>
        </dgm:presLayoutVars>
      </dgm:prSet>
      <dgm:spPr/>
    </dgm:pt>
    <dgm:pt modelId="{1AA0581B-BC28-45E4-BA10-4D0E46F84EA3}" type="pres">
      <dgm:prSet presAssocID="{2558EC22-CAB4-4C3D-BA7B-66078EADBAFF}" presName="rootConnector" presStyleLbl="node2" presStyleIdx="6" presStyleCnt="7"/>
      <dgm:spPr/>
    </dgm:pt>
    <dgm:pt modelId="{F6E8475E-CF99-4908-A852-5ADCF85612B4}" type="pres">
      <dgm:prSet presAssocID="{2558EC22-CAB4-4C3D-BA7B-66078EADBAFF}" presName="hierChild4" presStyleCnt="0"/>
      <dgm:spPr/>
    </dgm:pt>
    <dgm:pt modelId="{82780445-748B-4305-B73A-38D249A6418D}" type="pres">
      <dgm:prSet presAssocID="{E5AADE53-3B4C-4B18-82BA-12400BC0C722}" presName="Name37" presStyleLbl="parChTrans1D3" presStyleIdx="6" presStyleCnt="7"/>
      <dgm:spPr/>
    </dgm:pt>
    <dgm:pt modelId="{2A3EA7C2-BBB6-49E6-BE24-1703ABAF6428}" type="pres">
      <dgm:prSet presAssocID="{226300C6-6E7F-4E82-8DEB-DF41C16913AB}" presName="hierRoot2" presStyleCnt="0">
        <dgm:presLayoutVars>
          <dgm:hierBranch val="init"/>
        </dgm:presLayoutVars>
      </dgm:prSet>
      <dgm:spPr/>
    </dgm:pt>
    <dgm:pt modelId="{B2A1D558-F758-4BB8-81FB-314F4262300B}" type="pres">
      <dgm:prSet presAssocID="{226300C6-6E7F-4E82-8DEB-DF41C16913AB}" presName="rootComposite" presStyleCnt="0"/>
      <dgm:spPr/>
    </dgm:pt>
    <dgm:pt modelId="{DB385FAA-CB0F-48B8-8F70-D20110F0B542}" type="pres">
      <dgm:prSet presAssocID="{226300C6-6E7F-4E82-8DEB-DF41C16913AB}" presName="rootText" presStyleLbl="node3" presStyleIdx="6" presStyleCnt="7">
        <dgm:presLayoutVars>
          <dgm:chPref val="3"/>
        </dgm:presLayoutVars>
      </dgm:prSet>
      <dgm:spPr/>
    </dgm:pt>
    <dgm:pt modelId="{4F507F07-B136-4092-8210-E3968C6D93E6}" type="pres">
      <dgm:prSet presAssocID="{226300C6-6E7F-4E82-8DEB-DF41C16913AB}" presName="rootConnector" presStyleLbl="node3" presStyleIdx="6" presStyleCnt="7"/>
      <dgm:spPr/>
    </dgm:pt>
    <dgm:pt modelId="{BC4C1A39-0233-4BE4-A436-A081E9F7AE47}" type="pres">
      <dgm:prSet presAssocID="{226300C6-6E7F-4E82-8DEB-DF41C16913AB}" presName="hierChild4" presStyleCnt="0"/>
      <dgm:spPr/>
    </dgm:pt>
    <dgm:pt modelId="{155F9A92-69BE-4159-8168-5AE29CFA26ED}" type="pres">
      <dgm:prSet presAssocID="{9A8CEE88-E59C-48E0-9831-86A1804B52CC}" presName="Name37" presStyleLbl="parChTrans1D4" presStyleIdx="17" presStyleCnt="20"/>
      <dgm:spPr/>
    </dgm:pt>
    <dgm:pt modelId="{CB9287FC-34C0-41C7-B295-26386E76127E}" type="pres">
      <dgm:prSet presAssocID="{C5E82F6F-B937-4E31-A0F6-1420CB4803F1}" presName="hierRoot2" presStyleCnt="0">
        <dgm:presLayoutVars>
          <dgm:hierBranch val="init"/>
        </dgm:presLayoutVars>
      </dgm:prSet>
      <dgm:spPr/>
    </dgm:pt>
    <dgm:pt modelId="{3BF8C72A-1DC2-4F8E-A680-DBAF6FD0597B}" type="pres">
      <dgm:prSet presAssocID="{C5E82F6F-B937-4E31-A0F6-1420CB4803F1}" presName="rootComposite" presStyleCnt="0"/>
      <dgm:spPr/>
    </dgm:pt>
    <dgm:pt modelId="{53255FBC-95FD-44CF-9E92-EA0CFED09335}" type="pres">
      <dgm:prSet presAssocID="{C5E82F6F-B937-4E31-A0F6-1420CB4803F1}" presName="rootText" presStyleLbl="node4" presStyleIdx="17" presStyleCnt="20">
        <dgm:presLayoutVars>
          <dgm:chPref val="3"/>
        </dgm:presLayoutVars>
      </dgm:prSet>
      <dgm:spPr/>
    </dgm:pt>
    <dgm:pt modelId="{4575E7C5-8BF4-4AFF-BE52-5E6A8AC8BC71}" type="pres">
      <dgm:prSet presAssocID="{C5E82F6F-B937-4E31-A0F6-1420CB4803F1}" presName="rootConnector" presStyleLbl="node4" presStyleIdx="17" presStyleCnt="20"/>
      <dgm:spPr/>
    </dgm:pt>
    <dgm:pt modelId="{BA4E7D89-0DAD-42C5-A78A-C7A7FDD07980}" type="pres">
      <dgm:prSet presAssocID="{C5E82F6F-B937-4E31-A0F6-1420CB4803F1}" presName="hierChild4" presStyleCnt="0"/>
      <dgm:spPr/>
    </dgm:pt>
    <dgm:pt modelId="{BEEAC8F4-353B-49A0-88C3-B76BA15B150C}" type="pres">
      <dgm:prSet presAssocID="{C5E82F6F-B937-4E31-A0F6-1420CB4803F1}" presName="hierChild5" presStyleCnt="0"/>
      <dgm:spPr/>
    </dgm:pt>
    <dgm:pt modelId="{68E79818-DAB3-4C33-8B87-1E7AC792313A}" type="pres">
      <dgm:prSet presAssocID="{8F11ADC2-CCFB-4DAD-B7D2-F58150EC2185}" presName="Name37" presStyleLbl="parChTrans1D4" presStyleIdx="18" presStyleCnt="20"/>
      <dgm:spPr/>
    </dgm:pt>
    <dgm:pt modelId="{13AE377B-C6C1-4E58-81C3-46CDEADC18C9}" type="pres">
      <dgm:prSet presAssocID="{33F754F7-4CDF-4BC3-9922-E99B843F5AAE}" presName="hierRoot2" presStyleCnt="0">
        <dgm:presLayoutVars>
          <dgm:hierBranch val="init"/>
        </dgm:presLayoutVars>
      </dgm:prSet>
      <dgm:spPr/>
    </dgm:pt>
    <dgm:pt modelId="{C72FF135-E0D5-4BFB-B981-4357906E9B44}" type="pres">
      <dgm:prSet presAssocID="{33F754F7-4CDF-4BC3-9922-E99B843F5AAE}" presName="rootComposite" presStyleCnt="0"/>
      <dgm:spPr/>
    </dgm:pt>
    <dgm:pt modelId="{92E43322-D47F-4A71-873F-2BBF193EBED2}" type="pres">
      <dgm:prSet presAssocID="{33F754F7-4CDF-4BC3-9922-E99B843F5AAE}" presName="rootText" presStyleLbl="node4" presStyleIdx="18" presStyleCnt="20">
        <dgm:presLayoutVars>
          <dgm:chPref val="3"/>
        </dgm:presLayoutVars>
      </dgm:prSet>
      <dgm:spPr/>
    </dgm:pt>
    <dgm:pt modelId="{EE058B9C-5AF7-4077-9972-6B594EFA8D1B}" type="pres">
      <dgm:prSet presAssocID="{33F754F7-4CDF-4BC3-9922-E99B843F5AAE}" presName="rootConnector" presStyleLbl="node4" presStyleIdx="18" presStyleCnt="20"/>
      <dgm:spPr/>
    </dgm:pt>
    <dgm:pt modelId="{AF21CC06-5049-478B-A0A8-7888E3AF01A2}" type="pres">
      <dgm:prSet presAssocID="{33F754F7-4CDF-4BC3-9922-E99B843F5AAE}" presName="hierChild4" presStyleCnt="0"/>
      <dgm:spPr/>
    </dgm:pt>
    <dgm:pt modelId="{16F9901F-FA25-40E0-99B1-3478FDBF28A7}" type="pres">
      <dgm:prSet presAssocID="{33F754F7-4CDF-4BC3-9922-E99B843F5AAE}" presName="hierChild5" presStyleCnt="0"/>
      <dgm:spPr/>
    </dgm:pt>
    <dgm:pt modelId="{F512EF12-EF60-4E35-BEE4-DB7C0EE1DA82}" type="pres">
      <dgm:prSet presAssocID="{5E83681C-862C-49BA-8E6B-F1EC3D56FC39}" presName="Name37" presStyleLbl="parChTrans1D4" presStyleIdx="19" presStyleCnt="20"/>
      <dgm:spPr/>
    </dgm:pt>
    <dgm:pt modelId="{73D91678-5929-45A3-A952-B601B19EB0DF}" type="pres">
      <dgm:prSet presAssocID="{A04EBC32-3F42-4381-9E70-75F064A4617D}" presName="hierRoot2" presStyleCnt="0">
        <dgm:presLayoutVars>
          <dgm:hierBranch val="init"/>
        </dgm:presLayoutVars>
      </dgm:prSet>
      <dgm:spPr/>
    </dgm:pt>
    <dgm:pt modelId="{27304140-F238-4D4A-B044-D43E2690CEF4}" type="pres">
      <dgm:prSet presAssocID="{A04EBC32-3F42-4381-9E70-75F064A4617D}" presName="rootComposite" presStyleCnt="0"/>
      <dgm:spPr/>
    </dgm:pt>
    <dgm:pt modelId="{F29C0446-2D34-44C4-9B61-C4EE9E16BFA6}" type="pres">
      <dgm:prSet presAssocID="{A04EBC32-3F42-4381-9E70-75F064A4617D}" presName="rootText" presStyleLbl="node4" presStyleIdx="19" presStyleCnt="20">
        <dgm:presLayoutVars>
          <dgm:chPref val="3"/>
        </dgm:presLayoutVars>
      </dgm:prSet>
      <dgm:spPr/>
    </dgm:pt>
    <dgm:pt modelId="{AB4ED9A0-0D78-4EC5-BE05-930848D5F4A8}" type="pres">
      <dgm:prSet presAssocID="{A04EBC32-3F42-4381-9E70-75F064A4617D}" presName="rootConnector" presStyleLbl="node4" presStyleIdx="19" presStyleCnt="20"/>
      <dgm:spPr/>
    </dgm:pt>
    <dgm:pt modelId="{37A1ACB1-95D4-4B29-A3B2-EF6F3EDA4271}" type="pres">
      <dgm:prSet presAssocID="{A04EBC32-3F42-4381-9E70-75F064A4617D}" presName="hierChild4" presStyleCnt="0"/>
      <dgm:spPr/>
    </dgm:pt>
    <dgm:pt modelId="{444136AE-EE39-4D5F-B446-21A8FF826B25}" type="pres">
      <dgm:prSet presAssocID="{A04EBC32-3F42-4381-9E70-75F064A4617D}" presName="hierChild5" presStyleCnt="0"/>
      <dgm:spPr/>
    </dgm:pt>
    <dgm:pt modelId="{F716DE92-2C24-4501-A4EF-270AFD1504F2}" type="pres">
      <dgm:prSet presAssocID="{226300C6-6E7F-4E82-8DEB-DF41C16913AB}" presName="hierChild5" presStyleCnt="0"/>
      <dgm:spPr/>
    </dgm:pt>
    <dgm:pt modelId="{5CAF4737-448D-449C-83DA-52745A7BAE3D}" type="pres">
      <dgm:prSet presAssocID="{2558EC22-CAB4-4C3D-BA7B-66078EADBAFF}" presName="hierChild5" presStyleCnt="0"/>
      <dgm:spPr/>
    </dgm:pt>
    <dgm:pt modelId="{19A0C890-4260-4A1F-A9EF-3486EFFCD8F2}" type="pres">
      <dgm:prSet presAssocID="{4665E25B-E30F-458A-85A3-9AE8529696B8}" presName="hierChild3" presStyleCnt="0"/>
      <dgm:spPr/>
    </dgm:pt>
  </dgm:ptLst>
  <dgm:cxnLst>
    <dgm:cxn modelId="{4B51B703-9FFC-46F9-81A5-716BFA1D5672}" type="presOf" srcId="{4665E25B-E30F-458A-85A3-9AE8529696B8}" destId="{440EDD00-DA51-473B-B59E-E839DBBBC900}" srcOrd="1" destOrd="0" presId="urn:microsoft.com/office/officeart/2005/8/layout/orgChart1"/>
    <dgm:cxn modelId="{49FB0D05-87A8-4139-873F-41737103425B}" srcId="{C29A5A09-9EB6-49C1-A0AE-4D0A74351CA7}" destId="{99AEED92-395F-43BA-81B1-88FFF5BA42C6}" srcOrd="2" destOrd="0" parTransId="{E9BE2AB0-2057-42A5-B5E7-B754DA061284}" sibTransId="{2ECBE73B-5A9A-4F1F-9875-2D5EE63946A0}"/>
    <dgm:cxn modelId="{CFFDCC06-EB19-4888-B257-AA688746D254}" type="presOf" srcId="{8F11ADC2-CCFB-4DAD-B7D2-F58150EC2185}" destId="{68E79818-DAB3-4C33-8B87-1E7AC792313A}" srcOrd="0" destOrd="0" presId="urn:microsoft.com/office/officeart/2005/8/layout/orgChart1"/>
    <dgm:cxn modelId="{6E8D040B-4074-42D4-9172-F1AC4AF28252}" type="presOf" srcId="{226300C6-6E7F-4E82-8DEB-DF41C16913AB}" destId="{4F507F07-B136-4092-8210-E3968C6D93E6}" srcOrd="1" destOrd="0" presId="urn:microsoft.com/office/officeart/2005/8/layout/orgChart1"/>
    <dgm:cxn modelId="{0AEA660B-7EB2-4935-A1E9-A2D2AE665D3F}" type="presOf" srcId="{F1C30F6F-75E0-481E-8192-58B4B0E342CC}" destId="{6991C349-4612-4355-8C20-2222508BB439}" srcOrd="0" destOrd="0" presId="urn:microsoft.com/office/officeart/2005/8/layout/orgChart1"/>
    <dgm:cxn modelId="{6998B10B-433E-4687-A1FA-F00EAF0759A9}" type="presOf" srcId="{7646F43B-D19D-41AD-82FB-94B844ED52ED}" destId="{A7DE0D2C-9FD5-436D-A4FA-E7DAB3D3162E}" srcOrd="1" destOrd="0" presId="urn:microsoft.com/office/officeart/2005/8/layout/orgChart1"/>
    <dgm:cxn modelId="{71197C0C-72E9-40B9-A47B-14FC5D04BD57}" type="presOf" srcId="{8FCBDBA2-C4E5-4F2F-B9C7-5F65CCB8AFFA}" destId="{7386F9F4-CEC8-4182-9D78-7C91503E2FE9}" srcOrd="0" destOrd="0" presId="urn:microsoft.com/office/officeart/2005/8/layout/orgChart1"/>
    <dgm:cxn modelId="{2422F60F-B04B-4B5D-A8B2-06058D908BA2}" type="presOf" srcId="{6D9DD330-CB83-48C9-861F-539A4E16B530}" destId="{F7E82EE0-BDC8-42DF-8FE7-658092D48B39}" srcOrd="1" destOrd="0" presId="urn:microsoft.com/office/officeart/2005/8/layout/orgChart1"/>
    <dgm:cxn modelId="{3C373B10-EFC4-4172-80C5-501AFB1C47CF}" srcId="{4665E25B-E30F-458A-85A3-9AE8529696B8}" destId="{870A269D-9888-495C-98B1-B9B84AB90B8B}" srcOrd="5" destOrd="0" parTransId="{7A3891DF-5710-4D62-98E2-2059995EEA2E}" sibTransId="{D38E51FD-FD69-4D4A-A7A9-66F117BC5729}"/>
    <dgm:cxn modelId="{A1474F13-2087-44F8-AB27-2FFF3719DB74}" type="presOf" srcId="{9A8CEE88-E59C-48E0-9831-86A1804B52CC}" destId="{155F9A92-69BE-4159-8168-5AE29CFA26ED}" srcOrd="0" destOrd="0" presId="urn:microsoft.com/office/officeart/2005/8/layout/orgChart1"/>
    <dgm:cxn modelId="{0385D814-0C04-4B55-82AC-88FA89910655}" type="presOf" srcId="{DBB304EA-A556-4BF6-9F10-6FCE664D4E2D}" destId="{413B91D1-E18D-4A73-8B2C-9F7DF121EF8A}" srcOrd="1" destOrd="0" presId="urn:microsoft.com/office/officeart/2005/8/layout/orgChart1"/>
    <dgm:cxn modelId="{6C931215-1986-4963-94D1-3C15F8539308}" type="presOf" srcId="{4EAE79BE-9AA6-4DBA-8444-869945ED4B79}" destId="{A34315C4-96FA-49E3-8CFD-DD4D1215469D}" srcOrd="1" destOrd="0" presId="urn:microsoft.com/office/officeart/2005/8/layout/orgChart1"/>
    <dgm:cxn modelId="{CCA88215-514D-49D6-9B43-F33B9D8E0D2C}" srcId="{80D65C84-B364-439F-ABC4-C61BA5C7E106}" destId="{ABD6C89E-254E-4806-8BD3-47467762B597}" srcOrd="2" destOrd="0" parTransId="{752D553A-0BB3-4037-A168-795A5C6A5BC8}" sibTransId="{2961DAF5-5F16-441F-A140-AC322A82FA92}"/>
    <dgm:cxn modelId="{00801716-7BBC-4734-9254-1C5074169647}" srcId="{226300C6-6E7F-4E82-8DEB-DF41C16913AB}" destId="{33F754F7-4CDF-4BC3-9922-E99B843F5AAE}" srcOrd="1" destOrd="0" parTransId="{8F11ADC2-CCFB-4DAD-B7D2-F58150EC2185}" sibTransId="{C2939189-6FB4-4A6E-8C1C-E82BBCD22241}"/>
    <dgm:cxn modelId="{94FA2C17-D908-4FE4-B7D8-E3EBE4C8CC85}" srcId="{4665E25B-E30F-458A-85A3-9AE8529696B8}" destId="{A6C04CE5-AD2C-41C8-8947-8940626D5E69}" srcOrd="1" destOrd="0" parTransId="{2654BE24-2E07-4B45-8A50-72FB9A251C09}" sibTransId="{B9C12381-2C5A-47C0-81F5-64AB40FA03C8}"/>
    <dgm:cxn modelId="{2CAF8717-37CC-4D1C-B80D-30D329131700}" type="presOf" srcId="{F5C41263-9177-499B-AB70-9885502A0469}" destId="{129DB4DA-8C3E-45AF-8BD4-F605282A9251}" srcOrd="1" destOrd="0" presId="urn:microsoft.com/office/officeart/2005/8/layout/orgChart1"/>
    <dgm:cxn modelId="{543E6E18-B100-41FF-96FD-CD2DF6024299}" srcId="{4665E25B-E30F-458A-85A3-9AE8529696B8}" destId="{2558EC22-CAB4-4C3D-BA7B-66078EADBAFF}" srcOrd="6" destOrd="0" parTransId="{59C98FF0-8F52-4330-A8AA-12126D8AE8FE}" sibTransId="{26A9F8FE-372F-4F04-AB87-877C99BBD40A}"/>
    <dgm:cxn modelId="{7B167A1A-34F8-40F8-A1D0-31DACFD74693}" type="presOf" srcId="{A6C04CE5-AD2C-41C8-8947-8940626D5E69}" destId="{B0E8CCFF-F19C-41FF-9BA4-958EF62AC39A}" srcOrd="1" destOrd="0" presId="urn:microsoft.com/office/officeart/2005/8/layout/orgChart1"/>
    <dgm:cxn modelId="{6020871C-1E63-4687-9E87-40AB11762E3C}" srcId="{F5C41263-9177-499B-AB70-9885502A0469}" destId="{EA94263A-1307-4EC8-84CB-FE54F3FF2610}" srcOrd="1" destOrd="0" parTransId="{AA44EFDE-4FBF-4691-B0CD-515518B6E199}" sibTransId="{CF888BC3-E144-4E43-AE38-EDEDE33EFA89}"/>
    <dgm:cxn modelId="{6B16BB1C-8428-48B9-95D2-67C1C1ECA391}" type="presOf" srcId="{C9192F0B-373F-4C6D-93DD-35CDD6E7A170}" destId="{A063B674-3E67-4A6F-802C-4EA519F8EDA0}" srcOrd="0" destOrd="0" presId="urn:microsoft.com/office/officeart/2005/8/layout/orgChart1"/>
    <dgm:cxn modelId="{3F79AD1D-407D-48B0-945A-E3E5643A3B1C}" type="presOf" srcId="{A22E0B57-834A-4099-AC91-5A8109DE2626}" destId="{FB6051CE-6DFA-4603-9CFD-0C34F1B37E19}" srcOrd="0" destOrd="0" presId="urn:microsoft.com/office/officeart/2005/8/layout/orgChart1"/>
    <dgm:cxn modelId="{7C3DC11E-7719-4B29-962B-5CA7C03FDFF6}" type="presOf" srcId="{6D9DD330-CB83-48C9-861F-539A4E16B530}" destId="{6AF282B4-85AA-4951-BC32-0BAFB8B2CC0D}" srcOrd="0" destOrd="0" presId="urn:microsoft.com/office/officeart/2005/8/layout/orgChart1"/>
    <dgm:cxn modelId="{6C841C20-12AD-4802-8517-69B3408D3FAB}" type="presOf" srcId="{7A3891DF-5710-4D62-98E2-2059995EEA2E}" destId="{A8B3056E-BDE8-41BF-91CE-8AA3A58D5028}" srcOrd="0" destOrd="0" presId="urn:microsoft.com/office/officeart/2005/8/layout/orgChart1"/>
    <dgm:cxn modelId="{CD9CB521-090B-499A-86A6-91A5998245E2}" type="presOf" srcId="{1F7EB659-5D31-4DA5-B4DA-E59D8AA48E1F}" destId="{91DCE40C-E389-4117-9D28-29E8C001E94E}" srcOrd="0" destOrd="0" presId="urn:microsoft.com/office/officeart/2005/8/layout/orgChart1"/>
    <dgm:cxn modelId="{336F7023-4524-4A92-A00B-5D10C6941E27}" type="presOf" srcId="{85AD8963-727E-415B-BB7F-7CC9FBC17E9E}" destId="{9705E365-7DAC-4438-8490-1AE6907B3804}" srcOrd="1" destOrd="0" presId="urn:microsoft.com/office/officeart/2005/8/layout/orgChart1"/>
    <dgm:cxn modelId="{F5B35D27-8ABC-41D5-B59F-E5EFB8DC02BB}" type="presOf" srcId="{C3A80A39-9EA3-4ABA-9EEB-2ACC7B9E57FB}" destId="{397B22FE-7287-4E0D-9D77-AD173C32AC54}" srcOrd="0" destOrd="0" presId="urn:microsoft.com/office/officeart/2005/8/layout/orgChart1"/>
    <dgm:cxn modelId="{765F992B-5664-405E-A674-18416A4B21D0}" srcId="{4EAE79BE-9AA6-4DBA-8444-869945ED4B79}" destId="{058F459C-2AD0-4B5A-863B-79436C4E8004}" srcOrd="2" destOrd="0" parTransId="{E0DC5C52-59F8-4826-A040-2ECB3BB62E19}" sibTransId="{DFF701BE-66F2-495D-ACE4-D039B73FB54A}"/>
    <dgm:cxn modelId="{58D3EE2B-5D20-4621-8475-B23D33AC6D62}" type="presOf" srcId="{A04EBC32-3F42-4381-9E70-75F064A4617D}" destId="{AB4ED9A0-0D78-4EC5-BE05-930848D5F4A8}" srcOrd="1" destOrd="0" presId="urn:microsoft.com/office/officeart/2005/8/layout/orgChart1"/>
    <dgm:cxn modelId="{6899C22C-4053-4A49-A274-25F1B20CF67B}" type="presOf" srcId="{752D553A-0BB3-4037-A168-795A5C6A5BC8}" destId="{7E29DD8D-5944-47BC-ABC9-4922701999E8}" srcOrd="0" destOrd="0" presId="urn:microsoft.com/office/officeart/2005/8/layout/orgChart1"/>
    <dgm:cxn modelId="{D341E02F-7699-41BD-AFB2-8D6942A8B92B}" type="presOf" srcId="{BFD7A864-8E58-43AF-8C51-1B5E3FB61E4E}" destId="{1B3CA7D8-3BEF-4C59-90D4-915F72F82DAC}" srcOrd="0" destOrd="0" presId="urn:microsoft.com/office/officeart/2005/8/layout/orgChart1"/>
    <dgm:cxn modelId="{8D135A30-FBD4-4F24-AD04-9EB8994DCBB4}" type="presOf" srcId="{1641CDD6-8062-4595-BEF1-19876C3A1F3C}" destId="{9505DA84-094A-4682-916B-95BC7F318558}" srcOrd="1" destOrd="0" presId="urn:microsoft.com/office/officeart/2005/8/layout/orgChart1"/>
    <dgm:cxn modelId="{5148C530-8A6F-4AA7-9005-5041BBE7B67E}" type="presOf" srcId="{870A269D-9888-495C-98B1-B9B84AB90B8B}" destId="{99DAD5CF-544E-4544-8DEB-98125E40DBE6}" srcOrd="1" destOrd="0" presId="urn:microsoft.com/office/officeart/2005/8/layout/orgChart1"/>
    <dgm:cxn modelId="{01D0D030-00C8-4DFE-8D17-77C1153D0860}" type="presOf" srcId="{7646F43B-D19D-41AD-82FB-94B844ED52ED}" destId="{4BCA354D-E011-4F9F-AF15-261846901AD5}" srcOrd="0" destOrd="0" presId="urn:microsoft.com/office/officeart/2005/8/layout/orgChart1"/>
    <dgm:cxn modelId="{4F448831-B67B-4609-9ACD-4CF71DAD1EAE}" type="presOf" srcId="{963F1396-770C-4B87-85C0-B3502BE6B224}" destId="{79B1E6EB-E489-4850-8DBD-32A012CAF494}" srcOrd="0" destOrd="0" presId="urn:microsoft.com/office/officeart/2005/8/layout/orgChart1"/>
    <dgm:cxn modelId="{E80BFE33-CDB9-401E-8344-AB36B9C10DB6}" type="presOf" srcId="{8E29A343-3057-4AA1-95BE-05D82E7A7834}" destId="{C6A78859-116D-406A-A57C-1711EE2B4AB4}" srcOrd="0" destOrd="0" presId="urn:microsoft.com/office/officeart/2005/8/layout/orgChart1"/>
    <dgm:cxn modelId="{A58BEF34-C3B8-4186-A750-2E3EEA7EC8B2}" type="presOf" srcId="{01EBC978-0D0F-4D33-81F7-442F6F1033B9}" destId="{C2E7A11A-F7CD-4594-85E0-F42865E317EC}" srcOrd="0" destOrd="0" presId="urn:microsoft.com/office/officeart/2005/8/layout/orgChart1"/>
    <dgm:cxn modelId="{D8D1903B-5CF2-4F62-B60D-E0283E222022}" type="presOf" srcId="{D062527B-1DC4-460C-9D74-308319041FC0}" destId="{C4C1AE72-D1BF-440D-AA20-685FF9C7E827}" srcOrd="0" destOrd="0" presId="urn:microsoft.com/office/officeart/2005/8/layout/orgChart1"/>
    <dgm:cxn modelId="{67426C3F-EB84-4BA8-9D11-37D66C02DA7E}" type="presOf" srcId="{870A269D-9888-495C-98B1-B9B84AB90B8B}" destId="{C1F7924E-639A-4A59-B1D0-5DDAA4F31CC8}" srcOrd="0" destOrd="0" presId="urn:microsoft.com/office/officeart/2005/8/layout/orgChart1"/>
    <dgm:cxn modelId="{12862A5B-C644-4AF6-81A0-4D1FB6B0ED81}" type="presOf" srcId="{4EAE79BE-9AA6-4DBA-8444-869945ED4B79}" destId="{2D50575C-79BF-4F9D-AB59-C7D319079572}" srcOrd="0" destOrd="0" presId="urn:microsoft.com/office/officeart/2005/8/layout/orgChart1"/>
    <dgm:cxn modelId="{8740655E-D703-4BDF-9F45-077541BFF55C}" type="presOf" srcId="{01EBC978-0D0F-4D33-81F7-442F6F1033B9}" destId="{4A56D9FB-DBE7-4956-8E30-6026F8612141}" srcOrd="1" destOrd="0" presId="urn:microsoft.com/office/officeart/2005/8/layout/orgChart1"/>
    <dgm:cxn modelId="{BF18445F-6F47-4FAF-AC4B-D7AC9E18A5F8}" type="presOf" srcId="{DC9BA683-AE4B-46BC-B10A-2B57F7F130A4}" destId="{7C285673-0958-44B7-AB7C-0A24A49C109C}" srcOrd="0" destOrd="0" presId="urn:microsoft.com/office/officeart/2005/8/layout/orgChart1"/>
    <dgm:cxn modelId="{A8FC975F-4757-47AB-A816-FBFDDBC67351}" srcId="{80D65C84-B364-439F-ABC4-C61BA5C7E106}" destId="{128311E6-F2F7-4B03-BE62-1243EE5FD33F}" srcOrd="0" destOrd="0" parTransId="{22860CF6-0A25-47CC-BA5B-6383C29FB7CE}" sibTransId="{5D27E214-F100-427F-9BCE-C8417CEA3E01}"/>
    <dgm:cxn modelId="{AD8DB85F-038D-49F4-BF80-C82B3FE50A85}" srcId="{F5C41263-9177-499B-AB70-9885502A0469}" destId="{7646F43B-D19D-41AD-82FB-94B844ED52ED}" srcOrd="0" destOrd="0" parTransId="{C3A80A39-9EA3-4ABA-9EEB-2ACC7B9E57FB}" sibTransId="{40C9CACE-4744-43AF-8316-9E8FFE5ECC32}"/>
    <dgm:cxn modelId="{180EE95F-FC84-440D-BCA9-B5D88B35B324}" srcId="{85AD8963-727E-415B-BB7F-7CC9FBC17E9E}" destId="{963F1396-770C-4B87-85C0-B3502BE6B224}" srcOrd="0" destOrd="0" parTransId="{FF935507-FE10-41DF-A275-F8C5D110C441}" sibTransId="{6EEFB915-A5ED-4560-A136-4C5E8EFAE32E}"/>
    <dgm:cxn modelId="{FEE0A660-D27F-4007-9350-6EA9D5FDBDD3}" type="presOf" srcId="{54EB8A22-D97C-4C63-98C9-F7907B7867E1}" destId="{E5C4CDDF-AE2A-4294-A229-F17E46A34CB1}" srcOrd="0" destOrd="0" presId="urn:microsoft.com/office/officeart/2005/8/layout/orgChart1"/>
    <dgm:cxn modelId="{15D63061-4DB4-40CC-80C4-F9DD4DDB3325}" srcId="{5FB682A9-8955-4646-88F5-E6E3672A6589}" destId="{F5C41263-9177-499B-AB70-9885502A0469}" srcOrd="0" destOrd="0" parTransId="{DC9BA683-AE4B-46BC-B10A-2B57F7F130A4}" sibTransId="{169D4755-5E5F-4799-8168-8F7DD6311269}"/>
    <dgm:cxn modelId="{0560F461-FBED-45CB-96C3-53AE377F5ED1}" srcId="{A6C04CE5-AD2C-41C8-8947-8940626D5E69}" destId="{80D65C84-B364-439F-ABC4-C61BA5C7E106}" srcOrd="0" destOrd="0" parTransId="{8FCBDBA2-C4E5-4F2F-B9C7-5F65CCB8AFFA}" sibTransId="{D5DEDD6E-E290-46D5-B224-00E665E9FDFE}"/>
    <dgm:cxn modelId="{96CF4342-E1A4-4B80-8A4A-CE0B25041508}" type="presOf" srcId="{EA94263A-1307-4EC8-84CB-FE54F3FF2610}" destId="{1B8C6A2D-0BF6-41A8-AB48-4D98F602D7D4}" srcOrd="1" destOrd="0" presId="urn:microsoft.com/office/officeart/2005/8/layout/orgChart1"/>
    <dgm:cxn modelId="{5FAA1164-0279-406A-A05C-4989C4ECA0A7}" type="presOf" srcId="{22860CF6-0A25-47CC-BA5B-6383C29FB7CE}" destId="{480AF4E9-4C3F-41BE-98D7-D703E9CC9F84}" srcOrd="0" destOrd="0" presId="urn:microsoft.com/office/officeart/2005/8/layout/orgChart1"/>
    <dgm:cxn modelId="{D84B8544-C2A8-4218-9D58-2591378AE1B7}" srcId="{2558EC22-CAB4-4C3D-BA7B-66078EADBAFF}" destId="{226300C6-6E7F-4E82-8DEB-DF41C16913AB}" srcOrd="0" destOrd="0" parTransId="{E5AADE53-3B4C-4B18-82BA-12400BC0C722}" sibTransId="{FC4214C1-4B1E-49C0-A5B8-2F725BC74EA4}"/>
    <dgm:cxn modelId="{25459D64-0E12-4C1F-B7A8-B02089E2054D}" type="presOf" srcId="{EA94263A-1307-4EC8-84CB-FE54F3FF2610}" destId="{EC9ABAD4-F305-485D-A0AA-23E5D94CABFD}" srcOrd="0" destOrd="0" presId="urn:microsoft.com/office/officeart/2005/8/layout/orgChart1"/>
    <dgm:cxn modelId="{3BC5A764-65EE-42D3-8389-715CE264E204}" type="presOf" srcId="{128311E6-F2F7-4B03-BE62-1243EE5FD33F}" destId="{628FB225-5CCB-4828-BD7A-0B4B2A287BAD}" srcOrd="1" destOrd="0" presId="urn:microsoft.com/office/officeart/2005/8/layout/orgChart1"/>
    <dgm:cxn modelId="{D7659547-C4CB-400C-A163-F88DBDB39FF2}" type="presOf" srcId="{83F59724-3E01-4DA9-AB51-4B34A4DE989B}" destId="{208BD921-BC48-455B-A923-5C1ACA4DD0C0}" srcOrd="1" destOrd="0" presId="urn:microsoft.com/office/officeart/2005/8/layout/orgChart1"/>
    <dgm:cxn modelId="{7393DF69-8FC6-425B-BEBC-CA27FAC5DC04}" type="presOf" srcId="{5AFA79CA-6F38-4E82-B0A4-E7158101A6DE}" destId="{9588ADDE-1803-40FB-B8AC-16A6B34599B5}" srcOrd="1" destOrd="0" presId="urn:microsoft.com/office/officeart/2005/8/layout/orgChart1"/>
    <dgm:cxn modelId="{2F0F7A4A-3B82-4026-8F97-05068C2A2D32}" type="presOf" srcId="{DBB304EA-A556-4BF6-9F10-6FCE664D4E2D}" destId="{5B81C2C4-5882-42BA-ACEA-0646EDF0A371}" srcOrd="0" destOrd="0" presId="urn:microsoft.com/office/officeart/2005/8/layout/orgChart1"/>
    <dgm:cxn modelId="{BAEA854A-471C-43FA-918E-86F383A09919}" type="presOf" srcId="{E1852878-14FC-4A98-A310-E0C1779C81DD}" destId="{C0E4072B-AFB7-4112-A25C-400DD8D4D1D0}" srcOrd="0" destOrd="0" presId="urn:microsoft.com/office/officeart/2005/8/layout/orgChart1"/>
    <dgm:cxn modelId="{03945D4C-0E29-4AB9-B313-3B10BE637B35}" type="presOf" srcId="{128311E6-F2F7-4B03-BE62-1243EE5FD33F}" destId="{BC664737-BC37-426A-9461-2C202FDB493E}" srcOrd="0" destOrd="0" presId="urn:microsoft.com/office/officeart/2005/8/layout/orgChart1"/>
    <dgm:cxn modelId="{BFAA746E-EA2D-4EFC-BE58-CA45EF9C4ED2}" type="presOf" srcId="{C9192F0B-373F-4C6D-93DD-35CDD6E7A170}" destId="{5DD04F65-5C4D-4288-B1BB-88017137F951}" srcOrd="1" destOrd="0" presId="urn:microsoft.com/office/officeart/2005/8/layout/orgChart1"/>
    <dgm:cxn modelId="{D3820D6F-1F3D-4D31-AC8C-BC27D5B82072}" srcId="{4665E25B-E30F-458A-85A3-9AE8529696B8}" destId="{58B86A9B-D092-4CFA-A00B-8CA9592F1D67}" srcOrd="4" destOrd="0" parTransId="{915D313B-7094-456D-8F75-05FCA5D10083}" sibTransId="{92BB4EFE-AD44-416D-945F-BBF153BC2DA1}"/>
    <dgm:cxn modelId="{D5A19070-9E10-4E6E-9096-0814DDBEED41}" type="presOf" srcId="{8E29A343-3057-4AA1-95BE-05D82E7A7834}" destId="{B23E916C-553F-4EFD-AFBB-701849BBD832}" srcOrd="1" destOrd="0" presId="urn:microsoft.com/office/officeart/2005/8/layout/orgChart1"/>
    <dgm:cxn modelId="{1FA52851-D263-432F-95C6-1961FD571287}" type="presOf" srcId="{B30B20BF-430B-4DE0-8C21-88FF56D665B2}" destId="{B3B01292-38D1-4EC2-BFDC-A246C8CD33A2}" srcOrd="1" destOrd="0" presId="urn:microsoft.com/office/officeart/2005/8/layout/orgChart1"/>
    <dgm:cxn modelId="{3DBB6F51-7981-4B77-BBC4-DC8D9991C3D1}" type="presOf" srcId="{8AE58E38-1C96-4C3C-B10C-8A98FD05820D}" destId="{D14596CD-8FEB-40CB-9DE7-41A3F480F1A6}" srcOrd="0" destOrd="0" presId="urn:microsoft.com/office/officeart/2005/8/layout/orgChart1"/>
    <dgm:cxn modelId="{1D939271-037A-4E15-86FE-0F1EFD09B1C0}" srcId="{80D65C84-B364-439F-ABC4-C61BA5C7E106}" destId="{C9192F0B-373F-4C6D-93DD-35CDD6E7A170}" srcOrd="1" destOrd="0" parTransId="{1F7EB659-5D31-4DA5-B4DA-E59D8AA48E1F}" sibTransId="{E19A9657-81BC-4A04-86C7-725F29054AFE}"/>
    <dgm:cxn modelId="{95186073-08B4-46F3-B679-C9EC343FBFC6}" type="presOf" srcId="{8AE58E38-1C96-4C3C-B10C-8A98FD05820D}" destId="{EF7E7473-1612-45B1-B196-29B0FBCB3F34}" srcOrd="1" destOrd="0" presId="urn:microsoft.com/office/officeart/2005/8/layout/orgChart1"/>
    <dgm:cxn modelId="{E3154773-6DCF-45E3-8E6F-396F2EAE14E3}" type="presOf" srcId="{C5E82F6F-B937-4E31-A0F6-1420CB4803F1}" destId="{53255FBC-95FD-44CF-9E92-EA0CFED09335}" srcOrd="0" destOrd="0" presId="urn:microsoft.com/office/officeart/2005/8/layout/orgChart1"/>
    <dgm:cxn modelId="{41512954-0394-4706-9C2E-39A90CC35681}" type="presOf" srcId="{58B86A9B-D092-4CFA-A00B-8CA9592F1D67}" destId="{0E56FDAC-5686-4641-9789-F2051947FCC0}" srcOrd="0" destOrd="0" presId="urn:microsoft.com/office/officeart/2005/8/layout/orgChart1"/>
    <dgm:cxn modelId="{54288B76-3E6E-4EF8-8DBC-3AD628D9957F}" type="presOf" srcId="{FF935507-FE10-41DF-A275-F8C5D110C441}" destId="{822C54D2-7ED6-4AD8-9D9E-E93807864AB8}" srcOrd="0" destOrd="0" presId="urn:microsoft.com/office/officeart/2005/8/layout/orgChart1"/>
    <dgm:cxn modelId="{5F090458-00CB-4D61-8818-EEB7524C0209}" type="presOf" srcId="{5AFA79CA-6F38-4E82-B0A4-E7158101A6DE}" destId="{5682C5F0-01C2-47B4-83D0-9AD8DCC4E31B}" srcOrd="0" destOrd="0" presId="urn:microsoft.com/office/officeart/2005/8/layout/orgChart1"/>
    <dgm:cxn modelId="{6353C778-0948-42AE-8E63-A2E3593A486C}" type="presOf" srcId="{E5AADE53-3B4C-4B18-82BA-12400BC0C722}" destId="{82780445-748B-4305-B73A-38D249A6418D}" srcOrd="0" destOrd="0" presId="urn:microsoft.com/office/officeart/2005/8/layout/orgChart1"/>
    <dgm:cxn modelId="{715FC978-487D-4DCC-A027-479929B64CE6}" srcId="{80D65C84-B364-439F-ABC4-C61BA5C7E106}" destId="{5AFA79CA-6F38-4E82-B0A4-E7158101A6DE}" srcOrd="3" destOrd="0" parTransId="{F1C30F6F-75E0-481E-8192-58B4B0E342CC}" sibTransId="{7797FA31-BB2F-4B4D-A1F3-4232E8596CEF}"/>
    <dgm:cxn modelId="{979DE27C-F0EE-4E9C-BCAC-FD5E88A4102C}" srcId="{4665E25B-E30F-458A-85A3-9AE8529696B8}" destId="{AF5C02FD-817A-4717-90E3-A186F77370B2}" srcOrd="0" destOrd="0" parTransId="{03B7B987-47B0-40E2-A07A-7A3C2601E8DF}" sibTransId="{B39F9875-EF0A-41CF-8E2A-8411EFFD44AF}"/>
    <dgm:cxn modelId="{9D19077D-F7D5-46F8-AB79-F2825649742D}" type="presOf" srcId="{C29A5A09-9EB6-49C1-A0AE-4D0A74351CA7}" destId="{DE7F3155-8BA3-4E33-8235-283828F2C102}" srcOrd="0" destOrd="0" presId="urn:microsoft.com/office/officeart/2005/8/layout/orgChart1"/>
    <dgm:cxn modelId="{350F4E81-5B03-402B-9425-86A98F8B39E2}" type="presOf" srcId="{DC368649-BD24-4E69-9843-C3EA3B316EDD}" destId="{37CA9B65-9FC6-442D-8890-3E407A4EBFF4}" srcOrd="0" destOrd="0" presId="urn:microsoft.com/office/officeart/2005/8/layout/orgChart1"/>
    <dgm:cxn modelId="{7FA05181-8EA0-4A33-92EB-3453D1291755}" type="presOf" srcId="{F5C41263-9177-499B-AB70-9885502A0469}" destId="{201EA50F-8A91-49F3-B690-AE7A05049C59}" srcOrd="0" destOrd="0" presId="urn:microsoft.com/office/officeart/2005/8/layout/orgChart1"/>
    <dgm:cxn modelId="{53D1CD81-098E-4288-98AB-F0744DD8E3FC}" type="presOf" srcId="{33F754F7-4CDF-4BC3-9922-E99B843F5AAE}" destId="{92E43322-D47F-4A71-873F-2BBF193EBED2}" srcOrd="0" destOrd="0" presId="urn:microsoft.com/office/officeart/2005/8/layout/orgChart1"/>
    <dgm:cxn modelId="{B9414A82-FF62-4F91-99B0-DF714B3EFDC0}" srcId="{8AE58E38-1C96-4C3C-B10C-8A98FD05820D}" destId="{1641CDD6-8062-4595-BEF1-19876C3A1F3C}" srcOrd="0" destOrd="0" parTransId="{87B88750-3CC8-48B1-9780-50A6B98811CA}" sibTransId="{83A9C2BF-EE58-4238-9479-A541C95FCA73}"/>
    <dgm:cxn modelId="{775CCF82-FBA4-479C-B281-E729F2C76AB2}" type="presOf" srcId="{77AE859D-9391-4710-90C7-551E0DB7E16F}" destId="{3A7551FA-3A09-4C6B-962A-A7C53569A496}" srcOrd="0" destOrd="0" presId="urn:microsoft.com/office/officeart/2005/8/layout/orgChart1"/>
    <dgm:cxn modelId="{B4DE3986-12FD-4786-AB94-A26DBBB758B7}" type="presOf" srcId="{B30B20BF-430B-4DE0-8C21-88FF56D665B2}" destId="{C517C3AF-E0ED-4140-99B7-5A9B8F7E6368}" srcOrd="0" destOrd="0" presId="urn:microsoft.com/office/officeart/2005/8/layout/orgChart1"/>
    <dgm:cxn modelId="{FD426486-4403-47A5-9ECF-D20942EAECB1}" type="presOf" srcId="{DC368649-BD24-4E69-9843-C3EA3B316EDD}" destId="{30F1C5EA-8CF3-4063-8917-0A4D670B395E}" srcOrd="1" destOrd="0" presId="urn:microsoft.com/office/officeart/2005/8/layout/orgChart1"/>
    <dgm:cxn modelId="{206A1D8E-8643-44E7-B1E0-573C3E4198E9}" type="presOf" srcId="{C29A5A09-9EB6-49C1-A0AE-4D0A74351CA7}" destId="{AAD01EE3-95F6-4E2E-86F7-88615B0DD762}" srcOrd="1" destOrd="0" presId="urn:microsoft.com/office/officeart/2005/8/layout/orgChart1"/>
    <dgm:cxn modelId="{45E91490-7A73-490B-AF70-9F072E8AC7CA}" type="presOf" srcId="{AA44EFDE-4FBF-4691-B0CD-515518B6E199}" destId="{FD50B922-F55A-4359-8D83-32AB65AA9ACC}" srcOrd="0" destOrd="0" presId="urn:microsoft.com/office/officeart/2005/8/layout/orgChart1"/>
    <dgm:cxn modelId="{83124090-51F5-40B5-B429-80ED0B755320}" type="presOf" srcId="{ABD6C89E-254E-4806-8BD3-47467762B597}" destId="{B6F5657E-AAA4-4909-8809-2C7A8B93B468}" srcOrd="1" destOrd="0" presId="urn:microsoft.com/office/officeart/2005/8/layout/orgChart1"/>
    <dgm:cxn modelId="{84F34392-6BCA-434A-BCD5-C38B840DD6E3}" type="presOf" srcId="{99AEED92-395F-43BA-81B1-88FFF5BA42C6}" destId="{0A29F96B-54C4-4A61-9D72-A11C2FD57C19}" srcOrd="1" destOrd="0" presId="urn:microsoft.com/office/officeart/2005/8/layout/orgChart1"/>
    <dgm:cxn modelId="{F50EA09C-88A9-48A3-B7B9-FF445ABDF865}" type="presOf" srcId="{59C98FF0-8F52-4330-A8AA-12126D8AE8FE}" destId="{E97BB1FA-0905-4D04-88B8-0F19EB953CC7}" srcOrd="0" destOrd="0" presId="urn:microsoft.com/office/officeart/2005/8/layout/orgChart1"/>
    <dgm:cxn modelId="{86CA0D9D-F6BA-4029-ADD1-6E82E89045B2}" srcId="{226300C6-6E7F-4E82-8DEB-DF41C16913AB}" destId="{C5E82F6F-B937-4E31-A0F6-1420CB4803F1}" srcOrd="0" destOrd="0" parTransId="{9A8CEE88-E59C-48E0-9831-86A1804B52CC}" sibTransId="{B4294071-DE71-42B8-8A43-7E7BD4A9C121}"/>
    <dgm:cxn modelId="{611AF49E-0713-4CC1-AF22-484148CABB32}" type="presOf" srcId="{87B88750-3CC8-48B1-9780-50A6B98811CA}" destId="{E6169412-8A85-45F3-A014-CD1BFF7118A6}" srcOrd="0" destOrd="0" presId="urn:microsoft.com/office/officeart/2005/8/layout/orgChart1"/>
    <dgm:cxn modelId="{3283639F-F9AC-4CD9-94FD-BAB724E65764}" type="presOf" srcId="{5FB682A9-8955-4646-88F5-E6E3672A6589}" destId="{1EA3D736-D84F-436C-A858-715554483C2A}" srcOrd="1" destOrd="0" presId="urn:microsoft.com/office/officeart/2005/8/layout/orgChart1"/>
    <dgm:cxn modelId="{2520DCA1-036D-4982-ADC2-8712623CB5E2}" type="presOf" srcId="{33F754F7-4CDF-4BC3-9922-E99B843F5AAE}" destId="{EE058B9C-5AF7-4077-9972-6B594EFA8D1B}" srcOrd="1" destOrd="0" presId="urn:microsoft.com/office/officeart/2005/8/layout/orgChart1"/>
    <dgm:cxn modelId="{71AAF4A3-CD87-415E-B008-89055A0604F3}" srcId="{C29A5A09-9EB6-49C1-A0AE-4D0A74351CA7}" destId="{8E29A343-3057-4AA1-95BE-05D82E7A7834}" srcOrd="0" destOrd="0" parTransId="{54EB8A22-D97C-4C63-98C9-F7907B7867E1}" sibTransId="{6D629E9E-072B-46EF-B91F-A988E0914CD5}"/>
    <dgm:cxn modelId="{BF9552A6-0A05-47A3-8E48-CB17054C5F4E}" type="presOf" srcId="{127E75E7-FCB9-4F21-8E89-2AEF52172766}" destId="{96BBB130-9CB7-4A14-95D4-DB7C6C939547}" srcOrd="0" destOrd="0" presId="urn:microsoft.com/office/officeart/2005/8/layout/orgChart1"/>
    <dgm:cxn modelId="{AF941BA7-1329-478A-AF5B-4BAB6429EDC8}" srcId="{226300C6-6E7F-4E82-8DEB-DF41C16913AB}" destId="{A04EBC32-3F42-4381-9E70-75F064A4617D}" srcOrd="2" destOrd="0" parTransId="{5E83681C-862C-49BA-8E6B-F1EC3D56FC39}" sibTransId="{165C62F7-E2B4-468B-A4B6-7E1FE50BFD4B}"/>
    <dgm:cxn modelId="{920AA1A8-5AE3-4191-99AA-CCBE5FC90C34}" type="presOf" srcId="{A47BEE06-3840-43F5-B2DC-36ADCE1106CA}" destId="{970AE7D2-E6CD-4C0A-8149-759A41893324}" srcOrd="0" destOrd="0" presId="urn:microsoft.com/office/officeart/2005/8/layout/orgChart1"/>
    <dgm:cxn modelId="{5712A3AA-E5DF-4730-8282-5225EDE9A585}" srcId="{C29A5A09-9EB6-49C1-A0AE-4D0A74351CA7}" destId="{DC368649-BD24-4E69-9843-C3EA3B316EDD}" srcOrd="1" destOrd="0" parTransId="{D062527B-1DC4-460C-9D74-308319041FC0}" sibTransId="{DEA7020F-B5F5-4089-89D4-0EE551248AA3}"/>
    <dgm:cxn modelId="{8BF4AAAC-A7E5-4F07-B04D-6A63A621179C}" type="presOf" srcId="{E4F02A15-EE8A-45E9-800C-D9D94E20DFCA}" destId="{CA4FA850-720A-4B4A-BEF0-B09C0861CF45}" srcOrd="0" destOrd="0" presId="urn:microsoft.com/office/officeart/2005/8/layout/orgChart1"/>
    <dgm:cxn modelId="{1D68F2AE-D399-42A0-AC5F-F6B05A9461B1}" type="presOf" srcId="{A04EBC32-3F42-4381-9E70-75F064A4617D}" destId="{F29C0446-2D34-44C4-9B61-C4EE9E16BFA6}" srcOrd="0" destOrd="0" presId="urn:microsoft.com/office/officeart/2005/8/layout/orgChart1"/>
    <dgm:cxn modelId="{0D28A4B1-C9FD-4050-9E4F-DA718F77ABFD}" type="presOf" srcId="{80D65C84-B364-439F-ABC4-C61BA5C7E106}" destId="{66C7672A-1392-4703-AE81-9AA616443963}" srcOrd="1" destOrd="0" presId="urn:microsoft.com/office/officeart/2005/8/layout/orgChart1"/>
    <dgm:cxn modelId="{BBBADEB2-1311-44E3-89DB-6B8DD0ABD38D}" type="presOf" srcId="{915D313B-7094-456D-8F75-05FCA5D10083}" destId="{33E84550-657B-49CD-A140-165AAC975E14}" srcOrd="0" destOrd="0" presId="urn:microsoft.com/office/officeart/2005/8/layout/orgChart1"/>
    <dgm:cxn modelId="{6758B0B3-15FA-4EDA-A76F-3BA7CF721BFB}" type="presOf" srcId="{C816BE99-720D-49E6-8ABE-2466547E78CB}" destId="{B808AC4F-B324-4ACC-BFCB-B5EC5B7A8D31}" srcOrd="0" destOrd="0" presId="urn:microsoft.com/office/officeart/2005/8/layout/orgChart1"/>
    <dgm:cxn modelId="{05778EB9-4BEA-4519-B7AD-E24112718985}" type="presOf" srcId="{5FB682A9-8955-4646-88F5-E6E3672A6589}" destId="{D8BB0E1C-8CAF-41A1-889B-D1C68FB2CD88}" srcOrd="0" destOrd="0" presId="urn:microsoft.com/office/officeart/2005/8/layout/orgChart1"/>
    <dgm:cxn modelId="{B99796BD-4843-404C-827B-41A7E1318CAB}" type="presOf" srcId="{83F59724-3E01-4DA9-AB51-4B34A4DE989B}" destId="{71153A04-CC25-49BA-B280-9A3450092990}" srcOrd="0" destOrd="0" presId="urn:microsoft.com/office/officeart/2005/8/layout/orgChart1"/>
    <dgm:cxn modelId="{A5D898BD-C2B5-42BE-852A-8815215C31A5}" type="presOf" srcId="{226300C6-6E7F-4E82-8DEB-DF41C16913AB}" destId="{DB385FAA-CB0F-48B8-8F70-D20110F0B542}" srcOrd="0" destOrd="0" presId="urn:microsoft.com/office/officeart/2005/8/layout/orgChart1"/>
    <dgm:cxn modelId="{C19FE9BD-6C98-4495-901B-951F778063CB}" type="presOf" srcId="{AF5C02FD-817A-4717-90E3-A186F77370B2}" destId="{9A553E31-1E97-4554-9A5B-A807C85EEAF1}" srcOrd="1" destOrd="0" presId="urn:microsoft.com/office/officeart/2005/8/layout/orgChart1"/>
    <dgm:cxn modelId="{4E41A7BE-EAB4-4E82-BB02-371EB4FA4DE0}" type="presOf" srcId="{1641CDD6-8062-4595-BEF1-19876C3A1F3C}" destId="{E9E99E67-9FDC-436F-A01D-CA7B6170853E}" srcOrd="0" destOrd="0" presId="urn:microsoft.com/office/officeart/2005/8/layout/orgChart1"/>
    <dgm:cxn modelId="{1DD12AC1-C9F0-4AAE-BC6D-18036CA29541}" type="presOf" srcId="{058F459C-2AD0-4B5A-863B-79436C4E8004}" destId="{0D257DFB-B4CC-4E41-A1FB-78954D46C720}" srcOrd="0" destOrd="0" presId="urn:microsoft.com/office/officeart/2005/8/layout/orgChart1"/>
    <dgm:cxn modelId="{4585B0C1-41A1-4F35-8E3D-1CFC26EE7E9D}" srcId="{8AE58E38-1C96-4C3C-B10C-8A98FD05820D}" destId="{B30B20BF-430B-4DE0-8C21-88FF56D665B2}" srcOrd="2" destOrd="0" parTransId="{8099ACF2-7D09-4BFC-A494-6FB17DF35E3F}" sibTransId="{60AD4A8D-F974-4640-87A7-B5769AE432EF}"/>
    <dgm:cxn modelId="{1464E9C1-E664-4640-9545-F2628CAF14A9}" type="presOf" srcId="{A6C04CE5-AD2C-41C8-8947-8940626D5E69}" destId="{EEC15F73-D5E6-4CD9-A220-397380A89BE7}" srcOrd="0" destOrd="0" presId="urn:microsoft.com/office/officeart/2005/8/layout/orgChart1"/>
    <dgm:cxn modelId="{12EA1CC2-BE13-4F92-B77B-4621F54B37D4}" type="presOf" srcId="{2654BE24-2E07-4B45-8A50-72FB9A251C09}" destId="{3D76A700-FD8B-4353-AEE5-B67D27C56570}" srcOrd="0" destOrd="0" presId="urn:microsoft.com/office/officeart/2005/8/layout/orgChart1"/>
    <dgm:cxn modelId="{72AFFAC4-049E-4853-8356-7232E0E389E5}" type="presOf" srcId="{4665E25B-E30F-458A-85A3-9AE8529696B8}" destId="{AF4EDB53-B5F5-4361-9244-5C16C47CB21C}" srcOrd="0" destOrd="0" presId="urn:microsoft.com/office/officeart/2005/8/layout/orgChart1"/>
    <dgm:cxn modelId="{7CDF84C7-3680-460C-99F0-491724678F17}" type="presOf" srcId="{8099ACF2-7D09-4BFC-A494-6FB17DF35E3F}" destId="{5A7CE911-6383-44B1-856B-670AC67EEE1D}" srcOrd="0" destOrd="0" presId="urn:microsoft.com/office/officeart/2005/8/layout/orgChart1"/>
    <dgm:cxn modelId="{2AC36CCA-AE97-4386-9706-4AC30CE198EA}" srcId="{AF5C02FD-817A-4717-90E3-A186F77370B2}" destId="{4EAE79BE-9AA6-4DBA-8444-869945ED4B79}" srcOrd="0" destOrd="0" parTransId="{A47BEE06-3840-43F5-B2DC-36ADCE1106CA}" sibTransId="{F86D2F86-AC4D-4F57-8DF4-96354B51B67A}"/>
    <dgm:cxn modelId="{A92F40CE-F6B6-4D8E-AA01-ADC42E131A72}" type="presOf" srcId="{4059769D-53DE-4994-B426-D0549E171B97}" destId="{DC4EDF28-714B-4C0E-B4B4-91E5657C1C51}" srcOrd="0" destOrd="0" presId="urn:microsoft.com/office/officeart/2005/8/layout/orgChart1"/>
    <dgm:cxn modelId="{572C99CF-5690-49D5-92D0-CA1C1FA1F23E}" srcId="{8AE58E38-1C96-4C3C-B10C-8A98FD05820D}" destId="{DBB304EA-A556-4BF6-9F10-6FCE664D4E2D}" srcOrd="1" destOrd="0" parTransId="{77AE859D-9391-4710-90C7-551E0DB7E16F}" sibTransId="{7072B614-E498-441F-B6B6-974D8C5AE232}"/>
    <dgm:cxn modelId="{B6919ACF-1D2E-43AF-A7D0-86F6DF91649A}" type="presOf" srcId="{2558EC22-CAB4-4C3D-BA7B-66078EADBAFF}" destId="{79BADCBD-1132-4F2F-8F52-1E051A2654F0}" srcOrd="0" destOrd="0" presId="urn:microsoft.com/office/officeart/2005/8/layout/orgChart1"/>
    <dgm:cxn modelId="{05C5B6D2-407A-480F-B00E-B28C64535B4A}" srcId="{4EAE79BE-9AA6-4DBA-8444-869945ED4B79}" destId="{83F59724-3E01-4DA9-AB51-4B34A4DE989B}" srcOrd="0" destOrd="0" parTransId="{7D2FBFC9-C400-4409-A408-50ECA244F61E}" sibTransId="{8C3F8E12-BF91-4D12-9B16-21D51106249F}"/>
    <dgm:cxn modelId="{578C33D6-8437-4755-837D-DDE0C601A281}" type="presOf" srcId="{03B7B987-47B0-40E2-A07A-7A3C2601E8DF}" destId="{CB3046BA-9104-469B-A8E9-7A3C5DAC8027}" srcOrd="0" destOrd="0" presId="urn:microsoft.com/office/officeart/2005/8/layout/orgChart1"/>
    <dgm:cxn modelId="{6B4327D8-387B-4D56-85D0-2094474BFC03}" type="presOf" srcId="{2558EC22-CAB4-4C3D-BA7B-66078EADBAFF}" destId="{1AA0581B-BC28-45E4-BA10-4D0E46F84EA3}" srcOrd="1" destOrd="0" presId="urn:microsoft.com/office/officeart/2005/8/layout/orgChart1"/>
    <dgm:cxn modelId="{0AC60CD9-39F7-4B89-89CB-E3433B3D26A8}" type="presOf" srcId="{C0831C66-58B4-4CF8-B01A-46E0A4FC521D}" destId="{F5FC85B2-C40C-4CCB-A16D-DABCF84D0326}" srcOrd="0" destOrd="0" presId="urn:microsoft.com/office/officeart/2005/8/layout/orgChart1"/>
    <dgm:cxn modelId="{756597DB-6041-42CC-8281-250C50A4016F}" type="presOf" srcId="{AF5C02FD-817A-4717-90E3-A186F77370B2}" destId="{8947D7D7-8292-4BCC-AFCD-D4C792872C7B}" srcOrd="0" destOrd="0" presId="urn:microsoft.com/office/officeart/2005/8/layout/orgChart1"/>
    <dgm:cxn modelId="{6CCCE5DC-E8DF-4BEE-B40A-A1C47A4C2CC0}" type="presOf" srcId="{E9BE2AB0-2057-42A5-B5E7-B754DA061284}" destId="{7A223CFB-9F42-463C-BA42-E77F3B49E324}" srcOrd="0" destOrd="0" presId="urn:microsoft.com/office/officeart/2005/8/layout/orgChart1"/>
    <dgm:cxn modelId="{EE2221DD-9CA9-40B2-AEF7-74CEED62DEB5}" type="presOf" srcId="{99AEED92-395F-43BA-81B1-88FFF5BA42C6}" destId="{B544484C-52A1-4B6A-A5DE-AB9EF81C5F24}" srcOrd="0" destOrd="0" presId="urn:microsoft.com/office/officeart/2005/8/layout/orgChart1"/>
    <dgm:cxn modelId="{8FBDCCDE-56B4-4143-B5FC-EEFE024564FD}" type="presOf" srcId="{ABD6C89E-254E-4806-8BD3-47467762B597}" destId="{1CA42715-5911-4860-BB54-5754C979C293}" srcOrd="0" destOrd="0" presId="urn:microsoft.com/office/officeart/2005/8/layout/orgChart1"/>
    <dgm:cxn modelId="{C788B2DF-621F-4756-9470-4AAD3F67E43F}" type="presOf" srcId="{80D65C84-B364-439F-ABC4-C61BA5C7E106}" destId="{92BD4478-3870-427E-8C2A-B87789326D52}" srcOrd="0" destOrd="0" presId="urn:microsoft.com/office/officeart/2005/8/layout/orgChart1"/>
    <dgm:cxn modelId="{D1D704E0-0DD2-460A-BD14-F583F6BF438D}" srcId="{4665E25B-E30F-458A-85A3-9AE8529696B8}" destId="{5FB682A9-8955-4646-88F5-E6E3672A6589}" srcOrd="2" destOrd="0" parTransId="{BFD7A864-8E58-43AF-8C51-1B5E3FB61E4E}" sibTransId="{C68FA213-F2E2-4445-89C4-4180BDB86F38}"/>
    <dgm:cxn modelId="{A7CCEDE3-4D65-4C9C-B7DF-74785689FD77}" srcId="{58B86A9B-D092-4CFA-A00B-8CA9592F1D67}" destId="{85AD8963-727E-415B-BB7F-7CC9FBC17E9E}" srcOrd="0" destOrd="0" parTransId="{50A39F7C-933C-49D9-85A4-DBBAB1C8373F}" sibTransId="{B45FCF1E-2B10-4C70-9D7F-A01FF7A7E607}"/>
    <dgm:cxn modelId="{A44048E4-B1A6-46BB-B647-986FED16610C}" type="presOf" srcId="{C5E82F6F-B937-4E31-A0F6-1420CB4803F1}" destId="{4575E7C5-8BF4-4AFF-BE52-5E6A8AC8BC71}" srcOrd="1" destOrd="0" presId="urn:microsoft.com/office/officeart/2005/8/layout/orgChart1"/>
    <dgm:cxn modelId="{5E4386E7-C49F-450C-8B93-FEC626D8C231}" srcId="{4059769D-53DE-4994-B426-D0549E171B97}" destId="{4665E25B-E30F-458A-85A3-9AE8529696B8}" srcOrd="0" destOrd="0" parTransId="{823AF97C-CB2E-4F09-8A5E-37AFCE3990F0}" sibTransId="{2B71FFFE-59EB-4255-8588-3B9B736F94C9}"/>
    <dgm:cxn modelId="{9755A0E7-E75C-48B1-99B0-056035087E7B}" type="presOf" srcId="{58B86A9B-D092-4CFA-A00B-8CA9592F1D67}" destId="{CAFE8082-608B-4595-973F-2F2A373A2B50}" srcOrd="1" destOrd="0" presId="urn:microsoft.com/office/officeart/2005/8/layout/orgChart1"/>
    <dgm:cxn modelId="{B1D79FE8-9F62-42E1-A95B-3E79245F4B2D}" srcId="{6D9DD330-CB83-48C9-861F-539A4E16B530}" destId="{8AE58E38-1C96-4C3C-B10C-8A98FD05820D}" srcOrd="0" destOrd="0" parTransId="{E1852878-14FC-4A98-A310-E0C1779C81DD}" sibTransId="{4DBDF1DD-8882-4E6F-8A15-4F44B15BB703}"/>
    <dgm:cxn modelId="{2D1A84EC-BC70-477C-BFE5-D5AE3002A9CB}" srcId="{85AD8963-727E-415B-BB7F-7CC9FBC17E9E}" destId="{E4F02A15-EE8A-45E9-800C-D9D94E20DFCA}" srcOrd="1" destOrd="0" parTransId="{C816BE99-720D-49E6-8ABE-2466547E78CB}" sibTransId="{89F40731-6C72-4407-916D-17E622C4638A}"/>
    <dgm:cxn modelId="{3B010BED-08FA-40F6-8873-3D93104705DF}" srcId="{4EAE79BE-9AA6-4DBA-8444-869945ED4B79}" destId="{01EBC978-0D0F-4D33-81F7-442F6F1033B9}" srcOrd="1" destOrd="0" parTransId="{C0831C66-58B4-4CF8-B01A-46E0A4FC521D}" sibTransId="{6402D405-43EC-495E-81D3-FAA95D48D294}"/>
    <dgm:cxn modelId="{C26CF9EE-0C21-4A0D-9B8A-5D1AA1DD0243}" type="presOf" srcId="{50A39F7C-933C-49D9-85A4-DBBAB1C8373F}" destId="{5BE31FCC-CF7B-445A-A835-641E56FA89BC}" srcOrd="0" destOrd="0" presId="urn:microsoft.com/office/officeart/2005/8/layout/orgChart1"/>
    <dgm:cxn modelId="{6F3947EF-74A1-4D6E-895A-F41B227A8B7B}" type="presOf" srcId="{85AD8963-727E-415B-BB7F-7CC9FBC17E9E}" destId="{E3D7B561-F5A5-4136-94BC-A307D45E9DE6}" srcOrd="0" destOrd="0" presId="urn:microsoft.com/office/officeart/2005/8/layout/orgChart1"/>
    <dgm:cxn modelId="{9DFFA2F0-C011-4B06-A488-CA87DB2BD6BE}" type="presOf" srcId="{5E83681C-862C-49BA-8E6B-F1EC3D56FC39}" destId="{F512EF12-EF60-4E35-BEE4-DB7C0EE1DA82}" srcOrd="0" destOrd="0" presId="urn:microsoft.com/office/officeart/2005/8/layout/orgChart1"/>
    <dgm:cxn modelId="{1B46A2F3-5508-4BC8-86FC-81A8D978E287}" type="presOf" srcId="{963F1396-770C-4B87-85C0-B3502BE6B224}" destId="{9B6DF9CC-DB78-4F06-A6EC-13E5ECB05C98}" srcOrd="1" destOrd="0" presId="urn:microsoft.com/office/officeart/2005/8/layout/orgChart1"/>
    <dgm:cxn modelId="{79EE8CF4-F032-4CC0-906D-48EFA104DB79}" srcId="{870A269D-9888-495C-98B1-B9B84AB90B8B}" destId="{C29A5A09-9EB6-49C1-A0AE-4D0A74351CA7}" srcOrd="0" destOrd="0" parTransId="{A22E0B57-834A-4099-AC91-5A8109DE2626}" sibTransId="{F2207D6C-0484-46F7-9D55-2ABD9793424B}"/>
    <dgm:cxn modelId="{F8A436F5-42F1-481C-98AD-33BD0C98DAE9}" type="presOf" srcId="{058F459C-2AD0-4B5A-863B-79436C4E8004}" destId="{92BFB88D-2655-418F-8AD8-5519E13F8231}" srcOrd="1" destOrd="0" presId="urn:microsoft.com/office/officeart/2005/8/layout/orgChart1"/>
    <dgm:cxn modelId="{16AFBBF8-98E1-44A7-BC4A-C2538F8D9653}" srcId="{4665E25B-E30F-458A-85A3-9AE8529696B8}" destId="{6D9DD330-CB83-48C9-861F-539A4E16B530}" srcOrd="3" destOrd="0" parTransId="{127E75E7-FCB9-4F21-8E89-2AEF52172766}" sibTransId="{70CDE388-250C-4A26-9EF7-9C5EA70DFE77}"/>
    <dgm:cxn modelId="{0FF261F9-BFA7-4C9B-AF93-4CCECA95DB0B}" type="presOf" srcId="{E0DC5C52-59F8-4826-A040-2ECB3BB62E19}" destId="{D54F6E6D-1071-4FBF-A70D-AE593A2D2959}" srcOrd="0" destOrd="0" presId="urn:microsoft.com/office/officeart/2005/8/layout/orgChart1"/>
    <dgm:cxn modelId="{F41596FA-667E-48DC-95E4-3819C47B6F71}" type="presOf" srcId="{7D2FBFC9-C400-4409-A408-50ECA244F61E}" destId="{0EECA4D4-EC84-4301-9B7C-77F27F0BBDBD}" srcOrd="0" destOrd="0" presId="urn:microsoft.com/office/officeart/2005/8/layout/orgChart1"/>
    <dgm:cxn modelId="{FFBE53FE-CEBC-42A2-86E6-FE3051B3FB16}" type="presOf" srcId="{E4F02A15-EE8A-45E9-800C-D9D94E20DFCA}" destId="{E752FEA2-A4F5-4432-83C3-1EFA702A39DA}" srcOrd="1" destOrd="0" presId="urn:microsoft.com/office/officeart/2005/8/layout/orgChart1"/>
    <dgm:cxn modelId="{45705116-BD99-44BC-A0F1-C0CF2BB49176}" type="presParOf" srcId="{DC4EDF28-714B-4C0E-B4B4-91E5657C1C51}" destId="{3BDE53C4-E121-42F4-8473-6D216115EE56}" srcOrd="0" destOrd="0" presId="urn:microsoft.com/office/officeart/2005/8/layout/orgChart1"/>
    <dgm:cxn modelId="{34D88F31-0D21-4746-B37A-F924C8F8D1E5}" type="presParOf" srcId="{3BDE53C4-E121-42F4-8473-6D216115EE56}" destId="{35421993-EB19-4737-B0B5-A2A17C1117B3}" srcOrd="0" destOrd="0" presId="urn:microsoft.com/office/officeart/2005/8/layout/orgChart1"/>
    <dgm:cxn modelId="{E4528AFA-1614-43ED-AD1F-7346DB530B24}" type="presParOf" srcId="{35421993-EB19-4737-B0B5-A2A17C1117B3}" destId="{AF4EDB53-B5F5-4361-9244-5C16C47CB21C}" srcOrd="0" destOrd="0" presId="urn:microsoft.com/office/officeart/2005/8/layout/orgChart1"/>
    <dgm:cxn modelId="{A743AF55-9AFF-4001-80D0-37ED2814A610}" type="presParOf" srcId="{35421993-EB19-4737-B0B5-A2A17C1117B3}" destId="{440EDD00-DA51-473B-B59E-E839DBBBC900}" srcOrd="1" destOrd="0" presId="urn:microsoft.com/office/officeart/2005/8/layout/orgChart1"/>
    <dgm:cxn modelId="{06A60070-7F56-4B6E-ACEE-B45527AE98EE}" type="presParOf" srcId="{3BDE53C4-E121-42F4-8473-6D216115EE56}" destId="{AF41048F-4FDE-4434-9950-A3DC2BE5EE2C}" srcOrd="1" destOrd="0" presId="urn:microsoft.com/office/officeart/2005/8/layout/orgChart1"/>
    <dgm:cxn modelId="{FF150226-4E66-44C7-B090-1CE4019935A8}" type="presParOf" srcId="{AF41048F-4FDE-4434-9950-A3DC2BE5EE2C}" destId="{CB3046BA-9104-469B-A8E9-7A3C5DAC8027}" srcOrd="0" destOrd="0" presId="urn:microsoft.com/office/officeart/2005/8/layout/orgChart1"/>
    <dgm:cxn modelId="{C435C7B4-E076-4EFB-A42E-88795736B447}" type="presParOf" srcId="{AF41048F-4FDE-4434-9950-A3DC2BE5EE2C}" destId="{F3D4A7E3-D156-45C4-8109-96F5A2DD4F10}" srcOrd="1" destOrd="0" presId="urn:microsoft.com/office/officeart/2005/8/layout/orgChart1"/>
    <dgm:cxn modelId="{24B5B7D7-2BEE-4EAD-84BA-BAC6CCFB3C72}" type="presParOf" srcId="{F3D4A7E3-D156-45C4-8109-96F5A2DD4F10}" destId="{66416463-9FAC-4211-8FA6-D1875B57206A}" srcOrd="0" destOrd="0" presId="urn:microsoft.com/office/officeart/2005/8/layout/orgChart1"/>
    <dgm:cxn modelId="{C6180EAF-DF04-4F23-8C53-871E2D53F574}" type="presParOf" srcId="{66416463-9FAC-4211-8FA6-D1875B57206A}" destId="{8947D7D7-8292-4BCC-AFCD-D4C792872C7B}" srcOrd="0" destOrd="0" presId="urn:microsoft.com/office/officeart/2005/8/layout/orgChart1"/>
    <dgm:cxn modelId="{33EF501C-17AD-471D-9D4E-05A7A498D55E}" type="presParOf" srcId="{66416463-9FAC-4211-8FA6-D1875B57206A}" destId="{9A553E31-1E97-4554-9A5B-A807C85EEAF1}" srcOrd="1" destOrd="0" presId="urn:microsoft.com/office/officeart/2005/8/layout/orgChart1"/>
    <dgm:cxn modelId="{1A7F1E0B-016D-437C-B9EA-3D6FFF3648F2}" type="presParOf" srcId="{F3D4A7E3-D156-45C4-8109-96F5A2DD4F10}" destId="{71A702B6-C0B7-4D25-A09C-49F2A07B01E5}" srcOrd="1" destOrd="0" presId="urn:microsoft.com/office/officeart/2005/8/layout/orgChart1"/>
    <dgm:cxn modelId="{DDC67EF0-0427-4A53-AA9C-74C6B537E661}" type="presParOf" srcId="{71A702B6-C0B7-4D25-A09C-49F2A07B01E5}" destId="{970AE7D2-E6CD-4C0A-8149-759A41893324}" srcOrd="0" destOrd="0" presId="urn:microsoft.com/office/officeart/2005/8/layout/orgChart1"/>
    <dgm:cxn modelId="{2A2C4EF6-F150-47C8-8769-FA647A99CE15}" type="presParOf" srcId="{71A702B6-C0B7-4D25-A09C-49F2A07B01E5}" destId="{58959A44-6D1F-4679-87AD-98688BAF452C}" srcOrd="1" destOrd="0" presId="urn:microsoft.com/office/officeart/2005/8/layout/orgChart1"/>
    <dgm:cxn modelId="{74C68CAC-7F96-4132-A27B-96A88E76254F}" type="presParOf" srcId="{58959A44-6D1F-4679-87AD-98688BAF452C}" destId="{8399E43F-5D4F-4B3D-9EE8-2EBE1B2C5F36}" srcOrd="0" destOrd="0" presId="urn:microsoft.com/office/officeart/2005/8/layout/orgChart1"/>
    <dgm:cxn modelId="{90B75D25-8019-49AC-B4E7-C3A98059C8FD}" type="presParOf" srcId="{8399E43F-5D4F-4B3D-9EE8-2EBE1B2C5F36}" destId="{2D50575C-79BF-4F9D-AB59-C7D319079572}" srcOrd="0" destOrd="0" presId="urn:microsoft.com/office/officeart/2005/8/layout/orgChart1"/>
    <dgm:cxn modelId="{53C3F33F-4F88-4299-9E04-CCE094286628}" type="presParOf" srcId="{8399E43F-5D4F-4B3D-9EE8-2EBE1B2C5F36}" destId="{A34315C4-96FA-49E3-8CFD-DD4D1215469D}" srcOrd="1" destOrd="0" presId="urn:microsoft.com/office/officeart/2005/8/layout/orgChart1"/>
    <dgm:cxn modelId="{662026B3-B0DD-49C4-9A2A-ECCB53B76F99}" type="presParOf" srcId="{58959A44-6D1F-4679-87AD-98688BAF452C}" destId="{B3E2ADAF-3157-4BC5-92B5-20B7EDA3ACD2}" srcOrd="1" destOrd="0" presId="urn:microsoft.com/office/officeart/2005/8/layout/orgChart1"/>
    <dgm:cxn modelId="{8E099C64-CBFD-493D-9114-E7B1F45677CB}" type="presParOf" srcId="{B3E2ADAF-3157-4BC5-92B5-20B7EDA3ACD2}" destId="{0EECA4D4-EC84-4301-9B7C-77F27F0BBDBD}" srcOrd="0" destOrd="0" presId="urn:microsoft.com/office/officeart/2005/8/layout/orgChart1"/>
    <dgm:cxn modelId="{7BAB6BEA-C866-4021-A606-A1BC8B8727A0}" type="presParOf" srcId="{B3E2ADAF-3157-4BC5-92B5-20B7EDA3ACD2}" destId="{D0CFA8C2-AF64-4D47-AD63-B541FABBAACA}" srcOrd="1" destOrd="0" presId="urn:microsoft.com/office/officeart/2005/8/layout/orgChart1"/>
    <dgm:cxn modelId="{79E1D5BE-9309-4E96-8DEB-D1F8B3FAB539}" type="presParOf" srcId="{D0CFA8C2-AF64-4D47-AD63-B541FABBAACA}" destId="{A324BB29-695F-40B1-B779-5881AAEA414C}" srcOrd="0" destOrd="0" presId="urn:microsoft.com/office/officeart/2005/8/layout/orgChart1"/>
    <dgm:cxn modelId="{6432399E-797F-4BDF-80B2-6566EAE2F314}" type="presParOf" srcId="{A324BB29-695F-40B1-B779-5881AAEA414C}" destId="{71153A04-CC25-49BA-B280-9A3450092990}" srcOrd="0" destOrd="0" presId="urn:microsoft.com/office/officeart/2005/8/layout/orgChart1"/>
    <dgm:cxn modelId="{F0306D28-47C7-4D1A-B4EB-97E2FFB5BA0D}" type="presParOf" srcId="{A324BB29-695F-40B1-B779-5881AAEA414C}" destId="{208BD921-BC48-455B-A923-5C1ACA4DD0C0}" srcOrd="1" destOrd="0" presId="urn:microsoft.com/office/officeart/2005/8/layout/orgChart1"/>
    <dgm:cxn modelId="{D4DDE798-8875-4299-9FDD-449141DC23BB}" type="presParOf" srcId="{D0CFA8C2-AF64-4D47-AD63-B541FABBAACA}" destId="{BCFE47EE-C88C-4337-8A17-C00E1E631325}" srcOrd="1" destOrd="0" presId="urn:microsoft.com/office/officeart/2005/8/layout/orgChart1"/>
    <dgm:cxn modelId="{1D09E9AA-DF3E-4CAC-9BC2-909240DD0E75}" type="presParOf" srcId="{D0CFA8C2-AF64-4D47-AD63-B541FABBAACA}" destId="{749763A0-1717-4C4C-B4F8-D1B05947D741}" srcOrd="2" destOrd="0" presId="urn:microsoft.com/office/officeart/2005/8/layout/orgChart1"/>
    <dgm:cxn modelId="{74E6B614-5030-47B3-978B-B24F28138295}" type="presParOf" srcId="{B3E2ADAF-3157-4BC5-92B5-20B7EDA3ACD2}" destId="{F5FC85B2-C40C-4CCB-A16D-DABCF84D0326}" srcOrd="2" destOrd="0" presId="urn:microsoft.com/office/officeart/2005/8/layout/orgChart1"/>
    <dgm:cxn modelId="{96A54C2D-CFD3-41C9-A913-3D3429B3B1A0}" type="presParOf" srcId="{B3E2ADAF-3157-4BC5-92B5-20B7EDA3ACD2}" destId="{DFCB6BEC-2C49-4D3D-B72E-4E75F2C71244}" srcOrd="3" destOrd="0" presId="urn:microsoft.com/office/officeart/2005/8/layout/orgChart1"/>
    <dgm:cxn modelId="{E07E6E07-944B-4300-9E5D-EB55E63F1011}" type="presParOf" srcId="{DFCB6BEC-2C49-4D3D-B72E-4E75F2C71244}" destId="{1EA0ACA5-5982-4C02-81D8-FD8A439879BA}" srcOrd="0" destOrd="0" presId="urn:microsoft.com/office/officeart/2005/8/layout/orgChart1"/>
    <dgm:cxn modelId="{ADB10A01-7FBD-40F8-B71E-3C030180AE29}" type="presParOf" srcId="{1EA0ACA5-5982-4C02-81D8-FD8A439879BA}" destId="{C2E7A11A-F7CD-4594-85E0-F42865E317EC}" srcOrd="0" destOrd="0" presId="urn:microsoft.com/office/officeart/2005/8/layout/orgChart1"/>
    <dgm:cxn modelId="{23239EBB-6116-4E98-B429-E6852B993573}" type="presParOf" srcId="{1EA0ACA5-5982-4C02-81D8-FD8A439879BA}" destId="{4A56D9FB-DBE7-4956-8E30-6026F8612141}" srcOrd="1" destOrd="0" presId="urn:microsoft.com/office/officeart/2005/8/layout/orgChart1"/>
    <dgm:cxn modelId="{46A28C39-0F15-4562-B8CA-810733FF11F7}" type="presParOf" srcId="{DFCB6BEC-2C49-4D3D-B72E-4E75F2C71244}" destId="{CDD6224C-2F7F-40BE-BB05-0215BFD5DB9A}" srcOrd="1" destOrd="0" presId="urn:microsoft.com/office/officeart/2005/8/layout/orgChart1"/>
    <dgm:cxn modelId="{4CC605B3-6AC5-462F-B798-BE492232C77D}" type="presParOf" srcId="{DFCB6BEC-2C49-4D3D-B72E-4E75F2C71244}" destId="{D34F04DF-8C59-41EA-ACCB-A90329B37C32}" srcOrd="2" destOrd="0" presId="urn:microsoft.com/office/officeart/2005/8/layout/orgChart1"/>
    <dgm:cxn modelId="{6EDA9B2A-76CE-47A5-BFE2-475B69F3D165}" type="presParOf" srcId="{B3E2ADAF-3157-4BC5-92B5-20B7EDA3ACD2}" destId="{D54F6E6D-1071-4FBF-A70D-AE593A2D2959}" srcOrd="4" destOrd="0" presId="urn:microsoft.com/office/officeart/2005/8/layout/orgChart1"/>
    <dgm:cxn modelId="{E1CA9721-133E-4DAA-81E5-8319EF4EC5D5}" type="presParOf" srcId="{B3E2ADAF-3157-4BC5-92B5-20B7EDA3ACD2}" destId="{7C9B0E30-0F25-48BE-8E52-25F85169B8FA}" srcOrd="5" destOrd="0" presId="urn:microsoft.com/office/officeart/2005/8/layout/orgChart1"/>
    <dgm:cxn modelId="{64D27506-A9A3-4A12-BF30-247DEC363D63}" type="presParOf" srcId="{7C9B0E30-0F25-48BE-8E52-25F85169B8FA}" destId="{EEFE39FF-2B8A-4D23-937E-367CE5FE1AD9}" srcOrd="0" destOrd="0" presId="urn:microsoft.com/office/officeart/2005/8/layout/orgChart1"/>
    <dgm:cxn modelId="{C5BC4592-2691-4EE7-81D3-F0BE5648DDB3}" type="presParOf" srcId="{EEFE39FF-2B8A-4D23-937E-367CE5FE1AD9}" destId="{0D257DFB-B4CC-4E41-A1FB-78954D46C720}" srcOrd="0" destOrd="0" presId="urn:microsoft.com/office/officeart/2005/8/layout/orgChart1"/>
    <dgm:cxn modelId="{AB577566-B11C-4904-A081-84FB15786EA5}" type="presParOf" srcId="{EEFE39FF-2B8A-4D23-937E-367CE5FE1AD9}" destId="{92BFB88D-2655-418F-8AD8-5519E13F8231}" srcOrd="1" destOrd="0" presId="urn:microsoft.com/office/officeart/2005/8/layout/orgChart1"/>
    <dgm:cxn modelId="{22F58F6D-777A-4C83-8253-B17647CE471B}" type="presParOf" srcId="{7C9B0E30-0F25-48BE-8E52-25F85169B8FA}" destId="{9A40685E-8B96-489A-8A63-B97BD026CD21}" srcOrd="1" destOrd="0" presId="urn:microsoft.com/office/officeart/2005/8/layout/orgChart1"/>
    <dgm:cxn modelId="{404C932C-E457-4C47-8747-37116BA4D961}" type="presParOf" srcId="{7C9B0E30-0F25-48BE-8E52-25F85169B8FA}" destId="{27A7C3E4-2724-4A1A-8BEE-F8246182EE59}" srcOrd="2" destOrd="0" presId="urn:microsoft.com/office/officeart/2005/8/layout/orgChart1"/>
    <dgm:cxn modelId="{16E5C6E6-A7B1-4A03-825A-C9532B6F152F}" type="presParOf" srcId="{58959A44-6D1F-4679-87AD-98688BAF452C}" destId="{34AAEEEB-0DD2-40C8-B5E6-66B2D05BBBAC}" srcOrd="2" destOrd="0" presId="urn:microsoft.com/office/officeart/2005/8/layout/orgChart1"/>
    <dgm:cxn modelId="{87C338A2-ACC6-4C94-A3A8-C8836ECAD1DA}" type="presParOf" srcId="{F3D4A7E3-D156-45C4-8109-96F5A2DD4F10}" destId="{F5C1F09D-A463-430B-B5C4-6B0F0B88221C}" srcOrd="2" destOrd="0" presId="urn:microsoft.com/office/officeart/2005/8/layout/orgChart1"/>
    <dgm:cxn modelId="{29396A73-6723-48E2-B3AB-FEBB3FFF3C14}" type="presParOf" srcId="{AF41048F-4FDE-4434-9950-A3DC2BE5EE2C}" destId="{3D76A700-FD8B-4353-AEE5-B67D27C56570}" srcOrd="2" destOrd="0" presId="urn:microsoft.com/office/officeart/2005/8/layout/orgChart1"/>
    <dgm:cxn modelId="{A77009FE-338B-4008-AAD3-7390417B301C}" type="presParOf" srcId="{AF41048F-4FDE-4434-9950-A3DC2BE5EE2C}" destId="{BF2CBB8C-223F-40F5-BDA0-57B82FFBF1DA}" srcOrd="3" destOrd="0" presId="urn:microsoft.com/office/officeart/2005/8/layout/orgChart1"/>
    <dgm:cxn modelId="{97842D02-BC2F-4367-BF6E-23461D147181}" type="presParOf" srcId="{BF2CBB8C-223F-40F5-BDA0-57B82FFBF1DA}" destId="{6EC831D4-C4F4-45C0-AEE0-F5FF194E575C}" srcOrd="0" destOrd="0" presId="urn:microsoft.com/office/officeart/2005/8/layout/orgChart1"/>
    <dgm:cxn modelId="{6A1F6D89-0724-4115-BFBB-E40B21097C75}" type="presParOf" srcId="{6EC831D4-C4F4-45C0-AEE0-F5FF194E575C}" destId="{EEC15F73-D5E6-4CD9-A220-397380A89BE7}" srcOrd="0" destOrd="0" presId="urn:microsoft.com/office/officeart/2005/8/layout/orgChart1"/>
    <dgm:cxn modelId="{71CF69BD-09B0-43CA-B91D-08DAD597AF2B}" type="presParOf" srcId="{6EC831D4-C4F4-45C0-AEE0-F5FF194E575C}" destId="{B0E8CCFF-F19C-41FF-9BA4-958EF62AC39A}" srcOrd="1" destOrd="0" presId="urn:microsoft.com/office/officeart/2005/8/layout/orgChart1"/>
    <dgm:cxn modelId="{27981BF6-476F-4C61-A2C8-2F4E597CC048}" type="presParOf" srcId="{BF2CBB8C-223F-40F5-BDA0-57B82FFBF1DA}" destId="{63739D6B-1C65-4215-AB74-469CD94FA9E5}" srcOrd="1" destOrd="0" presId="urn:microsoft.com/office/officeart/2005/8/layout/orgChart1"/>
    <dgm:cxn modelId="{0B36B728-960A-474F-A606-8BF9EF3D5768}" type="presParOf" srcId="{63739D6B-1C65-4215-AB74-469CD94FA9E5}" destId="{7386F9F4-CEC8-4182-9D78-7C91503E2FE9}" srcOrd="0" destOrd="0" presId="urn:microsoft.com/office/officeart/2005/8/layout/orgChart1"/>
    <dgm:cxn modelId="{85B7CBD7-28A3-43A4-BBE2-5F046D08BC87}" type="presParOf" srcId="{63739D6B-1C65-4215-AB74-469CD94FA9E5}" destId="{047C7095-8FBF-4FC8-95F6-FA0CD528E6FF}" srcOrd="1" destOrd="0" presId="urn:microsoft.com/office/officeart/2005/8/layout/orgChart1"/>
    <dgm:cxn modelId="{C4306131-5BF3-4466-B3A4-F88FE59FB1E9}" type="presParOf" srcId="{047C7095-8FBF-4FC8-95F6-FA0CD528E6FF}" destId="{6F5F57B4-7375-43DB-98AA-0D14BC34D091}" srcOrd="0" destOrd="0" presId="urn:microsoft.com/office/officeart/2005/8/layout/orgChart1"/>
    <dgm:cxn modelId="{EFD1AE32-44D5-4470-9860-6FFC78AB71D2}" type="presParOf" srcId="{6F5F57B4-7375-43DB-98AA-0D14BC34D091}" destId="{92BD4478-3870-427E-8C2A-B87789326D52}" srcOrd="0" destOrd="0" presId="urn:microsoft.com/office/officeart/2005/8/layout/orgChart1"/>
    <dgm:cxn modelId="{CF555BBE-F4B1-4C84-AE2F-AC0C4C94066A}" type="presParOf" srcId="{6F5F57B4-7375-43DB-98AA-0D14BC34D091}" destId="{66C7672A-1392-4703-AE81-9AA616443963}" srcOrd="1" destOrd="0" presId="urn:microsoft.com/office/officeart/2005/8/layout/orgChart1"/>
    <dgm:cxn modelId="{E9C741CC-667D-43C5-AC12-4186F91A07DB}" type="presParOf" srcId="{047C7095-8FBF-4FC8-95F6-FA0CD528E6FF}" destId="{9CE5681B-0507-484A-9391-FCD2D0A0A953}" srcOrd="1" destOrd="0" presId="urn:microsoft.com/office/officeart/2005/8/layout/orgChart1"/>
    <dgm:cxn modelId="{9C707385-DDA0-4673-BBDB-6620B4724267}" type="presParOf" srcId="{9CE5681B-0507-484A-9391-FCD2D0A0A953}" destId="{480AF4E9-4C3F-41BE-98D7-D703E9CC9F84}" srcOrd="0" destOrd="0" presId="urn:microsoft.com/office/officeart/2005/8/layout/orgChart1"/>
    <dgm:cxn modelId="{E53BBB5F-42C5-4DE2-8EEA-B0E75063EDAA}" type="presParOf" srcId="{9CE5681B-0507-484A-9391-FCD2D0A0A953}" destId="{6061C3DC-CE3D-4702-B1F2-652DA3591C27}" srcOrd="1" destOrd="0" presId="urn:microsoft.com/office/officeart/2005/8/layout/orgChart1"/>
    <dgm:cxn modelId="{8390BEAD-63BC-4630-B243-16FF86410DE9}" type="presParOf" srcId="{6061C3DC-CE3D-4702-B1F2-652DA3591C27}" destId="{C37B82D7-F0C2-47A2-9BCB-52EA439D962B}" srcOrd="0" destOrd="0" presId="urn:microsoft.com/office/officeart/2005/8/layout/orgChart1"/>
    <dgm:cxn modelId="{73885386-E523-4D43-825E-9FA78A729B5D}" type="presParOf" srcId="{C37B82D7-F0C2-47A2-9BCB-52EA439D962B}" destId="{BC664737-BC37-426A-9461-2C202FDB493E}" srcOrd="0" destOrd="0" presId="urn:microsoft.com/office/officeart/2005/8/layout/orgChart1"/>
    <dgm:cxn modelId="{4335EA81-4154-4494-842D-079DFAE92B46}" type="presParOf" srcId="{C37B82D7-F0C2-47A2-9BCB-52EA439D962B}" destId="{628FB225-5CCB-4828-BD7A-0B4B2A287BAD}" srcOrd="1" destOrd="0" presId="urn:microsoft.com/office/officeart/2005/8/layout/orgChart1"/>
    <dgm:cxn modelId="{E61CDC72-0CE5-43E1-B92A-415AE8F95460}" type="presParOf" srcId="{6061C3DC-CE3D-4702-B1F2-652DA3591C27}" destId="{35CCDCD1-1535-4C32-95E0-3568DF8CCC56}" srcOrd="1" destOrd="0" presId="urn:microsoft.com/office/officeart/2005/8/layout/orgChart1"/>
    <dgm:cxn modelId="{AB8B3AD3-0ABC-4A59-BF79-7B6C1813BB76}" type="presParOf" srcId="{6061C3DC-CE3D-4702-B1F2-652DA3591C27}" destId="{5B9C22DB-E271-47A5-AA45-722E4DC5253D}" srcOrd="2" destOrd="0" presId="urn:microsoft.com/office/officeart/2005/8/layout/orgChart1"/>
    <dgm:cxn modelId="{958F12FF-C0D3-431C-B798-762CCD43C8B7}" type="presParOf" srcId="{9CE5681B-0507-484A-9391-FCD2D0A0A953}" destId="{91DCE40C-E389-4117-9D28-29E8C001E94E}" srcOrd="2" destOrd="0" presId="urn:microsoft.com/office/officeart/2005/8/layout/orgChart1"/>
    <dgm:cxn modelId="{156EA064-F112-4349-89E4-6B3A14557915}" type="presParOf" srcId="{9CE5681B-0507-484A-9391-FCD2D0A0A953}" destId="{68E719E8-9237-42C4-BCF8-75097EE2612C}" srcOrd="3" destOrd="0" presId="urn:microsoft.com/office/officeart/2005/8/layout/orgChart1"/>
    <dgm:cxn modelId="{C8A44D9D-3FFB-44EC-89AE-3C1FBE5202BA}" type="presParOf" srcId="{68E719E8-9237-42C4-BCF8-75097EE2612C}" destId="{B3F05A1C-2C4A-42E0-9109-9001356D692B}" srcOrd="0" destOrd="0" presId="urn:microsoft.com/office/officeart/2005/8/layout/orgChart1"/>
    <dgm:cxn modelId="{47982647-815F-44BA-B226-50ABDAC80FD5}" type="presParOf" srcId="{B3F05A1C-2C4A-42E0-9109-9001356D692B}" destId="{A063B674-3E67-4A6F-802C-4EA519F8EDA0}" srcOrd="0" destOrd="0" presId="urn:microsoft.com/office/officeart/2005/8/layout/orgChart1"/>
    <dgm:cxn modelId="{397F4330-B082-42DE-9E57-622616C9196F}" type="presParOf" srcId="{B3F05A1C-2C4A-42E0-9109-9001356D692B}" destId="{5DD04F65-5C4D-4288-B1BB-88017137F951}" srcOrd="1" destOrd="0" presId="urn:microsoft.com/office/officeart/2005/8/layout/orgChart1"/>
    <dgm:cxn modelId="{2063E2BB-F5FA-4A68-9DA6-74E0147294C8}" type="presParOf" srcId="{68E719E8-9237-42C4-BCF8-75097EE2612C}" destId="{02E9767E-5FDD-4BEF-AC80-250829D89E61}" srcOrd="1" destOrd="0" presId="urn:microsoft.com/office/officeart/2005/8/layout/orgChart1"/>
    <dgm:cxn modelId="{FA17D58C-4163-47E7-A0B4-2DACE4D24ED8}" type="presParOf" srcId="{68E719E8-9237-42C4-BCF8-75097EE2612C}" destId="{4F767D0E-8595-4EFF-9B6B-2F8AF5BF3583}" srcOrd="2" destOrd="0" presId="urn:microsoft.com/office/officeart/2005/8/layout/orgChart1"/>
    <dgm:cxn modelId="{BD2EC526-B2B7-4214-A98C-63C42295FA52}" type="presParOf" srcId="{9CE5681B-0507-484A-9391-FCD2D0A0A953}" destId="{7E29DD8D-5944-47BC-ABC9-4922701999E8}" srcOrd="4" destOrd="0" presId="urn:microsoft.com/office/officeart/2005/8/layout/orgChart1"/>
    <dgm:cxn modelId="{1C419AAE-7396-4334-8C5B-1479B9530C42}" type="presParOf" srcId="{9CE5681B-0507-484A-9391-FCD2D0A0A953}" destId="{C0157632-A70B-4E3A-9C3B-EF1505FBC9A9}" srcOrd="5" destOrd="0" presId="urn:microsoft.com/office/officeart/2005/8/layout/orgChart1"/>
    <dgm:cxn modelId="{EE8AB6C9-0E35-4ACA-A252-D9B43BB9D420}" type="presParOf" srcId="{C0157632-A70B-4E3A-9C3B-EF1505FBC9A9}" destId="{4BB25B55-38DC-4C3B-99EE-A268BC066C2D}" srcOrd="0" destOrd="0" presId="urn:microsoft.com/office/officeart/2005/8/layout/orgChart1"/>
    <dgm:cxn modelId="{8B5E7072-5890-4F26-A44D-B990F0413C9B}" type="presParOf" srcId="{4BB25B55-38DC-4C3B-99EE-A268BC066C2D}" destId="{1CA42715-5911-4860-BB54-5754C979C293}" srcOrd="0" destOrd="0" presId="urn:microsoft.com/office/officeart/2005/8/layout/orgChart1"/>
    <dgm:cxn modelId="{96EFA00A-915F-4CDC-B26B-0354465BADE0}" type="presParOf" srcId="{4BB25B55-38DC-4C3B-99EE-A268BC066C2D}" destId="{B6F5657E-AAA4-4909-8809-2C7A8B93B468}" srcOrd="1" destOrd="0" presId="urn:microsoft.com/office/officeart/2005/8/layout/orgChart1"/>
    <dgm:cxn modelId="{11202AAD-59E2-4466-AC11-404D2CAB8A60}" type="presParOf" srcId="{C0157632-A70B-4E3A-9C3B-EF1505FBC9A9}" destId="{5959CB9F-7432-4996-B746-25614C145BD1}" srcOrd="1" destOrd="0" presId="urn:microsoft.com/office/officeart/2005/8/layout/orgChart1"/>
    <dgm:cxn modelId="{3DE4DBAD-87FF-4B97-9ED5-057F867C18B5}" type="presParOf" srcId="{C0157632-A70B-4E3A-9C3B-EF1505FBC9A9}" destId="{68487F3F-67A0-4372-AA5A-DBE6F208ACB3}" srcOrd="2" destOrd="0" presId="urn:microsoft.com/office/officeart/2005/8/layout/orgChart1"/>
    <dgm:cxn modelId="{D76A64BE-8C17-4F76-A9C8-FCCCE1D4D645}" type="presParOf" srcId="{9CE5681B-0507-484A-9391-FCD2D0A0A953}" destId="{6991C349-4612-4355-8C20-2222508BB439}" srcOrd="6" destOrd="0" presId="urn:microsoft.com/office/officeart/2005/8/layout/orgChart1"/>
    <dgm:cxn modelId="{72B75AFD-CCC7-4212-B2A8-2988587CF9E8}" type="presParOf" srcId="{9CE5681B-0507-484A-9391-FCD2D0A0A953}" destId="{BB6B73A5-75FC-437C-A64D-B0E7011FBFDD}" srcOrd="7" destOrd="0" presId="urn:microsoft.com/office/officeart/2005/8/layout/orgChart1"/>
    <dgm:cxn modelId="{0D5E87DB-8374-4364-8D3D-298EA74E0D2A}" type="presParOf" srcId="{BB6B73A5-75FC-437C-A64D-B0E7011FBFDD}" destId="{0461B556-FA30-4EE8-8187-476A1C298A63}" srcOrd="0" destOrd="0" presId="urn:microsoft.com/office/officeart/2005/8/layout/orgChart1"/>
    <dgm:cxn modelId="{4B8F33D3-6139-4662-929B-BDA60BB4CE79}" type="presParOf" srcId="{0461B556-FA30-4EE8-8187-476A1C298A63}" destId="{5682C5F0-01C2-47B4-83D0-9AD8DCC4E31B}" srcOrd="0" destOrd="0" presId="urn:microsoft.com/office/officeart/2005/8/layout/orgChart1"/>
    <dgm:cxn modelId="{7B35F3FC-5653-4656-957C-3DB6A9D76213}" type="presParOf" srcId="{0461B556-FA30-4EE8-8187-476A1C298A63}" destId="{9588ADDE-1803-40FB-B8AC-16A6B34599B5}" srcOrd="1" destOrd="0" presId="urn:microsoft.com/office/officeart/2005/8/layout/orgChart1"/>
    <dgm:cxn modelId="{A591706C-995F-4828-9349-061EFC6C5F53}" type="presParOf" srcId="{BB6B73A5-75FC-437C-A64D-B0E7011FBFDD}" destId="{F201FE2C-6B1D-4875-A6B1-5A9093B4A671}" srcOrd="1" destOrd="0" presId="urn:microsoft.com/office/officeart/2005/8/layout/orgChart1"/>
    <dgm:cxn modelId="{528BDEB0-A9FD-441F-888B-771DEB8A462F}" type="presParOf" srcId="{BB6B73A5-75FC-437C-A64D-B0E7011FBFDD}" destId="{1A314AC6-55F8-4DFD-B2AA-F65E64512242}" srcOrd="2" destOrd="0" presId="urn:microsoft.com/office/officeart/2005/8/layout/orgChart1"/>
    <dgm:cxn modelId="{68623793-7964-4DC8-88CD-EFACF1091369}" type="presParOf" srcId="{047C7095-8FBF-4FC8-95F6-FA0CD528E6FF}" destId="{3A32A80C-37ED-49F1-87CC-E7F63FCCD2D8}" srcOrd="2" destOrd="0" presId="urn:microsoft.com/office/officeart/2005/8/layout/orgChart1"/>
    <dgm:cxn modelId="{4C7122AE-22FB-4B09-AA8B-9747D42422C5}" type="presParOf" srcId="{BF2CBB8C-223F-40F5-BDA0-57B82FFBF1DA}" destId="{B16D9C8A-3AD1-4A54-8A57-A560C1608FA5}" srcOrd="2" destOrd="0" presId="urn:microsoft.com/office/officeart/2005/8/layout/orgChart1"/>
    <dgm:cxn modelId="{F8339CF0-FF5A-4075-A43F-FB3DF1854F88}" type="presParOf" srcId="{AF41048F-4FDE-4434-9950-A3DC2BE5EE2C}" destId="{1B3CA7D8-3BEF-4C59-90D4-915F72F82DAC}" srcOrd="4" destOrd="0" presId="urn:microsoft.com/office/officeart/2005/8/layout/orgChart1"/>
    <dgm:cxn modelId="{6EFB03A6-8789-4511-AAA0-4F5580B84CD9}" type="presParOf" srcId="{AF41048F-4FDE-4434-9950-A3DC2BE5EE2C}" destId="{7AD38DA6-3722-4F14-A2D9-5D0362E8896D}" srcOrd="5" destOrd="0" presId="urn:microsoft.com/office/officeart/2005/8/layout/orgChart1"/>
    <dgm:cxn modelId="{C1F20F57-6383-4811-8764-676AFBA5A278}" type="presParOf" srcId="{7AD38DA6-3722-4F14-A2D9-5D0362E8896D}" destId="{BA5535FE-B161-4199-BBD1-EE44EFD9749F}" srcOrd="0" destOrd="0" presId="urn:microsoft.com/office/officeart/2005/8/layout/orgChart1"/>
    <dgm:cxn modelId="{F0A479A0-570D-49F8-ADA8-ADCCCA49BA48}" type="presParOf" srcId="{BA5535FE-B161-4199-BBD1-EE44EFD9749F}" destId="{D8BB0E1C-8CAF-41A1-889B-D1C68FB2CD88}" srcOrd="0" destOrd="0" presId="urn:microsoft.com/office/officeart/2005/8/layout/orgChart1"/>
    <dgm:cxn modelId="{5DAFCF84-D316-4354-85B2-455C9538C999}" type="presParOf" srcId="{BA5535FE-B161-4199-BBD1-EE44EFD9749F}" destId="{1EA3D736-D84F-436C-A858-715554483C2A}" srcOrd="1" destOrd="0" presId="urn:microsoft.com/office/officeart/2005/8/layout/orgChart1"/>
    <dgm:cxn modelId="{60047DCC-10F8-4323-8627-F0F1C61EDA99}" type="presParOf" srcId="{7AD38DA6-3722-4F14-A2D9-5D0362E8896D}" destId="{E1DE3C21-F3F4-4E5F-A7F5-57ECA2FC76FB}" srcOrd="1" destOrd="0" presId="urn:microsoft.com/office/officeart/2005/8/layout/orgChart1"/>
    <dgm:cxn modelId="{D9E9649D-FE65-4FB5-9FB0-263743ECAB90}" type="presParOf" srcId="{E1DE3C21-F3F4-4E5F-A7F5-57ECA2FC76FB}" destId="{7C285673-0958-44B7-AB7C-0A24A49C109C}" srcOrd="0" destOrd="0" presId="urn:microsoft.com/office/officeart/2005/8/layout/orgChart1"/>
    <dgm:cxn modelId="{8C61706E-4696-4D69-911D-22BD2452D558}" type="presParOf" srcId="{E1DE3C21-F3F4-4E5F-A7F5-57ECA2FC76FB}" destId="{1F70870D-1C0C-42EE-A96E-1AE7D80FAE1C}" srcOrd="1" destOrd="0" presId="urn:microsoft.com/office/officeart/2005/8/layout/orgChart1"/>
    <dgm:cxn modelId="{EE04E0F1-915E-48E4-9100-7F0DC090CCB4}" type="presParOf" srcId="{1F70870D-1C0C-42EE-A96E-1AE7D80FAE1C}" destId="{95443CA9-A58D-4C5F-8132-C87689754BE0}" srcOrd="0" destOrd="0" presId="urn:microsoft.com/office/officeart/2005/8/layout/orgChart1"/>
    <dgm:cxn modelId="{2623DA78-61F7-48E7-8FF5-E6C674BAC0E7}" type="presParOf" srcId="{95443CA9-A58D-4C5F-8132-C87689754BE0}" destId="{201EA50F-8A91-49F3-B690-AE7A05049C59}" srcOrd="0" destOrd="0" presId="urn:microsoft.com/office/officeart/2005/8/layout/orgChart1"/>
    <dgm:cxn modelId="{D4C311B5-DBBB-43A8-8A08-A9BE30E50E5A}" type="presParOf" srcId="{95443CA9-A58D-4C5F-8132-C87689754BE0}" destId="{129DB4DA-8C3E-45AF-8BD4-F605282A9251}" srcOrd="1" destOrd="0" presId="urn:microsoft.com/office/officeart/2005/8/layout/orgChart1"/>
    <dgm:cxn modelId="{3A2600F0-2DF0-41FD-A944-46E9A613B64E}" type="presParOf" srcId="{1F70870D-1C0C-42EE-A96E-1AE7D80FAE1C}" destId="{3C1BD965-563B-42BD-A8E2-FDC0E8CD99BB}" srcOrd="1" destOrd="0" presId="urn:microsoft.com/office/officeart/2005/8/layout/orgChart1"/>
    <dgm:cxn modelId="{4C597831-AB76-40F0-A7CF-36BDDACA2FC6}" type="presParOf" srcId="{3C1BD965-563B-42BD-A8E2-FDC0E8CD99BB}" destId="{397B22FE-7287-4E0D-9D77-AD173C32AC54}" srcOrd="0" destOrd="0" presId="urn:microsoft.com/office/officeart/2005/8/layout/orgChart1"/>
    <dgm:cxn modelId="{2E56BD49-EAAD-448C-9B81-7409FB542BD9}" type="presParOf" srcId="{3C1BD965-563B-42BD-A8E2-FDC0E8CD99BB}" destId="{5C85B15B-60EA-4F1C-AE8E-5C4C50DFA29F}" srcOrd="1" destOrd="0" presId="urn:microsoft.com/office/officeart/2005/8/layout/orgChart1"/>
    <dgm:cxn modelId="{9B8E184E-FEE8-4B33-87CD-694EA176C454}" type="presParOf" srcId="{5C85B15B-60EA-4F1C-AE8E-5C4C50DFA29F}" destId="{2FB428FD-AC22-4E63-B599-F8F7443D1D25}" srcOrd="0" destOrd="0" presId="urn:microsoft.com/office/officeart/2005/8/layout/orgChart1"/>
    <dgm:cxn modelId="{6E12DDDA-880B-40B2-8C23-B24B66CBA022}" type="presParOf" srcId="{2FB428FD-AC22-4E63-B599-F8F7443D1D25}" destId="{4BCA354D-E011-4F9F-AF15-261846901AD5}" srcOrd="0" destOrd="0" presId="urn:microsoft.com/office/officeart/2005/8/layout/orgChart1"/>
    <dgm:cxn modelId="{6B951F65-5D13-49C3-9AC3-E8450664602E}" type="presParOf" srcId="{2FB428FD-AC22-4E63-B599-F8F7443D1D25}" destId="{A7DE0D2C-9FD5-436D-A4FA-E7DAB3D3162E}" srcOrd="1" destOrd="0" presId="urn:microsoft.com/office/officeart/2005/8/layout/orgChart1"/>
    <dgm:cxn modelId="{C192B7CB-6BEC-40ED-8735-E151BF555797}" type="presParOf" srcId="{5C85B15B-60EA-4F1C-AE8E-5C4C50DFA29F}" destId="{8BFF6CE3-B8ED-453A-A8EC-C3193C89BCAE}" srcOrd="1" destOrd="0" presId="urn:microsoft.com/office/officeart/2005/8/layout/orgChart1"/>
    <dgm:cxn modelId="{B313D142-CBFC-4822-B3B9-702FD3E8B2A3}" type="presParOf" srcId="{5C85B15B-60EA-4F1C-AE8E-5C4C50DFA29F}" destId="{809EC6C6-A272-41C1-BC80-F7595F808315}" srcOrd="2" destOrd="0" presId="urn:microsoft.com/office/officeart/2005/8/layout/orgChart1"/>
    <dgm:cxn modelId="{ADBE03A7-D4D7-4DF1-937B-DFFECD7ACE46}" type="presParOf" srcId="{3C1BD965-563B-42BD-A8E2-FDC0E8CD99BB}" destId="{FD50B922-F55A-4359-8D83-32AB65AA9ACC}" srcOrd="2" destOrd="0" presId="urn:microsoft.com/office/officeart/2005/8/layout/orgChart1"/>
    <dgm:cxn modelId="{BAC44C05-79CA-45DA-B1B4-6CF9C9EFA769}" type="presParOf" srcId="{3C1BD965-563B-42BD-A8E2-FDC0E8CD99BB}" destId="{ABBD758D-C2FD-45EE-B681-52556885FB56}" srcOrd="3" destOrd="0" presId="urn:microsoft.com/office/officeart/2005/8/layout/orgChart1"/>
    <dgm:cxn modelId="{313653DC-9FFA-4127-91A2-7AC4598F5173}" type="presParOf" srcId="{ABBD758D-C2FD-45EE-B681-52556885FB56}" destId="{67328D5C-594B-480F-B027-A0960FCB050F}" srcOrd="0" destOrd="0" presId="urn:microsoft.com/office/officeart/2005/8/layout/orgChart1"/>
    <dgm:cxn modelId="{00DA40C0-A296-4EBB-A6F4-01DA3C5507D6}" type="presParOf" srcId="{67328D5C-594B-480F-B027-A0960FCB050F}" destId="{EC9ABAD4-F305-485D-A0AA-23E5D94CABFD}" srcOrd="0" destOrd="0" presId="urn:microsoft.com/office/officeart/2005/8/layout/orgChart1"/>
    <dgm:cxn modelId="{7E702D40-F304-4E1E-8168-E0824C1E723F}" type="presParOf" srcId="{67328D5C-594B-480F-B027-A0960FCB050F}" destId="{1B8C6A2D-0BF6-41A8-AB48-4D98F602D7D4}" srcOrd="1" destOrd="0" presId="urn:microsoft.com/office/officeart/2005/8/layout/orgChart1"/>
    <dgm:cxn modelId="{DA3B5924-75BD-4711-949C-0F9362962E98}" type="presParOf" srcId="{ABBD758D-C2FD-45EE-B681-52556885FB56}" destId="{FE5DA090-59FF-44BB-B397-BCADD23F7A3A}" srcOrd="1" destOrd="0" presId="urn:microsoft.com/office/officeart/2005/8/layout/orgChart1"/>
    <dgm:cxn modelId="{2AB19776-EF03-4979-8D7E-87608A17A399}" type="presParOf" srcId="{ABBD758D-C2FD-45EE-B681-52556885FB56}" destId="{9C91872E-2447-43C4-9C7D-780AFB89A829}" srcOrd="2" destOrd="0" presId="urn:microsoft.com/office/officeart/2005/8/layout/orgChart1"/>
    <dgm:cxn modelId="{303E9A85-6A0D-4129-8274-984B9418C249}" type="presParOf" srcId="{1F70870D-1C0C-42EE-A96E-1AE7D80FAE1C}" destId="{44021DD7-2A6F-4463-B0AF-624D17FEF82C}" srcOrd="2" destOrd="0" presId="urn:microsoft.com/office/officeart/2005/8/layout/orgChart1"/>
    <dgm:cxn modelId="{4602395E-FCE3-449B-9D2B-6461617EB33F}" type="presParOf" srcId="{7AD38DA6-3722-4F14-A2D9-5D0362E8896D}" destId="{4A118739-F664-464D-A2E1-B7075D529C06}" srcOrd="2" destOrd="0" presId="urn:microsoft.com/office/officeart/2005/8/layout/orgChart1"/>
    <dgm:cxn modelId="{3339790D-17EE-4EE9-9960-49DEFA69643C}" type="presParOf" srcId="{AF41048F-4FDE-4434-9950-A3DC2BE5EE2C}" destId="{96BBB130-9CB7-4A14-95D4-DB7C6C939547}" srcOrd="6" destOrd="0" presId="urn:microsoft.com/office/officeart/2005/8/layout/orgChart1"/>
    <dgm:cxn modelId="{45DD61D2-2892-47A8-839E-602E6FBDE4FD}" type="presParOf" srcId="{AF41048F-4FDE-4434-9950-A3DC2BE5EE2C}" destId="{34F536EE-2C9A-4642-ADEC-4F3D083EB527}" srcOrd="7" destOrd="0" presId="urn:microsoft.com/office/officeart/2005/8/layout/orgChart1"/>
    <dgm:cxn modelId="{088711C5-1361-4425-9B1B-37BEE64B8885}" type="presParOf" srcId="{34F536EE-2C9A-4642-ADEC-4F3D083EB527}" destId="{FF437BFD-498C-4001-AF37-322002AB20E2}" srcOrd="0" destOrd="0" presId="urn:microsoft.com/office/officeart/2005/8/layout/orgChart1"/>
    <dgm:cxn modelId="{17463278-0365-42FD-B9F8-4B2D1105AC36}" type="presParOf" srcId="{FF437BFD-498C-4001-AF37-322002AB20E2}" destId="{6AF282B4-85AA-4951-BC32-0BAFB8B2CC0D}" srcOrd="0" destOrd="0" presId="urn:microsoft.com/office/officeart/2005/8/layout/orgChart1"/>
    <dgm:cxn modelId="{E8CAD456-1D6E-42C8-8D64-368BDFF65739}" type="presParOf" srcId="{FF437BFD-498C-4001-AF37-322002AB20E2}" destId="{F7E82EE0-BDC8-42DF-8FE7-658092D48B39}" srcOrd="1" destOrd="0" presId="urn:microsoft.com/office/officeart/2005/8/layout/orgChart1"/>
    <dgm:cxn modelId="{FFCBC977-6D36-4856-80EE-C069037EA791}" type="presParOf" srcId="{34F536EE-2C9A-4642-ADEC-4F3D083EB527}" destId="{8C5ADF53-A0CF-4CD1-A2B8-75CBB0E2BC6B}" srcOrd="1" destOrd="0" presId="urn:microsoft.com/office/officeart/2005/8/layout/orgChart1"/>
    <dgm:cxn modelId="{6E3B13DD-954C-4ADC-A9A6-A6AB24D8895E}" type="presParOf" srcId="{8C5ADF53-A0CF-4CD1-A2B8-75CBB0E2BC6B}" destId="{C0E4072B-AFB7-4112-A25C-400DD8D4D1D0}" srcOrd="0" destOrd="0" presId="urn:microsoft.com/office/officeart/2005/8/layout/orgChart1"/>
    <dgm:cxn modelId="{7EC9126E-8977-4213-A321-653B82CD603B}" type="presParOf" srcId="{8C5ADF53-A0CF-4CD1-A2B8-75CBB0E2BC6B}" destId="{D6DB91AE-BFF5-48BE-8687-94F12AD09D1F}" srcOrd="1" destOrd="0" presId="urn:microsoft.com/office/officeart/2005/8/layout/orgChart1"/>
    <dgm:cxn modelId="{FFDE9511-F495-496B-A6C6-60A1167D00C3}" type="presParOf" srcId="{D6DB91AE-BFF5-48BE-8687-94F12AD09D1F}" destId="{164E6B8E-D5D5-41C1-8B8A-D0DA0C885E89}" srcOrd="0" destOrd="0" presId="urn:microsoft.com/office/officeart/2005/8/layout/orgChart1"/>
    <dgm:cxn modelId="{CF708C1A-B2F8-4C94-9328-1B5AC5162B18}" type="presParOf" srcId="{164E6B8E-D5D5-41C1-8B8A-D0DA0C885E89}" destId="{D14596CD-8FEB-40CB-9DE7-41A3F480F1A6}" srcOrd="0" destOrd="0" presId="urn:microsoft.com/office/officeart/2005/8/layout/orgChart1"/>
    <dgm:cxn modelId="{58F2A298-32C8-4FA4-A17E-476C7387D464}" type="presParOf" srcId="{164E6B8E-D5D5-41C1-8B8A-D0DA0C885E89}" destId="{EF7E7473-1612-45B1-B196-29B0FBCB3F34}" srcOrd="1" destOrd="0" presId="urn:microsoft.com/office/officeart/2005/8/layout/orgChart1"/>
    <dgm:cxn modelId="{044E9E18-905A-4247-8A91-6859BF4B43CC}" type="presParOf" srcId="{D6DB91AE-BFF5-48BE-8687-94F12AD09D1F}" destId="{7AE3F0E0-C530-493D-92F2-3F0924FFF4FC}" srcOrd="1" destOrd="0" presId="urn:microsoft.com/office/officeart/2005/8/layout/orgChart1"/>
    <dgm:cxn modelId="{1A8EA519-504A-485D-BEC5-F4BD59316C85}" type="presParOf" srcId="{7AE3F0E0-C530-493D-92F2-3F0924FFF4FC}" destId="{E6169412-8A85-45F3-A014-CD1BFF7118A6}" srcOrd="0" destOrd="0" presId="urn:microsoft.com/office/officeart/2005/8/layout/orgChart1"/>
    <dgm:cxn modelId="{7DDA3387-5E7C-4F0E-A5F5-80515B57B988}" type="presParOf" srcId="{7AE3F0E0-C530-493D-92F2-3F0924FFF4FC}" destId="{8732A1EC-9094-4D1A-97F9-9BB608DDF5B1}" srcOrd="1" destOrd="0" presId="urn:microsoft.com/office/officeart/2005/8/layout/orgChart1"/>
    <dgm:cxn modelId="{D6DBDBD7-0498-43AF-ABEF-DA7FFD1273C7}" type="presParOf" srcId="{8732A1EC-9094-4D1A-97F9-9BB608DDF5B1}" destId="{35DCBE64-D695-4F0C-BBE0-9E0ED889F323}" srcOrd="0" destOrd="0" presId="urn:microsoft.com/office/officeart/2005/8/layout/orgChart1"/>
    <dgm:cxn modelId="{68A21558-9EE9-434B-BB92-75C754A7785E}" type="presParOf" srcId="{35DCBE64-D695-4F0C-BBE0-9E0ED889F323}" destId="{E9E99E67-9FDC-436F-A01D-CA7B6170853E}" srcOrd="0" destOrd="0" presId="urn:microsoft.com/office/officeart/2005/8/layout/orgChart1"/>
    <dgm:cxn modelId="{C046262C-C888-4EE5-82F4-7B91488E4590}" type="presParOf" srcId="{35DCBE64-D695-4F0C-BBE0-9E0ED889F323}" destId="{9505DA84-094A-4682-916B-95BC7F318558}" srcOrd="1" destOrd="0" presId="urn:microsoft.com/office/officeart/2005/8/layout/orgChart1"/>
    <dgm:cxn modelId="{D730CDE3-4E92-46E0-9DD5-CC7CB133D4DC}" type="presParOf" srcId="{8732A1EC-9094-4D1A-97F9-9BB608DDF5B1}" destId="{C8AD0F09-3EF8-44CE-AC23-A636D61CD49E}" srcOrd="1" destOrd="0" presId="urn:microsoft.com/office/officeart/2005/8/layout/orgChart1"/>
    <dgm:cxn modelId="{034D182A-4564-48F6-B882-C3982B27DAA8}" type="presParOf" srcId="{8732A1EC-9094-4D1A-97F9-9BB608DDF5B1}" destId="{0B79BBB3-594F-4A37-9594-2EF355BA360B}" srcOrd="2" destOrd="0" presId="urn:microsoft.com/office/officeart/2005/8/layout/orgChart1"/>
    <dgm:cxn modelId="{F0534BC5-81F9-427F-B4D9-4F9F2FDC0AC8}" type="presParOf" srcId="{7AE3F0E0-C530-493D-92F2-3F0924FFF4FC}" destId="{3A7551FA-3A09-4C6B-962A-A7C53569A496}" srcOrd="2" destOrd="0" presId="urn:microsoft.com/office/officeart/2005/8/layout/orgChart1"/>
    <dgm:cxn modelId="{867B55F9-F5DF-4973-A9B2-6FF620AABD10}" type="presParOf" srcId="{7AE3F0E0-C530-493D-92F2-3F0924FFF4FC}" destId="{88851CD1-41E4-41D0-9480-E763C4A0A173}" srcOrd="3" destOrd="0" presId="urn:microsoft.com/office/officeart/2005/8/layout/orgChart1"/>
    <dgm:cxn modelId="{7F41EB17-6B9F-4A81-98B2-878502F143FD}" type="presParOf" srcId="{88851CD1-41E4-41D0-9480-E763C4A0A173}" destId="{F6C0A1EC-C853-4682-8946-8928E62BF5F1}" srcOrd="0" destOrd="0" presId="urn:microsoft.com/office/officeart/2005/8/layout/orgChart1"/>
    <dgm:cxn modelId="{76CBFF12-967D-44A2-AEA0-457E8DB7B119}" type="presParOf" srcId="{F6C0A1EC-C853-4682-8946-8928E62BF5F1}" destId="{5B81C2C4-5882-42BA-ACEA-0646EDF0A371}" srcOrd="0" destOrd="0" presId="urn:microsoft.com/office/officeart/2005/8/layout/orgChart1"/>
    <dgm:cxn modelId="{2FA3CD7F-35B3-409A-9F0B-1D69130118E4}" type="presParOf" srcId="{F6C0A1EC-C853-4682-8946-8928E62BF5F1}" destId="{413B91D1-E18D-4A73-8B2C-9F7DF121EF8A}" srcOrd="1" destOrd="0" presId="urn:microsoft.com/office/officeart/2005/8/layout/orgChart1"/>
    <dgm:cxn modelId="{510B6BD9-0ECD-4ACC-AC42-D30212A1787B}" type="presParOf" srcId="{88851CD1-41E4-41D0-9480-E763C4A0A173}" destId="{8298386F-8504-40FE-94B5-5B965E07B84F}" srcOrd="1" destOrd="0" presId="urn:microsoft.com/office/officeart/2005/8/layout/orgChart1"/>
    <dgm:cxn modelId="{696200C5-AF7A-40E7-B819-567C1DADAFA7}" type="presParOf" srcId="{88851CD1-41E4-41D0-9480-E763C4A0A173}" destId="{443EDC4F-20A3-4060-B4C2-1EDFA08BB13D}" srcOrd="2" destOrd="0" presId="urn:microsoft.com/office/officeart/2005/8/layout/orgChart1"/>
    <dgm:cxn modelId="{91D5B25C-AECE-4FE5-8038-E9162477575C}" type="presParOf" srcId="{7AE3F0E0-C530-493D-92F2-3F0924FFF4FC}" destId="{5A7CE911-6383-44B1-856B-670AC67EEE1D}" srcOrd="4" destOrd="0" presId="urn:microsoft.com/office/officeart/2005/8/layout/orgChart1"/>
    <dgm:cxn modelId="{738C2DBC-2328-4855-80DC-B29378A56F6D}" type="presParOf" srcId="{7AE3F0E0-C530-493D-92F2-3F0924FFF4FC}" destId="{DA68418D-87B4-45EF-8147-E3D3D07E6DEC}" srcOrd="5" destOrd="0" presId="urn:microsoft.com/office/officeart/2005/8/layout/orgChart1"/>
    <dgm:cxn modelId="{F737DFC3-34B9-4D74-A837-D36E0A2AC330}" type="presParOf" srcId="{DA68418D-87B4-45EF-8147-E3D3D07E6DEC}" destId="{C933B1EF-7A1E-41E6-8B6D-6CD17B4BE157}" srcOrd="0" destOrd="0" presId="urn:microsoft.com/office/officeart/2005/8/layout/orgChart1"/>
    <dgm:cxn modelId="{E16DB84A-DC6E-42BE-BB0D-070399084DDD}" type="presParOf" srcId="{C933B1EF-7A1E-41E6-8B6D-6CD17B4BE157}" destId="{C517C3AF-E0ED-4140-99B7-5A9B8F7E6368}" srcOrd="0" destOrd="0" presId="urn:microsoft.com/office/officeart/2005/8/layout/orgChart1"/>
    <dgm:cxn modelId="{61F9650E-C533-469F-84F7-FF72903757D7}" type="presParOf" srcId="{C933B1EF-7A1E-41E6-8B6D-6CD17B4BE157}" destId="{B3B01292-38D1-4EC2-BFDC-A246C8CD33A2}" srcOrd="1" destOrd="0" presId="urn:microsoft.com/office/officeart/2005/8/layout/orgChart1"/>
    <dgm:cxn modelId="{86B1BBB1-DDA2-45F9-8BC6-41983E2AF432}" type="presParOf" srcId="{DA68418D-87B4-45EF-8147-E3D3D07E6DEC}" destId="{430C2025-BB8A-49B1-A401-1294410803CA}" srcOrd="1" destOrd="0" presId="urn:microsoft.com/office/officeart/2005/8/layout/orgChart1"/>
    <dgm:cxn modelId="{A30FCE9B-246A-4A2A-A81E-3C981438AFB7}" type="presParOf" srcId="{DA68418D-87B4-45EF-8147-E3D3D07E6DEC}" destId="{1440341A-6BDC-4B6C-BA91-E96DAD03A779}" srcOrd="2" destOrd="0" presId="urn:microsoft.com/office/officeart/2005/8/layout/orgChart1"/>
    <dgm:cxn modelId="{983781C7-ADA6-4627-853F-DA5987206558}" type="presParOf" srcId="{D6DB91AE-BFF5-48BE-8687-94F12AD09D1F}" destId="{A90B1887-715C-4B59-81B3-3DBDD9EC08FC}" srcOrd="2" destOrd="0" presId="urn:microsoft.com/office/officeart/2005/8/layout/orgChart1"/>
    <dgm:cxn modelId="{69AA3672-E4F6-4553-A197-5DB37D567A1F}" type="presParOf" srcId="{34F536EE-2C9A-4642-ADEC-4F3D083EB527}" destId="{540D6163-BF05-40E7-889F-84FC5692D072}" srcOrd="2" destOrd="0" presId="urn:microsoft.com/office/officeart/2005/8/layout/orgChart1"/>
    <dgm:cxn modelId="{E4B93CCC-3288-4237-A172-0ADB42D2C09A}" type="presParOf" srcId="{AF41048F-4FDE-4434-9950-A3DC2BE5EE2C}" destId="{33E84550-657B-49CD-A140-165AAC975E14}" srcOrd="8" destOrd="0" presId="urn:microsoft.com/office/officeart/2005/8/layout/orgChart1"/>
    <dgm:cxn modelId="{E45942FF-918C-4F03-85B6-3A5BE1C48D11}" type="presParOf" srcId="{AF41048F-4FDE-4434-9950-A3DC2BE5EE2C}" destId="{89D311E3-CE02-420E-BBDD-B43FEFFD711A}" srcOrd="9" destOrd="0" presId="urn:microsoft.com/office/officeart/2005/8/layout/orgChart1"/>
    <dgm:cxn modelId="{89449CAE-586E-4F3F-8439-A28EEA563ABC}" type="presParOf" srcId="{89D311E3-CE02-420E-BBDD-B43FEFFD711A}" destId="{93DDF7A9-DA4C-41E6-8E79-FE95AF4D45F3}" srcOrd="0" destOrd="0" presId="urn:microsoft.com/office/officeart/2005/8/layout/orgChart1"/>
    <dgm:cxn modelId="{61998421-FCD0-417F-8699-CC310970EEC6}" type="presParOf" srcId="{93DDF7A9-DA4C-41E6-8E79-FE95AF4D45F3}" destId="{0E56FDAC-5686-4641-9789-F2051947FCC0}" srcOrd="0" destOrd="0" presId="urn:microsoft.com/office/officeart/2005/8/layout/orgChart1"/>
    <dgm:cxn modelId="{121DC4C0-7552-4F04-818C-3051024F17BC}" type="presParOf" srcId="{93DDF7A9-DA4C-41E6-8E79-FE95AF4D45F3}" destId="{CAFE8082-608B-4595-973F-2F2A373A2B50}" srcOrd="1" destOrd="0" presId="urn:microsoft.com/office/officeart/2005/8/layout/orgChart1"/>
    <dgm:cxn modelId="{9023766E-3C2B-438C-BBD5-28D28CBBF6A4}" type="presParOf" srcId="{89D311E3-CE02-420E-BBDD-B43FEFFD711A}" destId="{20FDCDC8-604C-4AF4-90A6-B0B4E45F773F}" srcOrd="1" destOrd="0" presId="urn:microsoft.com/office/officeart/2005/8/layout/orgChart1"/>
    <dgm:cxn modelId="{8C649AE1-9243-43BA-9CF0-AD4BE21E2227}" type="presParOf" srcId="{20FDCDC8-604C-4AF4-90A6-B0B4E45F773F}" destId="{5BE31FCC-CF7B-445A-A835-641E56FA89BC}" srcOrd="0" destOrd="0" presId="urn:microsoft.com/office/officeart/2005/8/layout/orgChart1"/>
    <dgm:cxn modelId="{A0EA593D-7FD7-4DA2-850E-EA90E8038EF1}" type="presParOf" srcId="{20FDCDC8-604C-4AF4-90A6-B0B4E45F773F}" destId="{CB6F4608-B2F2-4B03-A314-B5CAE832E284}" srcOrd="1" destOrd="0" presId="urn:microsoft.com/office/officeart/2005/8/layout/orgChart1"/>
    <dgm:cxn modelId="{B5B80385-888C-4924-86DE-6D6910728C0E}" type="presParOf" srcId="{CB6F4608-B2F2-4B03-A314-B5CAE832E284}" destId="{7B89571E-002C-4EB0-8A4F-3DB007CF54BF}" srcOrd="0" destOrd="0" presId="urn:microsoft.com/office/officeart/2005/8/layout/orgChart1"/>
    <dgm:cxn modelId="{9AE88382-D1E4-4D68-AAFD-AB5D1C0BC9E1}" type="presParOf" srcId="{7B89571E-002C-4EB0-8A4F-3DB007CF54BF}" destId="{E3D7B561-F5A5-4136-94BC-A307D45E9DE6}" srcOrd="0" destOrd="0" presId="urn:microsoft.com/office/officeart/2005/8/layout/orgChart1"/>
    <dgm:cxn modelId="{4C575ADF-8C3D-41C7-B16D-413D529CBA6D}" type="presParOf" srcId="{7B89571E-002C-4EB0-8A4F-3DB007CF54BF}" destId="{9705E365-7DAC-4438-8490-1AE6907B3804}" srcOrd="1" destOrd="0" presId="urn:microsoft.com/office/officeart/2005/8/layout/orgChart1"/>
    <dgm:cxn modelId="{DDDC67C4-4490-414D-9470-EC04168758FB}" type="presParOf" srcId="{CB6F4608-B2F2-4B03-A314-B5CAE832E284}" destId="{8599FD4F-8C69-4ACD-B01B-A510CCFBDF71}" srcOrd="1" destOrd="0" presId="urn:microsoft.com/office/officeart/2005/8/layout/orgChart1"/>
    <dgm:cxn modelId="{122B63F0-B3B6-45E5-BDB2-63FED4F20F5C}" type="presParOf" srcId="{8599FD4F-8C69-4ACD-B01B-A510CCFBDF71}" destId="{822C54D2-7ED6-4AD8-9D9E-E93807864AB8}" srcOrd="0" destOrd="0" presId="urn:microsoft.com/office/officeart/2005/8/layout/orgChart1"/>
    <dgm:cxn modelId="{7D6EECC0-F509-4E73-B9B1-1D5852C613CC}" type="presParOf" srcId="{8599FD4F-8C69-4ACD-B01B-A510CCFBDF71}" destId="{0AF1367C-7B3F-4C04-9F04-9C98F457507A}" srcOrd="1" destOrd="0" presId="urn:microsoft.com/office/officeart/2005/8/layout/orgChart1"/>
    <dgm:cxn modelId="{434A502E-EAF6-43F7-87BC-DA70BEA4A787}" type="presParOf" srcId="{0AF1367C-7B3F-4C04-9F04-9C98F457507A}" destId="{3A151A17-722F-43F4-8F43-B45A4355E758}" srcOrd="0" destOrd="0" presId="urn:microsoft.com/office/officeart/2005/8/layout/orgChart1"/>
    <dgm:cxn modelId="{F5429BCA-6FCA-43AD-8886-36A25B7D03F4}" type="presParOf" srcId="{3A151A17-722F-43F4-8F43-B45A4355E758}" destId="{79B1E6EB-E489-4850-8DBD-32A012CAF494}" srcOrd="0" destOrd="0" presId="urn:microsoft.com/office/officeart/2005/8/layout/orgChart1"/>
    <dgm:cxn modelId="{8245DFA9-3009-43F1-B329-5E291F699DA8}" type="presParOf" srcId="{3A151A17-722F-43F4-8F43-B45A4355E758}" destId="{9B6DF9CC-DB78-4F06-A6EC-13E5ECB05C98}" srcOrd="1" destOrd="0" presId="urn:microsoft.com/office/officeart/2005/8/layout/orgChart1"/>
    <dgm:cxn modelId="{BF026216-36F9-4EEC-AA1C-0661528BBE36}" type="presParOf" srcId="{0AF1367C-7B3F-4C04-9F04-9C98F457507A}" destId="{D78CF2D1-9274-4A9F-8390-8605E490C7EB}" srcOrd="1" destOrd="0" presId="urn:microsoft.com/office/officeart/2005/8/layout/orgChart1"/>
    <dgm:cxn modelId="{37D46266-4796-4BBC-BBE3-E27B1F536154}" type="presParOf" srcId="{0AF1367C-7B3F-4C04-9F04-9C98F457507A}" destId="{FAF90A80-48F8-4829-A607-4A35E70DA385}" srcOrd="2" destOrd="0" presId="urn:microsoft.com/office/officeart/2005/8/layout/orgChart1"/>
    <dgm:cxn modelId="{A245BDC7-FC42-40C7-860A-375785096568}" type="presParOf" srcId="{8599FD4F-8C69-4ACD-B01B-A510CCFBDF71}" destId="{B808AC4F-B324-4ACC-BFCB-B5EC5B7A8D31}" srcOrd="2" destOrd="0" presId="urn:microsoft.com/office/officeart/2005/8/layout/orgChart1"/>
    <dgm:cxn modelId="{342C0E26-D6B5-4D06-B0EF-5EFE2EC28E1A}" type="presParOf" srcId="{8599FD4F-8C69-4ACD-B01B-A510CCFBDF71}" destId="{5516D08E-1641-4752-8093-2078889DBA32}" srcOrd="3" destOrd="0" presId="urn:microsoft.com/office/officeart/2005/8/layout/orgChart1"/>
    <dgm:cxn modelId="{8BF67E47-A86C-42EB-B17A-F50702A26FDB}" type="presParOf" srcId="{5516D08E-1641-4752-8093-2078889DBA32}" destId="{4931D0B2-CF61-4617-BADE-53C62EF90BF3}" srcOrd="0" destOrd="0" presId="urn:microsoft.com/office/officeart/2005/8/layout/orgChart1"/>
    <dgm:cxn modelId="{5E5DEAFE-089F-45A5-BA6E-3D9C253F2AC2}" type="presParOf" srcId="{4931D0B2-CF61-4617-BADE-53C62EF90BF3}" destId="{CA4FA850-720A-4B4A-BEF0-B09C0861CF45}" srcOrd="0" destOrd="0" presId="urn:microsoft.com/office/officeart/2005/8/layout/orgChart1"/>
    <dgm:cxn modelId="{181F33A9-0BC0-4C3C-9094-1A95A89FDD8D}" type="presParOf" srcId="{4931D0B2-CF61-4617-BADE-53C62EF90BF3}" destId="{E752FEA2-A4F5-4432-83C3-1EFA702A39DA}" srcOrd="1" destOrd="0" presId="urn:microsoft.com/office/officeart/2005/8/layout/orgChart1"/>
    <dgm:cxn modelId="{5C02BE48-E5EB-4659-BC38-9D8B6671D2BA}" type="presParOf" srcId="{5516D08E-1641-4752-8093-2078889DBA32}" destId="{C9928DEF-AF02-4242-AE73-0EC4B5A20FEB}" srcOrd="1" destOrd="0" presId="urn:microsoft.com/office/officeart/2005/8/layout/orgChart1"/>
    <dgm:cxn modelId="{6FA33F20-F239-48A5-BEFA-F5448AE47C05}" type="presParOf" srcId="{5516D08E-1641-4752-8093-2078889DBA32}" destId="{D7965B11-F54D-40B4-96FB-80397E6AC46D}" srcOrd="2" destOrd="0" presId="urn:microsoft.com/office/officeart/2005/8/layout/orgChart1"/>
    <dgm:cxn modelId="{7E770A1D-D408-42C6-A259-87EFA2AD8B19}" type="presParOf" srcId="{CB6F4608-B2F2-4B03-A314-B5CAE832E284}" destId="{381C0D7D-93A3-40F4-BA3C-CC76A91D0E03}" srcOrd="2" destOrd="0" presId="urn:microsoft.com/office/officeart/2005/8/layout/orgChart1"/>
    <dgm:cxn modelId="{40A3BF04-91F6-4B27-A3AC-AB57DDEB34C2}" type="presParOf" srcId="{89D311E3-CE02-420E-BBDD-B43FEFFD711A}" destId="{E2439021-6E74-45E5-BDED-309E47506CAC}" srcOrd="2" destOrd="0" presId="urn:microsoft.com/office/officeart/2005/8/layout/orgChart1"/>
    <dgm:cxn modelId="{D0422C73-534B-4B26-9B8F-9A54E7DA72C5}" type="presParOf" srcId="{AF41048F-4FDE-4434-9950-A3DC2BE5EE2C}" destId="{A8B3056E-BDE8-41BF-91CE-8AA3A58D5028}" srcOrd="10" destOrd="0" presId="urn:microsoft.com/office/officeart/2005/8/layout/orgChart1"/>
    <dgm:cxn modelId="{A8A60B2D-7332-4D05-9E3E-A118BA295254}" type="presParOf" srcId="{AF41048F-4FDE-4434-9950-A3DC2BE5EE2C}" destId="{9CAAE2DF-06B1-4D98-A8F6-E41E6A0F4F79}" srcOrd="11" destOrd="0" presId="urn:microsoft.com/office/officeart/2005/8/layout/orgChart1"/>
    <dgm:cxn modelId="{CED3444C-BFB3-4A41-8523-93522A2C57E0}" type="presParOf" srcId="{9CAAE2DF-06B1-4D98-A8F6-E41E6A0F4F79}" destId="{6497FC07-F62C-4E17-948E-5D50689A7CCC}" srcOrd="0" destOrd="0" presId="urn:microsoft.com/office/officeart/2005/8/layout/orgChart1"/>
    <dgm:cxn modelId="{022C383B-5B0C-4A75-90EA-790B7A0A4AE5}" type="presParOf" srcId="{6497FC07-F62C-4E17-948E-5D50689A7CCC}" destId="{C1F7924E-639A-4A59-B1D0-5DDAA4F31CC8}" srcOrd="0" destOrd="0" presId="urn:microsoft.com/office/officeart/2005/8/layout/orgChart1"/>
    <dgm:cxn modelId="{81548AA3-4DAF-4594-9976-2DEFCE86ABEA}" type="presParOf" srcId="{6497FC07-F62C-4E17-948E-5D50689A7CCC}" destId="{99DAD5CF-544E-4544-8DEB-98125E40DBE6}" srcOrd="1" destOrd="0" presId="urn:microsoft.com/office/officeart/2005/8/layout/orgChart1"/>
    <dgm:cxn modelId="{6BD3F2D1-8C96-4599-8EE2-DA2220F35924}" type="presParOf" srcId="{9CAAE2DF-06B1-4D98-A8F6-E41E6A0F4F79}" destId="{9ECB98AB-DDAA-4FA9-AFE0-9D27F9FBCC5E}" srcOrd="1" destOrd="0" presId="urn:microsoft.com/office/officeart/2005/8/layout/orgChart1"/>
    <dgm:cxn modelId="{22AC7A6D-E2E0-4AF1-A6D6-390E5A9E62E7}" type="presParOf" srcId="{9ECB98AB-DDAA-4FA9-AFE0-9D27F9FBCC5E}" destId="{FB6051CE-6DFA-4603-9CFD-0C34F1B37E19}" srcOrd="0" destOrd="0" presId="urn:microsoft.com/office/officeart/2005/8/layout/orgChart1"/>
    <dgm:cxn modelId="{AE7FB28C-0A1B-450F-B8CD-8B4373649B09}" type="presParOf" srcId="{9ECB98AB-DDAA-4FA9-AFE0-9D27F9FBCC5E}" destId="{034F20A9-9433-4E72-8A82-1E3424334478}" srcOrd="1" destOrd="0" presId="urn:microsoft.com/office/officeart/2005/8/layout/orgChart1"/>
    <dgm:cxn modelId="{381DEDE4-CE99-40E9-B4F4-B49423C9660D}" type="presParOf" srcId="{034F20A9-9433-4E72-8A82-1E3424334478}" destId="{6E8D0181-67E1-4936-A64B-455FA3B21B0E}" srcOrd="0" destOrd="0" presId="urn:microsoft.com/office/officeart/2005/8/layout/orgChart1"/>
    <dgm:cxn modelId="{D675B947-A27A-4CDE-8594-9272D3BE81C8}" type="presParOf" srcId="{6E8D0181-67E1-4936-A64B-455FA3B21B0E}" destId="{DE7F3155-8BA3-4E33-8235-283828F2C102}" srcOrd="0" destOrd="0" presId="urn:microsoft.com/office/officeart/2005/8/layout/orgChart1"/>
    <dgm:cxn modelId="{C9AD33A1-E018-41D4-8002-3D1CE3F8573C}" type="presParOf" srcId="{6E8D0181-67E1-4936-A64B-455FA3B21B0E}" destId="{AAD01EE3-95F6-4E2E-86F7-88615B0DD762}" srcOrd="1" destOrd="0" presId="urn:microsoft.com/office/officeart/2005/8/layout/orgChart1"/>
    <dgm:cxn modelId="{61E93922-42B2-445A-9B85-ECCC00EACC54}" type="presParOf" srcId="{034F20A9-9433-4E72-8A82-1E3424334478}" destId="{1EBD56DE-B865-45CA-8D3C-FB1D5DF3FDDD}" srcOrd="1" destOrd="0" presId="urn:microsoft.com/office/officeart/2005/8/layout/orgChart1"/>
    <dgm:cxn modelId="{B2794629-DF2E-47F1-8A16-075404B9EFA2}" type="presParOf" srcId="{1EBD56DE-B865-45CA-8D3C-FB1D5DF3FDDD}" destId="{E5C4CDDF-AE2A-4294-A229-F17E46A34CB1}" srcOrd="0" destOrd="0" presId="urn:microsoft.com/office/officeart/2005/8/layout/orgChart1"/>
    <dgm:cxn modelId="{08C205CA-86AD-4180-BAA9-225A413DD3A6}" type="presParOf" srcId="{1EBD56DE-B865-45CA-8D3C-FB1D5DF3FDDD}" destId="{34EED0DA-94B3-4F0F-9597-8760E73618BA}" srcOrd="1" destOrd="0" presId="urn:microsoft.com/office/officeart/2005/8/layout/orgChart1"/>
    <dgm:cxn modelId="{600D0A11-4B2D-4718-AAD5-92A4B84E3E8A}" type="presParOf" srcId="{34EED0DA-94B3-4F0F-9597-8760E73618BA}" destId="{C8BE9375-E56B-4B49-A905-B1F430BBD54E}" srcOrd="0" destOrd="0" presId="urn:microsoft.com/office/officeart/2005/8/layout/orgChart1"/>
    <dgm:cxn modelId="{5C56C7C8-888D-4DFB-89A6-828EF95B7915}" type="presParOf" srcId="{C8BE9375-E56B-4B49-A905-B1F430BBD54E}" destId="{C6A78859-116D-406A-A57C-1711EE2B4AB4}" srcOrd="0" destOrd="0" presId="urn:microsoft.com/office/officeart/2005/8/layout/orgChart1"/>
    <dgm:cxn modelId="{1CF1F444-2753-4951-996A-067EF2A33DE8}" type="presParOf" srcId="{C8BE9375-E56B-4B49-A905-B1F430BBD54E}" destId="{B23E916C-553F-4EFD-AFBB-701849BBD832}" srcOrd="1" destOrd="0" presId="urn:microsoft.com/office/officeart/2005/8/layout/orgChart1"/>
    <dgm:cxn modelId="{4BF380F5-B74F-4DAC-BF8B-DD1C71B3A328}" type="presParOf" srcId="{34EED0DA-94B3-4F0F-9597-8760E73618BA}" destId="{5E7B0505-AFF8-4F39-B0BA-C01B5B843865}" srcOrd="1" destOrd="0" presId="urn:microsoft.com/office/officeart/2005/8/layout/orgChart1"/>
    <dgm:cxn modelId="{0F1E40C1-01D5-4995-9ECF-F80572EA0A65}" type="presParOf" srcId="{34EED0DA-94B3-4F0F-9597-8760E73618BA}" destId="{D3C0EEF0-B6A2-421F-A097-E807AAB76BFC}" srcOrd="2" destOrd="0" presId="urn:microsoft.com/office/officeart/2005/8/layout/orgChart1"/>
    <dgm:cxn modelId="{F41CAFC2-E026-453C-8D78-552C5CA4C900}" type="presParOf" srcId="{1EBD56DE-B865-45CA-8D3C-FB1D5DF3FDDD}" destId="{C4C1AE72-D1BF-440D-AA20-685FF9C7E827}" srcOrd="2" destOrd="0" presId="urn:microsoft.com/office/officeart/2005/8/layout/orgChart1"/>
    <dgm:cxn modelId="{1783CE06-0CEB-4841-BD13-E38914C046BE}" type="presParOf" srcId="{1EBD56DE-B865-45CA-8D3C-FB1D5DF3FDDD}" destId="{AEB487BA-7506-4177-B8BE-12AA2901A9F3}" srcOrd="3" destOrd="0" presId="urn:microsoft.com/office/officeart/2005/8/layout/orgChart1"/>
    <dgm:cxn modelId="{6A470138-7F80-4979-A149-708A55D4B3B8}" type="presParOf" srcId="{AEB487BA-7506-4177-B8BE-12AA2901A9F3}" destId="{96AE1D42-19BA-4498-A4AB-2C801FB40115}" srcOrd="0" destOrd="0" presId="urn:microsoft.com/office/officeart/2005/8/layout/orgChart1"/>
    <dgm:cxn modelId="{50A65B6C-A4C3-4851-8833-EF1BBFAA6687}" type="presParOf" srcId="{96AE1D42-19BA-4498-A4AB-2C801FB40115}" destId="{37CA9B65-9FC6-442D-8890-3E407A4EBFF4}" srcOrd="0" destOrd="0" presId="urn:microsoft.com/office/officeart/2005/8/layout/orgChart1"/>
    <dgm:cxn modelId="{ABBA70F4-FA4C-4023-9617-3CAE30E47489}" type="presParOf" srcId="{96AE1D42-19BA-4498-A4AB-2C801FB40115}" destId="{30F1C5EA-8CF3-4063-8917-0A4D670B395E}" srcOrd="1" destOrd="0" presId="urn:microsoft.com/office/officeart/2005/8/layout/orgChart1"/>
    <dgm:cxn modelId="{45CEFE61-1CA7-483E-8AF0-C9A75D294082}" type="presParOf" srcId="{AEB487BA-7506-4177-B8BE-12AA2901A9F3}" destId="{41D91D0B-4C75-4680-A648-586255C1B1D9}" srcOrd="1" destOrd="0" presId="urn:microsoft.com/office/officeart/2005/8/layout/orgChart1"/>
    <dgm:cxn modelId="{348281D8-787C-4CE9-9269-6C8EA45AB21A}" type="presParOf" srcId="{AEB487BA-7506-4177-B8BE-12AA2901A9F3}" destId="{E795759A-DAAF-4782-BCD6-10617E467D60}" srcOrd="2" destOrd="0" presId="urn:microsoft.com/office/officeart/2005/8/layout/orgChart1"/>
    <dgm:cxn modelId="{BB92557E-0B55-491D-BB39-C458F67934FD}" type="presParOf" srcId="{1EBD56DE-B865-45CA-8D3C-FB1D5DF3FDDD}" destId="{7A223CFB-9F42-463C-BA42-E77F3B49E324}" srcOrd="4" destOrd="0" presId="urn:microsoft.com/office/officeart/2005/8/layout/orgChart1"/>
    <dgm:cxn modelId="{02B46F46-A650-4F92-9AA8-1F82C333D273}" type="presParOf" srcId="{1EBD56DE-B865-45CA-8D3C-FB1D5DF3FDDD}" destId="{D2395AE0-A420-4C6D-9411-E4801A5B8CDC}" srcOrd="5" destOrd="0" presId="urn:microsoft.com/office/officeart/2005/8/layout/orgChart1"/>
    <dgm:cxn modelId="{CA3E6F84-E015-4905-9143-10C66D4C522A}" type="presParOf" srcId="{D2395AE0-A420-4C6D-9411-E4801A5B8CDC}" destId="{7149754D-8407-437B-8033-63F4C190EFC5}" srcOrd="0" destOrd="0" presId="urn:microsoft.com/office/officeart/2005/8/layout/orgChart1"/>
    <dgm:cxn modelId="{EAEF6144-6037-4ABC-B926-B4D836653261}" type="presParOf" srcId="{7149754D-8407-437B-8033-63F4C190EFC5}" destId="{B544484C-52A1-4B6A-A5DE-AB9EF81C5F24}" srcOrd="0" destOrd="0" presId="urn:microsoft.com/office/officeart/2005/8/layout/orgChart1"/>
    <dgm:cxn modelId="{5CF9D45C-9104-4BF4-9E28-CDB1A72104FD}" type="presParOf" srcId="{7149754D-8407-437B-8033-63F4C190EFC5}" destId="{0A29F96B-54C4-4A61-9D72-A11C2FD57C19}" srcOrd="1" destOrd="0" presId="urn:microsoft.com/office/officeart/2005/8/layout/orgChart1"/>
    <dgm:cxn modelId="{91D3D468-5560-4B69-8C8A-8F335B283046}" type="presParOf" srcId="{D2395AE0-A420-4C6D-9411-E4801A5B8CDC}" destId="{998E49FC-C811-4C99-AC48-74D3A20C293D}" srcOrd="1" destOrd="0" presId="urn:microsoft.com/office/officeart/2005/8/layout/orgChart1"/>
    <dgm:cxn modelId="{22CBC1CA-01CF-4457-AA82-B3989C0C7222}" type="presParOf" srcId="{D2395AE0-A420-4C6D-9411-E4801A5B8CDC}" destId="{3B74029C-757C-4B3F-8634-150469EC9C5D}" srcOrd="2" destOrd="0" presId="urn:microsoft.com/office/officeart/2005/8/layout/orgChart1"/>
    <dgm:cxn modelId="{374C2BC8-9AEF-49ED-972E-6F15FEE236E2}" type="presParOf" srcId="{034F20A9-9433-4E72-8A82-1E3424334478}" destId="{1B45CCC9-7BBA-49AE-B0CB-140D52016631}" srcOrd="2" destOrd="0" presId="urn:microsoft.com/office/officeart/2005/8/layout/orgChart1"/>
    <dgm:cxn modelId="{53C58EDC-36FC-4449-884D-0A0BE0085F36}" type="presParOf" srcId="{9CAAE2DF-06B1-4D98-A8F6-E41E6A0F4F79}" destId="{F7036795-3E30-4D5B-B574-F16A99730BCE}" srcOrd="2" destOrd="0" presId="urn:microsoft.com/office/officeart/2005/8/layout/orgChart1"/>
    <dgm:cxn modelId="{EA2D6512-3B88-4FE7-A0B7-1E5EA870B404}" type="presParOf" srcId="{AF41048F-4FDE-4434-9950-A3DC2BE5EE2C}" destId="{E97BB1FA-0905-4D04-88B8-0F19EB953CC7}" srcOrd="12" destOrd="0" presId="urn:microsoft.com/office/officeart/2005/8/layout/orgChart1"/>
    <dgm:cxn modelId="{1E122A4B-8136-47F2-8EE7-ECEC72CB7019}" type="presParOf" srcId="{AF41048F-4FDE-4434-9950-A3DC2BE5EE2C}" destId="{0A416CE7-8568-4BC3-9884-B8B0B7924316}" srcOrd="13" destOrd="0" presId="urn:microsoft.com/office/officeart/2005/8/layout/orgChart1"/>
    <dgm:cxn modelId="{463231AB-2A34-4E0D-A863-EAC46AE0D581}" type="presParOf" srcId="{0A416CE7-8568-4BC3-9884-B8B0B7924316}" destId="{CB13B12C-82FB-496C-877E-AFB37C05C471}" srcOrd="0" destOrd="0" presId="urn:microsoft.com/office/officeart/2005/8/layout/orgChart1"/>
    <dgm:cxn modelId="{DEEBC1F8-BF26-46BD-8FBB-8EBA0EC003EB}" type="presParOf" srcId="{CB13B12C-82FB-496C-877E-AFB37C05C471}" destId="{79BADCBD-1132-4F2F-8F52-1E051A2654F0}" srcOrd="0" destOrd="0" presId="urn:microsoft.com/office/officeart/2005/8/layout/orgChart1"/>
    <dgm:cxn modelId="{82B485F8-5B8B-4EC5-BDA9-A6A517810FAB}" type="presParOf" srcId="{CB13B12C-82FB-496C-877E-AFB37C05C471}" destId="{1AA0581B-BC28-45E4-BA10-4D0E46F84EA3}" srcOrd="1" destOrd="0" presId="urn:microsoft.com/office/officeart/2005/8/layout/orgChart1"/>
    <dgm:cxn modelId="{3FA13DB5-4B6E-4B10-8ADC-64CCA2962B09}" type="presParOf" srcId="{0A416CE7-8568-4BC3-9884-B8B0B7924316}" destId="{F6E8475E-CF99-4908-A852-5ADCF85612B4}" srcOrd="1" destOrd="0" presId="urn:microsoft.com/office/officeart/2005/8/layout/orgChart1"/>
    <dgm:cxn modelId="{9E93BEAD-E131-4DE4-AC12-E9E1A63E1DDC}" type="presParOf" srcId="{F6E8475E-CF99-4908-A852-5ADCF85612B4}" destId="{82780445-748B-4305-B73A-38D249A6418D}" srcOrd="0" destOrd="0" presId="urn:microsoft.com/office/officeart/2005/8/layout/orgChart1"/>
    <dgm:cxn modelId="{187CBF15-3C0F-431F-8C2E-FB64B2769468}" type="presParOf" srcId="{F6E8475E-CF99-4908-A852-5ADCF85612B4}" destId="{2A3EA7C2-BBB6-49E6-BE24-1703ABAF6428}" srcOrd="1" destOrd="0" presId="urn:microsoft.com/office/officeart/2005/8/layout/orgChart1"/>
    <dgm:cxn modelId="{88B14D19-AE10-438B-9997-60612845C91A}" type="presParOf" srcId="{2A3EA7C2-BBB6-49E6-BE24-1703ABAF6428}" destId="{B2A1D558-F758-4BB8-81FB-314F4262300B}" srcOrd="0" destOrd="0" presId="urn:microsoft.com/office/officeart/2005/8/layout/orgChart1"/>
    <dgm:cxn modelId="{C5423C09-EDE1-4F3F-9282-D8DD78D1368F}" type="presParOf" srcId="{B2A1D558-F758-4BB8-81FB-314F4262300B}" destId="{DB385FAA-CB0F-48B8-8F70-D20110F0B542}" srcOrd="0" destOrd="0" presId="urn:microsoft.com/office/officeart/2005/8/layout/orgChart1"/>
    <dgm:cxn modelId="{03E51153-27D4-4495-B4F3-6F7554EA4F66}" type="presParOf" srcId="{B2A1D558-F758-4BB8-81FB-314F4262300B}" destId="{4F507F07-B136-4092-8210-E3968C6D93E6}" srcOrd="1" destOrd="0" presId="urn:microsoft.com/office/officeart/2005/8/layout/orgChart1"/>
    <dgm:cxn modelId="{DBF8EB16-1E64-4022-B6F0-6F0141F947E0}" type="presParOf" srcId="{2A3EA7C2-BBB6-49E6-BE24-1703ABAF6428}" destId="{BC4C1A39-0233-4BE4-A436-A081E9F7AE47}" srcOrd="1" destOrd="0" presId="urn:microsoft.com/office/officeart/2005/8/layout/orgChart1"/>
    <dgm:cxn modelId="{ED650A07-1FA7-46FB-A07A-ED55E3B95C88}" type="presParOf" srcId="{BC4C1A39-0233-4BE4-A436-A081E9F7AE47}" destId="{155F9A92-69BE-4159-8168-5AE29CFA26ED}" srcOrd="0" destOrd="0" presId="urn:microsoft.com/office/officeart/2005/8/layout/orgChart1"/>
    <dgm:cxn modelId="{4CE16753-32EC-4710-ABC7-930992C50F8D}" type="presParOf" srcId="{BC4C1A39-0233-4BE4-A436-A081E9F7AE47}" destId="{CB9287FC-34C0-41C7-B295-26386E76127E}" srcOrd="1" destOrd="0" presId="urn:microsoft.com/office/officeart/2005/8/layout/orgChart1"/>
    <dgm:cxn modelId="{FA824E3F-11E0-4D0E-99B3-B322AF43595F}" type="presParOf" srcId="{CB9287FC-34C0-41C7-B295-26386E76127E}" destId="{3BF8C72A-1DC2-4F8E-A680-DBAF6FD0597B}" srcOrd="0" destOrd="0" presId="urn:microsoft.com/office/officeart/2005/8/layout/orgChart1"/>
    <dgm:cxn modelId="{E2FBA2B4-D2C8-4272-87AB-75E3B0344994}" type="presParOf" srcId="{3BF8C72A-1DC2-4F8E-A680-DBAF6FD0597B}" destId="{53255FBC-95FD-44CF-9E92-EA0CFED09335}" srcOrd="0" destOrd="0" presId="urn:microsoft.com/office/officeart/2005/8/layout/orgChart1"/>
    <dgm:cxn modelId="{592BF0C1-68AD-4F8B-B22A-17F43947B08A}" type="presParOf" srcId="{3BF8C72A-1DC2-4F8E-A680-DBAF6FD0597B}" destId="{4575E7C5-8BF4-4AFF-BE52-5E6A8AC8BC71}" srcOrd="1" destOrd="0" presId="urn:microsoft.com/office/officeart/2005/8/layout/orgChart1"/>
    <dgm:cxn modelId="{7C00D427-D16B-4A69-9E75-D9EA1811CE76}" type="presParOf" srcId="{CB9287FC-34C0-41C7-B295-26386E76127E}" destId="{BA4E7D89-0DAD-42C5-A78A-C7A7FDD07980}" srcOrd="1" destOrd="0" presId="urn:microsoft.com/office/officeart/2005/8/layout/orgChart1"/>
    <dgm:cxn modelId="{A15B43D2-E637-485C-8201-4D042F824E8F}" type="presParOf" srcId="{CB9287FC-34C0-41C7-B295-26386E76127E}" destId="{BEEAC8F4-353B-49A0-88C3-B76BA15B150C}" srcOrd="2" destOrd="0" presId="urn:microsoft.com/office/officeart/2005/8/layout/orgChart1"/>
    <dgm:cxn modelId="{93557E78-3CCA-48D6-889C-330717A504A6}" type="presParOf" srcId="{BC4C1A39-0233-4BE4-A436-A081E9F7AE47}" destId="{68E79818-DAB3-4C33-8B87-1E7AC792313A}" srcOrd="2" destOrd="0" presId="urn:microsoft.com/office/officeart/2005/8/layout/orgChart1"/>
    <dgm:cxn modelId="{3C0BE5DF-E701-46C0-BDCA-7C4F13079BA8}" type="presParOf" srcId="{BC4C1A39-0233-4BE4-A436-A081E9F7AE47}" destId="{13AE377B-C6C1-4E58-81C3-46CDEADC18C9}" srcOrd="3" destOrd="0" presId="urn:microsoft.com/office/officeart/2005/8/layout/orgChart1"/>
    <dgm:cxn modelId="{34C0C976-29F3-4151-B4BE-FA256FE4A0FB}" type="presParOf" srcId="{13AE377B-C6C1-4E58-81C3-46CDEADC18C9}" destId="{C72FF135-E0D5-4BFB-B981-4357906E9B44}" srcOrd="0" destOrd="0" presId="urn:microsoft.com/office/officeart/2005/8/layout/orgChart1"/>
    <dgm:cxn modelId="{35EAA4C5-B944-4F33-BD88-6D42CEAFAAC0}" type="presParOf" srcId="{C72FF135-E0D5-4BFB-B981-4357906E9B44}" destId="{92E43322-D47F-4A71-873F-2BBF193EBED2}" srcOrd="0" destOrd="0" presId="urn:microsoft.com/office/officeart/2005/8/layout/orgChart1"/>
    <dgm:cxn modelId="{19A9713D-7AA0-4FFA-A530-4EA43E99B437}" type="presParOf" srcId="{C72FF135-E0D5-4BFB-B981-4357906E9B44}" destId="{EE058B9C-5AF7-4077-9972-6B594EFA8D1B}" srcOrd="1" destOrd="0" presId="urn:microsoft.com/office/officeart/2005/8/layout/orgChart1"/>
    <dgm:cxn modelId="{82BC442D-5E13-49E0-BE0B-39D6D2BD2905}" type="presParOf" srcId="{13AE377B-C6C1-4E58-81C3-46CDEADC18C9}" destId="{AF21CC06-5049-478B-A0A8-7888E3AF01A2}" srcOrd="1" destOrd="0" presId="urn:microsoft.com/office/officeart/2005/8/layout/orgChart1"/>
    <dgm:cxn modelId="{B523DD9E-B0EB-447F-BA37-15D947B4BB6F}" type="presParOf" srcId="{13AE377B-C6C1-4E58-81C3-46CDEADC18C9}" destId="{16F9901F-FA25-40E0-99B1-3478FDBF28A7}" srcOrd="2" destOrd="0" presId="urn:microsoft.com/office/officeart/2005/8/layout/orgChart1"/>
    <dgm:cxn modelId="{513B30D4-AC70-4EA0-9CAF-C81F54847AD6}" type="presParOf" srcId="{BC4C1A39-0233-4BE4-A436-A081E9F7AE47}" destId="{F512EF12-EF60-4E35-BEE4-DB7C0EE1DA82}" srcOrd="4" destOrd="0" presId="urn:microsoft.com/office/officeart/2005/8/layout/orgChart1"/>
    <dgm:cxn modelId="{1AF9BAD7-AF8D-47DF-87DA-1BE36A6E33CE}" type="presParOf" srcId="{BC4C1A39-0233-4BE4-A436-A081E9F7AE47}" destId="{73D91678-5929-45A3-A952-B601B19EB0DF}" srcOrd="5" destOrd="0" presId="urn:microsoft.com/office/officeart/2005/8/layout/orgChart1"/>
    <dgm:cxn modelId="{7209524A-C6E8-49D2-881C-1557C81D309C}" type="presParOf" srcId="{73D91678-5929-45A3-A952-B601B19EB0DF}" destId="{27304140-F238-4D4A-B044-D43E2690CEF4}" srcOrd="0" destOrd="0" presId="urn:microsoft.com/office/officeart/2005/8/layout/orgChart1"/>
    <dgm:cxn modelId="{A7A6504C-AD8C-4C1D-96EF-BF3DE1F27A75}" type="presParOf" srcId="{27304140-F238-4D4A-B044-D43E2690CEF4}" destId="{F29C0446-2D34-44C4-9B61-C4EE9E16BFA6}" srcOrd="0" destOrd="0" presId="urn:microsoft.com/office/officeart/2005/8/layout/orgChart1"/>
    <dgm:cxn modelId="{199739EA-044B-46D1-B559-155A55878387}" type="presParOf" srcId="{27304140-F238-4D4A-B044-D43E2690CEF4}" destId="{AB4ED9A0-0D78-4EC5-BE05-930848D5F4A8}" srcOrd="1" destOrd="0" presId="urn:microsoft.com/office/officeart/2005/8/layout/orgChart1"/>
    <dgm:cxn modelId="{9936B182-C9F8-4B0D-B7AF-2414D8554BF8}" type="presParOf" srcId="{73D91678-5929-45A3-A952-B601B19EB0DF}" destId="{37A1ACB1-95D4-4B29-A3B2-EF6F3EDA4271}" srcOrd="1" destOrd="0" presId="urn:microsoft.com/office/officeart/2005/8/layout/orgChart1"/>
    <dgm:cxn modelId="{0EE3BA25-A729-4DB3-883F-DE0CBC32847E}" type="presParOf" srcId="{73D91678-5929-45A3-A952-B601B19EB0DF}" destId="{444136AE-EE39-4D5F-B446-21A8FF826B25}" srcOrd="2" destOrd="0" presId="urn:microsoft.com/office/officeart/2005/8/layout/orgChart1"/>
    <dgm:cxn modelId="{6B60CC3C-E222-437C-8B55-91CC2AB38854}" type="presParOf" srcId="{2A3EA7C2-BBB6-49E6-BE24-1703ABAF6428}" destId="{F716DE92-2C24-4501-A4EF-270AFD1504F2}" srcOrd="2" destOrd="0" presId="urn:microsoft.com/office/officeart/2005/8/layout/orgChart1"/>
    <dgm:cxn modelId="{97AACEF5-1888-4BBF-86C9-3F3752B05E17}" type="presParOf" srcId="{0A416CE7-8568-4BC3-9884-B8B0B7924316}" destId="{5CAF4737-448D-449C-83DA-52745A7BAE3D}" srcOrd="2" destOrd="0" presId="urn:microsoft.com/office/officeart/2005/8/layout/orgChart1"/>
    <dgm:cxn modelId="{53E03AF7-D63C-4F20-A6E1-AC5A754106C2}" type="presParOf" srcId="{3BDE53C4-E121-42F4-8473-6D216115EE56}" destId="{19A0C890-4260-4A1F-A9EF-3486EFFCD8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DA441-8C1F-45B3-853B-9BB0E52383F5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a-DK"/>
        </a:p>
      </dgm:t>
    </dgm:pt>
    <dgm:pt modelId="{EBDA47F6-7D76-42EB-8C53-E65DB2E7D713}">
      <dgm:prSet phldrT="[Tekst]"/>
      <dgm:spPr>
        <a:solidFill>
          <a:srgbClr val="0070C0"/>
        </a:solidFill>
      </dgm:spPr>
      <dgm:t>
        <a:bodyPr/>
        <a:lstStyle/>
        <a:p>
          <a:r>
            <a:rPr lang="da-DK"/>
            <a:t>Indsatsområde 1</a:t>
          </a:r>
        </a:p>
        <a:p>
          <a:r>
            <a:rPr lang="da-DK"/>
            <a:t>Fagligt læringsrum</a:t>
          </a:r>
        </a:p>
      </dgm:t>
    </dgm:pt>
    <dgm:pt modelId="{2C6197E3-A467-488D-8FA9-1627C92AA620}" type="parTrans" cxnId="{BE4A634E-1EBC-448C-972B-25BBF0F62786}">
      <dgm:prSet/>
      <dgm:spPr/>
      <dgm:t>
        <a:bodyPr/>
        <a:lstStyle/>
        <a:p>
          <a:endParaRPr lang="da-DK"/>
        </a:p>
      </dgm:t>
    </dgm:pt>
    <dgm:pt modelId="{B81D214A-562B-4474-B4F6-3F015F316AB7}" type="sibTrans" cxnId="{BE4A634E-1EBC-448C-972B-25BBF0F62786}">
      <dgm:prSet/>
      <dgm:spPr/>
      <dgm:t>
        <a:bodyPr/>
        <a:lstStyle/>
        <a:p>
          <a:endParaRPr lang="da-DK"/>
        </a:p>
      </dgm:t>
    </dgm:pt>
    <dgm:pt modelId="{B76AE140-588C-4E36-91E8-531999A043FE}">
      <dgm:prSet phldrT="[Tekst]"/>
      <dgm:spPr/>
      <dgm:t>
        <a:bodyPr/>
        <a:lstStyle/>
        <a:p>
          <a:pPr marL="171450" marR="0" lvl="1" indent="0" defTabSz="755650" eaLnBrk="1" fontAlgn="auto" latinLnBrk="0" hangingPunct="1"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da-DK" dirty="0"/>
            <a:t>Workshop 10.11.25 Jonas Sprogø</a:t>
          </a:r>
        </a:p>
      </dgm:t>
    </dgm:pt>
    <dgm:pt modelId="{C01AEA4C-9D58-42AD-9134-B6B7795A2F3F}" type="parTrans" cxnId="{3987AA0F-7A83-4AD0-B3EC-623788D083EA}">
      <dgm:prSet/>
      <dgm:spPr/>
      <dgm:t>
        <a:bodyPr/>
        <a:lstStyle/>
        <a:p>
          <a:endParaRPr lang="da-DK"/>
        </a:p>
      </dgm:t>
    </dgm:pt>
    <dgm:pt modelId="{0D17BA7D-CA36-4A62-AA0D-4E061CF44A39}" type="sibTrans" cxnId="{3987AA0F-7A83-4AD0-B3EC-623788D083EA}">
      <dgm:prSet/>
      <dgm:spPr/>
      <dgm:t>
        <a:bodyPr/>
        <a:lstStyle/>
        <a:p>
          <a:endParaRPr lang="da-DK"/>
        </a:p>
      </dgm:t>
    </dgm:pt>
    <dgm:pt modelId="{C9403E84-C6F3-4199-A143-B2F3A5B268C7}">
      <dgm:prSet phldrT="[Tekst]"/>
      <dgm:spPr>
        <a:solidFill>
          <a:srgbClr val="92D050"/>
        </a:solidFill>
      </dgm:spPr>
      <dgm:t>
        <a:bodyPr/>
        <a:lstStyle/>
        <a:p>
          <a:r>
            <a:rPr lang="da-DK"/>
            <a:t>Indsatsområde 2</a:t>
          </a:r>
        </a:p>
        <a:p>
          <a:r>
            <a:rPr lang="da-DK"/>
            <a:t>Campus som socialt rum</a:t>
          </a:r>
        </a:p>
      </dgm:t>
    </dgm:pt>
    <dgm:pt modelId="{FBC1DF26-BEB4-473E-B713-FDB03817A91D}" type="parTrans" cxnId="{6115EC68-6E37-47CE-AAC2-795BB5F7A4CE}">
      <dgm:prSet/>
      <dgm:spPr/>
      <dgm:t>
        <a:bodyPr/>
        <a:lstStyle/>
        <a:p>
          <a:endParaRPr lang="da-DK"/>
        </a:p>
      </dgm:t>
    </dgm:pt>
    <dgm:pt modelId="{61F496B1-C27A-4248-BAE6-3E15564C1F73}" type="sibTrans" cxnId="{6115EC68-6E37-47CE-AAC2-795BB5F7A4CE}">
      <dgm:prSet/>
      <dgm:spPr/>
      <dgm:t>
        <a:bodyPr/>
        <a:lstStyle/>
        <a:p>
          <a:endParaRPr lang="da-DK"/>
        </a:p>
      </dgm:t>
    </dgm:pt>
    <dgm:pt modelId="{3EF8EF7F-0EC3-4247-B904-C35C473996A0}">
      <dgm:prSet phldrT="[Tekst]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da-DK" dirty="0"/>
            <a:t> Workshop 2.12..25</a:t>
          </a:r>
        </a:p>
      </dgm:t>
    </dgm:pt>
    <dgm:pt modelId="{0C8FF373-999F-4DB3-AA0D-6EFBE1468BFB}" type="parTrans" cxnId="{65BF2122-6160-46DE-9004-F26A22D80522}">
      <dgm:prSet/>
      <dgm:spPr/>
      <dgm:t>
        <a:bodyPr/>
        <a:lstStyle/>
        <a:p>
          <a:endParaRPr lang="da-DK"/>
        </a:p>
      </dgm:t>
    </dgm:pt>
    <dgm:pt modelId="{AF2E021B-D33D-470B-870F-B844DB2E0683}" type="sibTrans" cxnId="{65BF2122-6160-46DE-9004-F26A22D80522}">
      <dgm:prSet/>
      <dgm:spPr/>
      <dgm:t>
        <a:bodyPr/>
        <a:lstStyle/>
        <a:p>
          <a:endParaRPr lang="da-DK"/>
        </a:p>
      </dgm:t>
    </dgm:pt>
    <dgm:pt modelId="{40D00140-CC03-488B-AF19-8A9742CC1F57}">
      <dgm:prSet phldrT="[Tekst]"/>
      <dgm:spPr/>
      <dgm:t>
        <a:bodyPr/>
        <a:lstStyle/>
        <a:p>
          <a:pPr marL="114300" lvl="1" indent="0" defTabSz="666750">
            <a:spcBef>
              <a:spcPct val="0"/>
            </a:spcBef>
            <a:spcAft>
              <a:spcPct val="15000"/>
            </a:spcAft>
          </a:pPr>
          <a:r>
            <a:rPr lang="da-DK" dirty="0"/>
            <a:t>Udvikling af medarbejderrettede aktiviteter (15)</a:t>
          </a:r>
        </a:p>
      </dgm:t>
    </dgm:pt>
    <dgm:pt modelId="{DB8B12A7-96EB-46E5-861F-C9F1A1A1F07D}" type="parTrans" cxnId="{DBEC0883-D52E-40CE-8F01-844C6A8013BB}">
      <dgm:prSet/>
      <dgm:spPr/>
      <dgm:t>
        <a:bodyPr/>
        <a:lstStyle/>
        <a:p>
          <a:endParaRPr lang="da-DK"/>
        </a:p>
      </dgm:t>
    </dgm:pt>
    <dgm:pt modelId="{A2606A2F-14CC-42AA-8EB9-056F109A64F4}" type="sibTrans" cxnId="{DBEC0883-D52E-40CE-8F01-844C6A8013BB}">
      <dgm:prSet/>
      <dgm:spPr/>
      <dgm:t>
        <a:bodyPr/>
        <a:lstStyle/>
        <a:p>
          <a:endParaRPr lang="da-DK"/>
        </a:p>
      </dgm:t>
    </dgm:pt>
    <dgm:pt modelId="{42C770B2-E80E-415C-918E-BE7A227D6543}">
      <dgm:prSet phldrT="[Tekst]"/>
      <dgm:spPr>
        <a:solidFill>
          <a:srgbClr val="FFC000"/>
        </a:solidFill>
      </dgm:spPr>
      <dgm:t>
        <a:bodyPr/>
        <a:lstStyle/>
        <a:p>
          <a:r>
            <a:rPr lang="da-DK"/>
            <a:t>Indsatsområde 3</a:t>
          </a:r>
        </a:p>
        <a:p>
          <a:r>
            <a:rPr lang="da-DK"/>
            <a:t>Organisatorisk fællesskab</a:t>
          </a:r>
        </a:p>
      </dgm:t>
    </dgm:pt>
    <dgm:pt modelId="{7DF0226C-2E3F-45F6-866E-86BC5C5D10B7}" type="parTrans" cxnId="{C98F94EB-13D1-4270-B623-67F2F5974F27}">
      <dgm:prSet/>
      <dgm:spPr/>
      <dgm:t>
        <a:bodyPr/>
        <a:lstStyle/>
        <a:p>
          <a:endParaRPr lang="da-DK"/>
        </a:p>
      </dgm:t>
    </dgm:pt>
    <dgm:pt modelId="{F2E91D0E-A1CD-4BF9-9CC9-609E5419F249}" type="sibTrans" cxnId="{C98F94EB-13D1-4270-B623-67F2F5974F27}">
      <dgm:prSet/>
      <dgm:spPr/>
      <dgm:t>
        <a:bodyPr/>
        <a:lstStyle/>
        <a:p>
          <a:endParaRPr lang="da-DK"/>
        </a:p>
      </dgm:t>
    </dgm:pt>
    <dgm:pt modelId="{4C64B4D7-3BEE-4045-85A1-10BFABF58EDA}">
      <dgm:prSet phldrT="[Tekst]"/>
      <dgm:spPr/>
      <dgm:t>
        <a:bodyPr/>
        <a:lstStyle/>
        <a:p>
          <a:r>
            <a:rPr lang="da-DK" dirty="0"/>
            <a:t>Inspirationsmøde 13.1.2026  Suna Christensen </a:t>
          </a:r>
        </a:p>
      </dgm:t>
    </dgm:pt>
    <dgm:pt modelId="{7576B6F7-4C80-4594-B295-7CBD3237D553}" type="parTrans" cxnId="{7C4434C1-D7F7-4B0E-8287-D602ED9C2382}">
      <dgm:prSet/>
      <dgm:spPr/>
      <dgm:t>
        <a:bodyPr/>
        <a:lstStyle/>
        <a:p>
          <a:endParaRPr lang="da-DK"/>
        </a:p>
      </dgm:t>
    </dgm:pt>
    <dgm:pt modelId="{BB2C2355-BC9A-41B8-AFCF-D7DBD2C3B2D5}" type="sibTrans" cxnId="{7C4434C1-D7F7-4B0E-8287-D602ED9C2382}">
      <dgm:prSet/>
      <dgm:spPr/>
      <dgm:t>
        <a:bodyPr/>
        <a:lstStyle/>
        <a:p>
          <a:endParaRPr lang="da-DK"/>
        </a:p>
      </dgm:t>
    </dgm:pt>
    <dgm:pt modelId="{AD8B8C42-DFF7-48AE-8E8B-FBB29DEEC5A0}">
      <dgm:prSet phldrT="[Tekst]"/>
      <dgm:spPr/>
      <dgm:t>
        <a:bodyPr/>
        <a:lstStyle/>
        <a:p>
          <a:pPr marL="171450" lvl="1" indent="0" defTabSz="75565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da-DK"/>
        </a:p>
      </dgm:t>
    </dgm:pt>
    <dgm:pt modelId="{6CFB4656-A7D6-44C6-A4C1-A09E24FD2B41}" type="parTrans" cxnId="{CB0D370A-1D72-4BA5-AEF0-9CCCF93545E1}">
      <dgm:prSet/>
      <dgm:spPr/>
      <dgm:t>
        <a:bodyPr/>
        <a:lstStyle/>
        <a:p>
          <a:endParaRPr lang="da-DK"/>
        </a:p>
      </dgm:t>
    </dgm:pt>
    <dgm:pt modelId="{F14AADF9-AFEC-4B97-9A9B-67A98B40A055}" type="sibTrans" cxnId="{CB0D370A-1D72-4BA5-AEF0-9CCCF93545E1}">
      <dgm:prSet/>
      <dgm:spPr/>
      <dgm:t>
        <a:bodyPr/>
        <a:lstStyle/>
        <a:p>
          <a:endParaRPr lang="da-DK"/>
        </a:p>
      </dgm:t>
    </dgm:pt>
    <dgm:pt modelId="{30E6986C-CEA5-4538-BFF2-053D7243C15B}">
      <dgm:prSet phldrT="[Tekst]"/>
      <dgm:spPr/>
      <dgm:t>
        <a:bodyPr/>
        <a:lstStyle/>
        <a:p>
          <a:pPr marL="171450" lvl="1" indent="0" defTabSz="755650">
            <a:spcBef>
              <a:spcPct val="0"/>
            </a:spcBef>
            <a:spcAft>
              <a:spcPct val="15000"/>
            </a:spcAft>
          </a:pPr>
          <a:r>
            <a:rPr lang="da-DK"/>
            <a:t>Udvikling af tværinstitutionelle helhedsorienterede undervisningsforløb (min. 7 i 7 områder)</a:t>
          </a:r>
        </a:p>
      </dgm:t>
    </dgm:pt>
    <dgm:pt modelId="{18AE2025-1F68-43FF-B4D9-5D51E24D7D39}" type="parTrans" cxnId="{C0ADF39F-495E-4E71-AC1A-F90384FD3410}">
      <dgm:prSet/>
      <dgm:spPr/>
      <dgm:t>
        <a:bodyPr/>
        <a:lstStyle/>
        <a:p>
          <a:endParaRPr lang="da-DK"/>
        </a:p>
      </dgm:t>
    </dgm:pt>
    <dgm:pt modelId="{777D60EF-6915-402E-BE50-F7215E55EA3D}" type="sibTrans" cxnId="{C0ADF39F-495E-4E71-AC1A-F90384FD3410}">
      <dgm:prSet/>
      <dgm:spPr/>
      <dgm:t>
        <a:bodyPr/>
        <a:lstStyle/>
        <a:p>
          <a:endParaRPr lang="da-DK"/>
        </a:p>
      </dgm:t>
    </dgm:pt>
    <dgm:pt modelId="{9B3C2727-0DE1-499A-8540-6C92C9C5F4EC}">
      <dgm:prSet/>
      <dgm:spPr/>
      <dgm:t>
        <a:bodyPr/>
        <a:lstStyle/>
        <a:p>
          <a:pPr marL="171450" lvl="1" indent="0" defTabSz="755650">
            <a:spcBef>
              <a:spcPct val="0"/>
            </a:spcBef>
            <a:spcAft>
              <a:spcPct val="15000"/>
            </a:spcAft>
          </a:pPr>
          <a:endParaRPr lang="da-DK"/>
        </a:p>
      </dgm:t>
    </dgm:pt>
    <dgm:pt modelId="{2E82D31A-19A1-4CE2-A6A9-88BDD4D2B994}" type="parTrans" cxnId="{F2AE5C93-3CA6-4D8E-8AAF-2BBFABA57070}">
      <dgm:prSet/>
      <dgm:spPr/>
      <dgm:t>
        <a:bodyPr/>
        <a:lstStyle/>
        <a:p>
          <a:endParaRPr lang="da-DK"/>
        </a:p>
      </dgm:t>
    </dgm:pt>
    <dgm:pt modelId="{0CC309DC-0516-47FE-8070-2E16E9696581}" type="sibTrans" cxnId="{F2AE5C93-3CA6-4D8E-8AAF-2BBFABA57070}">
      <dgm:prSet/>
      <dgm:spPr/>
      <dgm:t>
        <a:bodyPr/>
        <a:lstStyle/>
        <a:p>
          <a:endParaRPr lang="da-DK"/>
        </a:p>
      </dgm:t>
    </dgm:pt>
    <dgm:pt modelId="{FF8D082C-9A10-4D5B-940A-ACD72955B198}">
      <dgm:prSet phldrT="[Tekst]"/>
      <dgm:spPr/>
      <dgm:t>
        <a:bodyPr/>
        <a:lstStyle/>
        <a:p>
          <a:pPr marL="114300" lvl="1" indent="0" defTabSz="66675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da-DK" dirty="0"/>
        </a:p>
      </dgm:t>
    </dgm:pt>
    <dgm:pt modelId="{23B8A4E5-3255-4BD4-8E9C-0C4716E1481E}" type="parTrans" cxnId="{4ED63033-A773-47F5-83B6-CAA365ED2813}">
      <dgm:prSet/>
      <dgm:spPr/>
      <dgm:t>
        <a:bodyPr/>
        <a:lstStyle/>
        <a:p>
          <a:endParaRPr lang="da-DK"/>
        </a:p>
      </dgm:t>
    </dgm:pt>
    <dgm:pt modelId="{3BBCDD8F-9801-47FE-A6BF-B8E0CB87834E}" type="sibTrans" cxnId="{4ED63033-A773-47F5-83B6-CAA365ED2813}">
      <dgm:prSet/>
      <dgm:spPr/>
      <dgm:t>
        <a:bodyPr/>
        <a:lstStyle/>
        <a:p>
          <a:endParaRPr lang="da-DK"/>
        </a:p>
      </dgm:t>
    </dgm:pt>
    <dgm:pt modelId="{80F971B4-F3AE-4097-BD88-AC95D2D92BAF}">
      <dgm:prSet phldrT="[Tekst]"/>
      <dgm:spPr/>
      <dgm:t>
        <a:bodyPr/>
        <a:lstStyle/>
        <a:p>
          <a:pPr marL="171450" lvl="1" indent="0" defTabSz="75565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a-DK" dirty="0"/>
            <a:t>Udvikling af definitionen praksislæring</a:t>
          </a:r>
        </a:p>
      </dgm:t>
    </dgm:pt>
    <dgm:pt modelId="{4F30AF3F-6E28-48BF-8D2E-CFDC100EFF20}" type="parTrans" cxnId="{AA2F54FC-91E0-4A6D-836B-15EE09D75356}">
      <dgm:prSet/>
      <dgm:spPr/>
      <dgm:t>
        <a:bodyPr/>
        <a:lstStyle/>
        <a:p>
          <a:endParaRPr lang="da-DK"/>
        </a:p>
      </dgm:t>
    </dgm:pt>
    <dgm:pt modelId="{643784C1-0EC7-4CEA-911D-1BA1B73F07FD}" type="sibTrans" cxnId="{AA2F54FC-91E0-4A6D-836B-15EE09D75356}">
      <dgm:prSet/>
      <dgm:spPr/>
      <dgm:t>
        <a:bodyPr/>
        <a:lstStyle/>
        <a:p>
          <a:endParaRPr lang="da-DK"/>
        </a:p>
      </dgm:t>
    </dgm:pt>
    <dgm:pt modelId="{894F00FC-B756-48A9-A88E-D4770715A516}">
      <dgm:prSet phldrT="[Tekst]"/>
      <dgm:spPr/>
      <dgm:t>
        <a:bodyPr/>
        <a:lstStyle/>
        <a:p>
          <a:pPr marL="171450" lvl="1" indent="0" defTabSz="75565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da-DK"/>
        </a:p>
      </dgm:t>
    </dgm:pt>
    <dgm:pt modelId="{40E8F135-A413-4BE2-AC65-47D63B2B4F8D}" type="parTrans" cxnId="{5709D747-D1F5-4CAE-9CC2-4451A37828E5}">
      <dgm:prSet/>
      <dgm:spPr/>
      <dgm:t>
        <a:bodyPr/>
        <a:lstStyle/>
        <a:p>
          <a:endParaRPr lang="da-DK"/>
        </a:p>
      </dgm:t>
    </dgm:pt>
    <dgm:pt modelId="{94EF3B8B-FC7B-4B4F-BBB8-61B4B6ACF31B}" type="sibTrans" cxnId="{5709D747-D1F5-4CAE-9CC2-4451A37828E5}">
      <dgm:prSet/>
      <dgm:spPr/>
      <dgm:t>
        <a:bodyPr/>
        <a:lstStyle/>
        <a:p>
          <a:endParaRPr lang="da-DK"/>
        </a:p>
      </dgm:t>
    </dgm:pt>
    <dgm:pt modelId="{46449181-DCFC-43A6-8EC9-3A16D582ED09}">
      <dgm:prSet phldrT="[Tekst]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da-DK" dirty="0"/>
        </a:p>
        <a:p>
          <a:pPr marL="114300" lvl="1" indent="0" defTabSz="66675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a-DK" dirty="0"/>
            <a:t>Udvikling af elevrettede/elevdrevne aktiviteter (25)</a:t>
          </a:r>
        </a:p>
      </dgm:t>
    </dgm:pt>
    <dgm:pt modelId="{8D8624C7-CF99-4709-AA6E-55D532E1505D}" type="parTrans" cxnId="{DDAB80D6-E125-449E-8CBB-01F4296867A1}">
      <dgm:prSet/>
      <dgm:spPr/>
      <dgm:t>
        <a:bodyPr/>
        <a:lstStyle/>
        <a:p>
          <a:endParaRPr lang="da-DK"/>
        </a:p>
      </dgm:t>
    </dgm:pt>
    <dgm:pt modelId="{59C1219E-83A8-42A7-B4E9-21E38F82889C}" type="sibTrans" cxnId="{DDAB80D6-E125-449E-8CBB-01F4296867A1}">
      <dgm:prSet/>
      <dgm:spPr/>
      <dgm:t>
        <a:bodyPr/>
        <a:lstStyle/>
        <a:p>
          <a:endParaRPr lang="da-DK"/>
        </a:p>
      </dgm:t>
    </dgm:pt>
    <dgm:pt modelId="{9C3009FE-2A95-4769-B997-7FF145289468}">
      <dgm:prSet phldrT="[Tekst]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da-DK" dirty="0"/>
        </a:p>
      </dgm:t>
    </dgm:pt>
    <dgm:pt modelId="{96C09E20-BEED-47F6-BBE1-E77478847A3D}" type="parTrans" cxnId="{5F9C4FD0-BA2A-4C9E-9966-E63F74DC414E}">
      <dgm:prSet/>
      <dgm:spPr/>
      <dgm:t>
        <a:bodyPr/>
        <a:lstStyle/>
        <a:p>
          <a:endParaRPr lang="da-DK"/>
        </a:p>
      </dgm:t>
    </dgm:pt>
    <dgm:pt modelId="{3140CD9B-FBE9-435A-86A4-7FC61F281CE1}" type="sibTrans" cxnId="{5F9C4FD0-BA2A-4C9E-9966-E63F74DC414E}">
      <dgm:prSet/>
      <dgm:spPr/>
      <dgm:t>
        <a:bodyPr/>
        <a:lstStyle/>
        <a:p>
          <a:endParaRPr lang="da-DK"/>
        </a:p>
      </dgm:t>
    </dgm:pt>
    <dgm:pt modelId="{234B989E-5E10-44A7-82F5-B19B8DEEB9FB}">
      <dgm:prSet phldrT="[Tekst]"/>
      <dgm:spPr/>
      <dgm:t>
        <a:bodyPr/>
        <a:lstStyle/>
        <a:p>
          <a:r>
            <a:rPr lang="da-DK" dirty="0"/>
            <a:t>Udkast til projektkommissorie (7)</a:t>
          </a:r>
        </a:p>
      </dgm:t>
    </dgm:pt>
    <dgm:pt modelId="{A674CAE6-3630-41E2-AAA3-27547B197858}" type="parTrans" cxnId="{7D038615-596D-4A85-AA4C-C9430D41633A}">
      <dgm:prSet/>
      <dgm:spPr/>
      <dgm:t>
        <a:bodyPr/>
        <a:lstStyle/>
        <a:p>
          <a:endParaRPr lang="da-DK"/>
        </a:p>
      </dgm:t>
    </dgm:pt>
    <dgm:pt modelId="{1F875C10-6302-4135-9F1F-A53E8B308B4E}" type="sibTrans" cxnId="{7D038615-596D-4A85-AA4C-C9430D41633A}">
      <dgm:prSet/>
      <dgm:spPr/>
      <dgm:t>
        <a:bodyPr/>
        <a:lstStyle/>
        <a:p>
          <a:endParaRPr lang="da-DK"/>
        </a:p>
      </dgm:t>
    </dgm:pt>
    <dgm:pt modelId="{6BA0CD18-438E-4014-8140-A9C3F5ADE892}">
      <dgm:prSet phldrT="[Tekst]"/>
      <dgm:spPr/>
      <dgm:t>
        <a:bodyPr/>
        <a:lstStyle/>
        <a:p>
          <a:r>
            <a:rPr lang="da-DK" dirty="0"/>
            <a:t>Etablering af erfaringsnetværk  </a:t>
          </a:r>
        </a:p>
      </dgm:t>
    </dgm:pt>
    <dgm:pt modelId="{3A338C48-2CAC-4CCF-9267-997C8073A529}" type="parTrans" cxnId="{90459427-197B-451A-856F-EBC881B64C0B}">
      <dgm:prSet/>
      <dgm:spPr/>
      <dgm:t>
        <a:bodyPr/>
        <a:lstStyle/>
        <a:p>
          <a:endParaRPr lang="da-DK"/>
        </a:p>
      </dgm:t>
    </dgm:pt>
    <dgm:pt modelId="{847DD5DF-8A87-4DAC-A8DC-39FBBEB9E985}" type="sibTrans" cxnId="{90459427-197B-451A-856F-EBC881B64C0B}">
      <dgm:prSet/>
      <dgm:spPr/>
      <dgm:t>
        <a:bodyPr/>
        <a:lstStyle/>
        <a:p>
          <a:endParaRPr lang="da-DK"/>
        </a:p>
      </dgm:t>
    </dgm:pt>
    <dgm:pt modelId="{330AB61C-3234-4FB5-AD1A-87D84834A810}">
      <dgm:prSet phldrT="[Tekst]"/>
      <dgm:spPr/>
      <dgm:t>
        <a:bodyPr/>
        <a:lstStyle/>
        <a:p>
          <a:endParaRPr lang="da-DK" dirty="0"/>
        </a:p>
      </dgm:t>
    </dgm:pt>
    <dgm:pt modelId="{CDF29E6B-88B0-4B4F-82F7-0D934054D289}" type="parTrans" cxnId="{CBECBC56-5552-4D67-A394-74DB9D01CD9F}">
      <dgm:prSet/>
      <dgm:spPr/>
      <dgm:t>
        <a:bodyPr/>
        <a:lstStyle/>
        <a:p>
          <a:endParaRPr lang="da-DK"/>
        </a:p>
      </dgm:t>
    </dgm:pt>
    <dgm:pt modelId="{5060E0E0-43FD-488A-8E25-2D9359BD224B}" type="sibTrans" cxnId="{CBECBC56-5552-4D67-A394-74DB9D01CD9F}">
      <dgm:prSet/>
      <dgm:spPr/>
      <dgm:t>
        <a:bodyPr/>
        <a:lstStyle/>
        <a:p>
          <a:endParaRPr lang="da-DK"/>
        </a:p>
      </dgm:t>
    </dgm:pt>
    <dgm:pt modelId="{553C1642-7401-46C8-9B45-C04D50D311CD}">
      <dgm:prSet phldrT="[Tekst]"/>
      <dgm:spPr/>
      <dgm:t>
        <a:bodyPr/>
        <a:lstStyle/>
        <a:p>
          <a:endParaRPr lang="da-DK" dirty="0"/>
        </a:p>
      </dgm:t>
    </dgm:pt>
    <dgm:pt modelId="{9FB438A5-EC34-4A40-A05A-1BF4C950D95F}" type="parTrans" cxnId="{D721B2D6-536C-4B1E-AD28-F27BBD0EBE8B}">
      <dgm:prSet/>
      <dgm:spPr/>
      <dgm:t>
        <a:bodyPr/>
        <a:lstStyle/>
        <a:p>
          <a:endParaRPr lang="da-DK"/>
        </a:p>
      </dgm:t>
    </dgm:pt>
    <dgm:pt modelId="{95690EB1-F4FF-4740-8D03-827676C129E1}" type="sibTrans" cxnId="{D721B2D6-536C-4B1E-AD28-F27BBD0EBE8B}">
      <dgm:prSet/>
      <dgm:spPr/>
      <dgm:t>
        <a:bodyPr/>
        <a:lstStyle/>
        <a:p>
          <a:endParaRPr lang="da-DK"/>
        </a:p>
      </dgm:t>
    </dgm:pt>
    <dgm:pt modelId="{5405D317-1A42-4C96-9B34-F1FA33DED871}" type="pres">
      <dgm:prSet presAssocID="{33FDA441-8C1F-45B3-853B-9BB0E52383F5}" presName="linearFlow" presStyleCnt="0">
        <dgm:presLayoutVars>
          <dgm:dir/>
          <dgm:animLvl val="lvl"/>
          <dgm:resizeHandles val="exact"/>
        </dgm:presLayoutVars>
      </dgm:prSet>
      <dgm:spPr/>
    </dgm:pt>
    <dgm:pt modelId="{E7FA1B3C-D8EE-4D68-AC21-2F1239248962}" type="pres">
      <dgm:prSet presAssocID="{EBDA47F6-7D76-42EB-8C53-E65DB2E7D713}" presName="composite" presStyleCnt="0"/>
      <dgm:spPr/>
    </dgm:pt>
    <dgm:pt modelId="{703BA997-3E22-4D78-BCDE-6BFD07416F0E}" type="pres">
      <dgm:prSet presAssocID="{EBDA47F6-7D76-42EB-8C53-E65DB2E7D71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3EBFE96-7442-4529-96B0-9767726FFEDC}" type="pres">
      <dgm:prSet presAssocID="{EBDA47F6-7D76-42EB-8C53-E65DB2E7D713}" presName="descendantText" presStyleLbl="alignAcc1" presStyleIdx="0" presStyleCnt="3">
        <dgm:presLayoutVars>
          <dgm:bulletEnabled val="1"/>
        </dgm:presLayoutVars>
      </dgm:prSet>
      <dgm:spPr/>
    </dgm:pt>
    <dgm:pt modelId="{26CD57A2-A8AE-450C-B8B6-23607417AF1D}" type="pres">
      <dgm:prSet presAssocID="{B81D214A-562B-4474-B4F6-3F015F316AB7}" presName="sp" presStyleCnt="0"/>
      <dgm:spPr/>
    </dgm:pt>
    <dgm:pt modelId="{6772205C-D0BE-49CA-98AD-320B1848CB4E}" type="pres">
      <dgm:prSet presAssocID="{C9403E84-C6F3-4199-A143-B2F3A5B268C7}" presName="composite" presStyleCnt="0"/>
      <dgm:spPr/>
    </dgm:pt>
    <dgm:pt modelId="{E79A4E81-16DF-4B3B-8077-F5AB9296B4FB}" type="pres">
      <dgm:prSet presAssocID="{C9403E84-C6F3-4199-A143-B2F3A5B268C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0DC6A2F-BCD2-4473-93F1-D986AEADBDBB}" type="pres">
      <dgm:prSet presAssocID="{C9403E84-C6F3-4199-A143-B2F3A5B268C7}" presName="descendantText" presStyleLbl="alignAcc1" presStyleIdx="1" presStyleCnt="3">
        <dgm:presLayoutVars>
          <dgm:bulletEnabled val="1"/>
        </dgm:presLayoutVars>
      </dgm:prSet>
      <dgm:spPr/>
    </dgm:pt>
    <dgm:pt modelId="{96E730C8-CB21-42CA-8D40-336BA5C504FF}" type="pres">
      <dgm:prSet presAssocID="{61F496B1-C27A-4248-BAE6-3E15564C1F73}" presName="sp" presStyleCnt="0"/>
      <dgm:spPr/>
    </dgm:pt>
    <dgm:pt modelId="{FFFE8C41-A4CC-4D0D-BA8D-857B7F94CAD3}" type="pres">
      <dgm:prSet presAssocID="{42C770B2-E80E-415C-918E-BE7A227D6543}" presName="composite" presStyleCnt="0"/>
      <dgm:spPr/>
    </dgm:pt>
    <dgm:pt modelId="{7747D720-5915-4E63-8275-F59801D27E93}" type="pres">
      <dgm:prSet presAssocID="{42C770B2-E80E-415C-918E-BE7A227D654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9753832-F67F-4045-9590-901AD3784361}" type="pres">
      <dgm:prSet presAssocID="{42C770B2-E80E-415C-918E-BE7A227D654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B0D370A-1D72-4BA5-AEF0-9CCCF93545E1}" srcId="{EBDA47F6-7D76-42EB-8C53-E65DB2E7D713}" destId="{AD8B8C42-DFF7-48AE-8E8B-FBB29DEEC5A0}" srcOrd="3" destOrd="0" parTransId="{6CFB4656-A7D6-44C6-A4C1-A09E24FD2B41}" sibTransId="{F14AADF9-AFEC-4B97-9A9B-67A98B40A055}"/>
    <dgm:cxn modelId="{3987AA0F-7A83-4AD0-B3EC-623788D083EA}" srcId="{EBDA47F6-7D76-42EB-8C53-E65DB2E7D713}" destId="{B76AE140-588C-4E36-91E8-531999A043FE}" srcOrd="0" destOrd="0" parTransId="{C01AEA4C-9D58-42AD-9134-B6B7795A2F3F}" sibTransId="{0D17BA7D-CA36-4A62-AA0D-4E061CF44A39}"/>
    <dgm:cxn modelId="{7D038615-596D-4A85-AA4C-C9430D41633A}" srcId="{42C770B2-E80E-415C-918E-BE7A227D6543}" destId="{234B989E-5E10-44A7-82F5-B19B8DEEB9FB}" srcOrd="2" destOrd="0" parTransId="{A674CAE6-3630-41E2-AAA3-27547B197858}" sibTransId="{1F875C10-6302-4135-9F1F-A53E8B308B4E}"/>
    <dgm:cxn modelId="{ACFAFF15-5476-4E5F-8E4D-5FDC417836B2}" type="presOf" srcId="{330AB61C-3234-4FB5-AD1A-87D84834A810}" destId="{29753832-F67F-4045-9590-901AD3784361}" srcOrd="0" destOrd="1" presId="urn:microsoft.com/office/officeart/2005/8/layout/chevron2"/>
    <dgm:cxn modelId="{7A24A41D-7CD5-4D6A-B982-C28F28B404A3}" type="presOf" srcId="{30E6986C-CEA5-4538-BFF2-053D7243C15B}" destId="{F3EBFE96-7442-4529-96B0-9767726FFEDC}" srcOrd="0" destOrd="4" presId="urn:microsoft.com/office/officeart/2005/8/layout/chevron2"/>
    <dgm:cxn modelId="{65BF2122-6160-46DE-9004-F26A22D80522}" srcId="{C9403E84-C6F3-4199-A143-B2F3A5B268C7}" destId="{3EF8EF7F-0EC3-4247-B904-C35C473996A0}" srcOrd="0" destOrd="0" parTransId="{0C8FF373-999F-4DB3-AA0D-6EFBE1468BFB}" sibTransId="{AF2E021B-D33D-470B-870F-B844DB2E0683}"/>
    <dgm:cxn modelId="{90459427-197B-451A-856F-EBC881B64C0B}" srcId="{42C770B2-E80E-415C-918E-BE7A227D6543}" destId="{6BA0CD18-438E-4014-8140-A9C3F5ADE892}" srcOrd="4" destOrd="0" parTransId="{3A338C48-2CAC-4CCF-9267-997C8073A529}" sibTransId="{847DD5DF-8A87-4DAC-A8DC-39FBBEB9E985}"/>
    <dgm:cxn modelId="{4ED63033-A773-47F5-83B6-CAA365ED2813}" srcId="{C9403E84-C6F3-4199-A143-B2F3A5B268C7}" destId="{FF8D082C-9A10-4D5B-940A-ACD72955B198}" srcOrd="4" destOrd="0" parTransId="{23B8A4E5-3255-4BD4-8E9C-0C4716E1481E}" sibTransId="{3BBCDD8F-9801-47FE-A6BF-B8E0CB87834E}"/>
    <dgm:cxn modelId="{559D155B-798A-401D-92F7-8C0368D654EA}" type="presOf" srcId="{4C64B4D7-3BEE-4045-85A1-10BFABF58EDA}" destId="{29753832-F67F-4045-9590-901AD3784361}" srcOrd="0" destOrd="0" presId="urn:microsoft.com/office/officeart/2005/8/layout/chevron2"/>
    <dgm:cxn modelId="{A34DC661-2A20-4FCA-A053-EF1B4520B9C0}" type="presOf" srcId="{894F00FC-B756-48A9-A88E-D4770715A516}" destId="{F3EBFE96-7442-4529-96B0-9767726FFEDC}" srcOrd="0" destOrd="1" presId="urn:microsoft.com/office/officeart/2005/8/layout/chevron2"/>
    <dgm:cxn modelId="{5709D747-D1F5-4CAE-9CC2-4451A37828E5}" srcId="{EBDA47F6-7D76-42EB-8C53-E65DB2E7D713}" destId="{894F00FC-B756-48A9-A88E-D4770715A516}" srcOrd="1" destOrd="0" parTransId="{40E8F135-A413-4BE2-AC65-47D63B2B4F8D}" sibTransId="{94EF3B8B-FC7B-4B4F-BBB8-61B4B6ACF31B}"/>
    <dgm:cxn modelId="{6115EC68-6E37-47CE-AAC2-795BB5F7A4CE}" srcId="{33FDA441-8C1F-45B3-853B-9BB0E52383F5}" destId="{C9403E84-C6F3-4199-A143-B2F3A5B268C7}" srcOrd="1" destOrd="0" parTransId="{FBC1DF26-BEB4-473E-B713-FDB03817A91D}" sibTransId="{61F496B1-C27A-4248-BAE6-3E15564C1F73}"/>
    <dgm:cxn modelId="{5BC5864C-5ADE-45F8-91D9-929E03C2A549}" type="presOf" srcId="{C9403E84-C6F3-4199-A143-B2F3A5B268C7}" destId="{E79A4E81-16DF-4B3B-8077-F5AB9296B4FB}" srcOrd="0" destOrd="0" presId="urn:microsoft.com/office/officeart/2005/8/layout/chevron2"/>
    <dgm:cxn modelId="{BE4A634E-1EBC-448C-972B-25BBF0F62786}" srcId="{33FDA441-8C1F-45B3-853B-9BB0E52383F5}" destId="{EBDA47F6-7D76-42EB-8C53-E65DB2E7D713}" srcOrd="0" destOrd="0" parTransId="{2C6197E3-A467-488D-8FA9-1627C92AA620}" sibTransId="{B81D214A-562B-4474-B4F6-3F015F316AB7}"/>
    <dgm:cxn modelId="{C1868676-DFE6-42C3-83E6-77E4FD25C621}" type="presOf" srcId="{B76AE140-588C-4E36-91E8-531999A043FE}" destId="{F3EBFE96-7442-4529-96B0-9767726FFEDC}" srcOrd="0" destOrd="0" presId="urn:microsoft.com/office/officeart/2005/8/layout/chevron2"/>
    <dgm:cxn modelId="{CBECBC56-5552-4D67-A394-74DB9D01CD9F}" srcId="{42C770B2-E80E-415C-918E-BE7A227D6543}" destId="{330AB61C-3234-4FB5-AD1A-87D84834A810}" srcOrd="1" destOrd="0" parTransId="{CDF29E6B-88B0-4B4F-82F7-0D934054D289}" sibTransId="{5060E0E0-43FD-488A-8E25-2D9359BD224B}"/>
    <dgm:cxn modelId="{CA752177-1F6E-467C-9BE4-B86F26AD97E0}" type="presOf" srcId="{EBDA47F6-7D76-42EB-8C53-E65DB2E7D713}" destId="{703BA997-3E22-4D78-BCDE-6BFD07416F0E}" srcOrd="0" destOrd="0" presId="urn:microsoft.com/office/officeart/2005/8/layout/chevron2"/>
    <dgm:cxn modelId="{F46C757C-8805-4DDC-93C8-0C94476985D4}" type="presOf" srcId="{FF8D082C-9A10-4D5B-940A-ACD72955B198}" destId="{70DC6A2F-BCD2-4473-93F1-D986AEADBDBB}" srcOrd="0" destOrd="4" presId="urn:microsoft.com/office/officeart/2005/8/layout/chevron2"/>
    <dgm:cxn modelId="{44799E7D-1EDD-4965-BA72-074101BA3854}" type="presOf" srcId="{9B3C2727-0DE1-499A-8540-6C92C9C5F4EC}" destId="{F3EBFE96-7442-4529-96B0-9767726FFEDC}" srcOrd="0" destOrd="5" presId="urn:microsoft.com/office/officeart/2005/8/layout/chevron2"/>
    <dgm:cxn modelId="{DBEC0883-D52E-40CE-8F01-844C6A8013BB}" srcId="{C9403E84-C6F3-4199-A143-B2F3A5B268C7}" destId="{40D00140-CC03-488B-AF19-8A9742CC1F57}" srcOrd="3" destOrd="0" parTransId="{DB8B12A7-96EB-46E5-861F-C9F1A1A1F07D}" sibTransId="{A2606A2F-14CC-42AA-8EB9-056F109A64F4}"/>
    <dgm:cxn modelId="{3447358A-9584-47C3-806F-13C88039A1BC}" type="presOf" srcId="{234B989E-5E10-44A7-82F5-B19B8DEEB9FB}" destId="{29753832-F67F-4045-9590-901AD3784361}" srcOrd="0" destOrd="2" presId="urn:microsoft.com/office/officeart/2005/8/layout/chevron2"/>
    <dgm:cxn modelId="{75D3DA92-69F4-4CC9-A81C-BF93BFA347ED}" type="presOf" srcId="{3EF8EF7F-0EC3-4247-B904-C35C473996A0}" destId="{70DC6A2F-BCD2-4473-93F1-D986AEADBDBB}" srcOrd="0" destOrd="0" presId="urn:microsoft.com/office/officeart/2005/8/layout/chevron2"/>
    <dgm:cxn modelId="{F2AE5C93-3CA6-4D8E-8AAF-2BBFABA57070}" srcId="{EBDA47F6-7D76-42EB-8C53-E65DB2E7D713}" destId="{9B3C2727-0DE1-499A-8540-6C92C9C5F4EC}" srcOrd="5" destOrd="0" parTransId="{2E82D31A-19A1-4CE2-A6A9-88BDD4D2B994}" sibTransId="{0CC309DC-0516-47FE-8070-2E16E9696581}"/>
    <dgm:cxn modelId="{DFD5B593-98B2-430E-8BAC-6E049829DAA3}" type="presOf" srcId="{40D00140-CC03-488B-AF19-8A9742CC1F57}" destId="{70DC6A2F-BCD2-4473-93F1-D986AEADBDBB}" srcOrd="0" destOrd="3" presId="urn:microsoft.com/office/officeart/2005/8/layout/chevron2"/>
    <dgm:cxn modelId="{0303B89B-7498-4D0B-8A72-8885628C63BE}" type="presOf" srcId="{42C770B2-E80E-415C-918E-BE7A227D6543}" destId="{7747D720-5915-4E63-8275-F59801D27E93}" srcOrd="0" destOrd="0" presId="urn:microsoft.com/office/officeart/2005/8/layout/chevron2"/>
    <dgm:cxn modelId="{C0ADF39F-495E-4E71-AC1A-F90384FD3410}" srcId="{EBDA47F6-7D76-42EB-8C53-E65DB2E7D713}" destId="{30E6986C-CEA5-4538-BFF2-053D7243C15B}" srcOrd="4" destOrd="0" parTransId="{18AE2025-1F68-43FF-B4D9-5D51E24D7D39}" sibTransId="{777D60EF-6915-402E-BE50-F7215E55EA3D}"/>
    <dgm:cxn modelId="{7C4434C1-D7F7-4B0E-8287-D602ED9C2382}" srcId="{42C770B2-E80E-415C-918E-BE7A227D6543}" destId="{4C64B4D7-3BEE-4045-85A1-10BFABF58EDA}" srcOrd="0" destOrd="0" parTransId="{7576B6F7-4C80-4594-B295-7CBD3237D553}" sibTransId="{BB2C2355-BC9A-41B8-AFCF-D7DBD2C3B2D5}"/>
    <dgm:cxn modelId="{5F9C4FD0-BA2A-4C9E-9966-E63F74DC414E}" srcId="{C9403E84-C6F3-4199-A143-B2F3A5B268C7}" destId="{9C3009FE-2A95-4769-B997-7FF145289468}" srcOrd="2" destOrd="0" parTransId="{96C09E20-BEED-47F6-BBE1-E77478847A3D}" sibTransId="{3140CD9B-FBE9-435A-86A4-7FC61F281CE1}"/>
    <dgm:cxn modelId="{3664D5D2-DC50-435D-A8A9-37C1620958A2}" type="presOf" srcId="{9C3009FE-2A95-4769-B997-7FF145289468}" destId="{70DC6A2F-BCD2-4473-93F1-D986AEADBDBB}" srcOrd="0" destOrd="2" presId="urn:microsoft.com/office/officeart/2005/8/layout/chevron2"/>
    <dgm:cxn modelId="{C722B5D5-5EE2-4521-8BB5-F6AB3B337F55}" type="presOf" srcId="{46449181-DCFC-43A6-8EC9-3A16D582ED09}" destId="{70DC6A2F-BCD2-4473-93F1-D986AEADBDBB}" srcOrd="0" destOrd="1" presId="urn:microsoft.com/office/officeart/2005/8/layout/chevron2"/>
    <dgm:cxn modelId="{DDAB80D6-E125-449E-8CBB-01F4296867A1}" srcId="{C9403E84-C6F3-4199-A143-B2F3A5B268C7}" destId="{46449181-DCFC-43A6-8EC9-3A16D582ED09}" srcOrd="1" destOrd="0" parTransId="{8D8624C7-CF99-4709-AA6E-55D532E1505D}" sibTransId="{59C1219E-83A8-42A7-B4E9-21E38F82889C}"/>
    <dgm:cxn modelId="{D721B2D6-536C-4B1E-AD28-F27BBD0EBE8B}" srcId="{42C770B2-E80E-415C-918E-BE7A227D6543}" destId="{553C1642-7401-46C8-9B45-C04D50D311CD}" srcOrd="3" destOrd="0" parTransId="{9FB438A5-EC34-4A40-A05A-1BF4C950D95F}" sibTransId="{95690EB1-F4FF-4740-8D03-827676C129E1}"/>
    <dgm:cxn modelId="{F370D3DF-5DD6-4E6C-BDE9-C8D77DB81945}" type="presOf" srcId="{33FDA441-8C1F-45B3-853B-9BB0E52383F5}" destId="{5405D317-1A42-4C96-9B34-F1FA33DED871}" srcOrd="0" destOrd="0" presId="urn:microsoft.com/office/officeart/2005/8/layout/chevron2"/>
    <dgm:cxn modelId="{694A57EA-7FA1-4672-84CF-35BF4A56ED74}" type="presOf" srcId="{6BA0CD18-438E-4014-8140-A9C3F5ADE892}" destId="{29753832-F67F-4045-9590-901AD3784361}" srcOrd="0" destOrd="4" presId="urn:microsoft.com/office/officeart/2005/8/layout/chevron2"/>
    <dgm:cxn modelId="{C98F94EB-13D1-4270-B623-67F2F5974F27}" srcId="{33FDA441-8C1F-45B3-853B-9BB0E52383F5}" destId="{42C770B2-E80E-415C-918E-BE7A227D6543}" srcOrd="2" destOrd="0" parTransId="{7DF0226C-2E3F-45F6-866E-86BC5C5D10B7}" sibTransId="{F2E91D0E-A1CD-4BF9-9CC9-609E5419F249}"/>
    <dgm:cxn modelId="{277BBBF9-AAB6-40D9-B4C5-4FC8166BA06A}" type="presOf" srcId="{80F971B4-F3AE-4097-BD88-AC95D2D92BAF}" destId="{F3EBFE96-7442-4529-96B0-9767726FFEDC}" srcOrd="0" destOrd="2" presId="urn:microsoft.com/office/officeart/2005/8/layout/chevron2"/>
    <dgm:cxn modelId="{872A01FB-F174-46CA-9D05-1307C2F7D8C8}" type="presOf" srcId="{AD8B8C42-DFF7-48AE-8E8B-FBB29DEEC5A0}" destId="{F3EBFE96-7442-4529-96B0-9767726FFEDC}" srcOrd="0" destOrd="3" presId="urn:microsoft.com/office/officeart/2005/8/layout/chevron2"/>
    <dgm:cxn modelId="{6E3EF2FB-5978-4295-9099-BA609A88E3AA}" type="presOf" srcId="{553C1642-7401-46C8-9B45-C04D50D311CD}" destId="{29753832-F67F-4045-9590-901AD3784361}" srcOrd="0" destOrd="3" presId="urn:microsoft.com/office/officeart/2005/8/layout/chevron2"/>
    <dgm:cxn modelId="{AA2F54FC-91E0-4A6D-836B-15EE09D75356}" srcId="{EBDA47F6-7D76-42EB-8C53-E65DB2E7D713}" destId="{80F971B4-F3AE-4097-BD88-AC95D2D92BAF}" srcOrd="2" destOrd="0" parTransId="{4F30AF3F-6E28-48BF-8D2E-CFDC100EFF20}" sibTransId="{643784C1-0EC7-4CEA-911D-1BA1B73F07FD}"/>
    <dgm:cxn modelId="{C476E2F8-19B3-4EF8-B4AB-FF7ADEEF5AC2}" type="presParOf" srcId="{5405D317-1A42-4C96-9B34-F1FA33DED871}" destId="{E7FA1B3C-D8EE-4D68-AC21-2F1239248962}" srcOrd="0" destOrd="0" presId="urn:microsoft.com/office/officeart/2005/8/layout/chevron2"/>
    <dgm:cxn modelId="{701A3D5F-2A3E-40B4-887D-2041AF8F6D52}" type="presParOf" srcId="{E7FA1B3C-D8EE-4D68-AC21-2F1239248962}" destId="{703BA997-3E22-4D78-BCDE-6BFD07416F0E}" srcOrd="0" destOrd="0" presId="urn:microsoft.com/office/officeart/2005/8/layout/chevron2"/>
    <dgm:cxn modelId="{52B0FB25-BB50-4E5D-BFA4-446BB3D8A89F}" type="presParOf" srcId="{E7FA1B3C-D8EE-4D68-AC21-2F1239248962}" destId="{F3EBFE96-7442-4529-96B0-9767726FFEDC}" srcOrd="1" destOrd="0" presId="urn:microsoft.com/office/officeart/2005/8/layout/chevron2"/>
    <dgm:cxn modelId="{8FD09962-9184-485B-A2B1-AC3B5F2153A6}" type="presParOf" srcId="{5405D317-1A42-4C96-9B34-F1FA33DED871}" destId="{26CD57A2-A8AE-450C-B8B6-23607417AF1D}" srcOrd="1" destOrd="0" presId="urn:microsoft.com/office/officeart/2005/8/layout/chevron2"/>
    <dgm:cxn modelId="{92218565-A804-4964-90C4-5679133BF7C3}" type="presParOf" srcId="{5405D317-1A42-4C96-9B34-F1FA33DED871}" destId="{6772205C-D0BE-49CA-98AD-320B1848CB4E}" srcOrd="2" destOrd="0" presId="urn:microsoft.com/office/officeart/2005/8/layout/chevron2"/>
    <dgm:cxn modelId="{00EC32D0-F542-4CEE-B483-27FAB05D42CB}" type="presParOf" srcId="{6772205C-D0BE-49CA-98AD-320B1848CB4E}" destId="{E79A4E81-16DF-4B3B-8077-F5AB9296B4FB}" srcOrd="0" destOrd="0" presId="urn:microsoft.com/office/officeart/2005/8/layout/chevron2"/>
    <dgm:cxn modelId="{02AB54FF-8400-4F5B-AFC4-4D54D2B86181}" type="presParOf" srcId="{6772205C-D0BE-49CA-98AD-320B1848CB4E}" destId="{70DC6A2F-BCD2-4473-93F1-D986AEADBDBB}" srcOrd="1" destOrd="0" presId="urn:microsoft.com/office/officeart/2005/8/layout/chevron2"/>
    <dgm:cxn modelId="{5FB5DD63-013F-4FAD-B2B3-C8A19A02F935}" type="presParOf" srcId="{5405D317-1A42-4C96-9B34-F1FA33DED871}" destId="{96E730C8-CB21-42CA-8D40-336BA5C504FF}" srcOrd="3" destOrd="0" presId="urn:microsoft.com/office/officeart/2005/8/layout/chevron2"/>
    <dgm:cxn modelId="{991334C3-7034-4E73-9AC5-1D0802E51E7A}" type="presParOf" srcId="{5405D317-1A42-4C96-9B34-F1FA33DED871}" destId="{FFFE8C41-A4CC-4D0D-BA8D-857B7F94CAD3}" srcOrd="4" destOrd="0" presId="urn:microsoft.com/office/officeart/2005/8/layout/chevron2"/>
    <dgm:cxn modelId="{E0665B27-68DC-4460-BC77-5C1006522F38}" type="presParOf" srcId="{FFFE8C41-A4CC-4D0D-BA8D-857B7F94CAD3}" destId="{7747D720-5915-4E63-8275-F59801D27E93}" srcOrd="0" destOrd="0" presId="urn:microsoft.com/office/officeart/2005/8/layout/chevron2"/>
    <dgm:cxn modelId="{0DB66C16-50FB-412E-A623-8E48E1979D7B}" type="presParOf" srcId="{FFFE8C41-A4CC-4D0D-BA8D-857B7F94CAD3}" destId="{29753832-F67F-4045-9590-901AD37843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2EF12-EF60-4E35-BEE4-DB7C0EE1DA82}">
      <dsp:nvSpPr>
        <dsp:cNvPr id="0" name=""/>
        <dsp:cNvSpPr/>
      </dsp:nvSpPr>
      <dsp:spPr>
        <a:xfrm>
          <a:off x="9169673" y="2609482"/>
          <a:ext cx="184675" cy="231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594"/>
              </a:lnTo>
              <a:lnTo>
                <a:pt x="184675" y="23145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79818-DAB3-4C33-8B87-1E7AC792313A}">
      <dsp:nvSpPr>
        <dsp:cNvPr id="0" name=""/>
        <dsp:cNvSpPr/>
      </dsp:nvSpPr>
      <dsp:spPr>
        <a:xfrm>
          <a:off x="9169673" y="2609482"/>
          <a:ext cx="184675" cy="1440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465"/>
              </a:lnTo>
              <a:lnTo>
                <a:pt x="184675" y="144046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F9A92-69BE-4159-8168-5AE29CFA26ED}">
      <dsp:nvSpPr>
        <dsp:cNvPr id="0" name=""/>
        <dsp:cNvSpPr/>
      </dsp:nvSpPr>
      <dsp:spPr>
        <a:xfrm>
          <a:off x="9169673" y="2609482"/>
          <a:ext cx="184675" cy="56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337"/>
              </a:lnTo>
              <a:lnTo>
                <a:pt x="184675" y="56633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80445-748B-4305-B73A-38D249A6418D}">
      <dsp:nvSpPr>
        <dsp:cNvPr id="0" name=""/>
        <dsp:cNvSpPr/>
      </dsp:nvSpPr>
      <dsp:spPr>
        <a:xfrm>
          <a:off x="9616420" y="1735353"/>
          <a:ext cx="91440" cy="258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BB1FA-0905-4D04-88B8-0F19EB953CC7}">
      <dsp:nvSpPr>
        <dsp:cNvPr id="0" name=""/>
        <dsp:cNvSpPr/>
      </dsp:nvSpPr>
      <dsp:spPr>
        <a:xfrm>
          <a:off x="5193002" y="861224"/>
          <a:ext cx="4469137" cy="258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72"/>
              </a:lnTo>
              <a:lnTo>
                <a:pt x="4469137" y="129272"/>
              </a:lnTo>
              <a:lnTo>
                <a:pt x="4469137" y="258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3CFB-9F42-463C-BA42-E77F3B49E324}">
      <dsp:nvSpPr>
        <dsp:cNvPr id="0" name=""/>
        <dsp:cNvSpPr/>
      </dsp:nvSpPr>
      <dsp:spPr>
        <a:xfrm>
          <a:off x="7574849" y="2609482"/>
          <a:ext cx="184675" cy="231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594"/>
              </a:lnTo>
              <a:lnTo>
                <a:pt x="184675" y="23145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1AE72-D1BF-440D-AA20-685FF9C7E827}">
      <dsp:nvSpPr>
        <dsp:cNvPr id="0" name=""/>
        <dsp:cNvSpPr/>
      </dsp:nvSpPr>
      <dsp:spPr>
        <a:xfrm>
          <a:off x="7574849" y="2609482"/>
          <a:ext cx="184675" cy="1440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465"/>
              </a:lnTo>
              <a:lnTo>
                <a:pt x="184675" y="144046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4CDDF-AE2A-4294-A229-F17E46A34CB1}">
      <dsp:nvSpPr>
        <dsp:cNvPr id="0" name=""/>
        <dsp:cNvSpPr/>
      </dsp:nvSpPr>
      <dsp:spPr>
        <a:xfrm>
          <a:off x="7574849" y="2609482"/>
          <a:ext cx="184675" cy="56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337"/>
              </a:lnTo>
              <a:lnTo>
                <a:pt x="184675" y="56633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051CE-6DFA-4603-9CFD-0C34F1B37E19}">
      <dsp:nvSpPr>
        <dsp:cNvPr id="0" name=""/>
        <dsp:cNvSpPr/>
      </dsp:nvSpPr>
      <dsp:spPr>
        <a:xfrm>
          <a:off x="8021596" y="1735353"/>
          <a:ext cx="91440" cy="258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3056E-BDE8-41BF-91CE-8AA3A58D5028}">
      <dsp:nvSpPr>
        <dsp:cNvPr id="0" name=""/>
        <dsp:cNvSpPr/>
      </dsp:nvSpPr>
      <dsp:spPr>
        <a:xfrm>
          <a:off x="5193002" y="861224"/>
          <a:ext cx="2874314" cy="258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72"/>
              </a:lnTo>
              <a:lnTo>
                <a:pt x="2874314" y="129272"/>
              </a:lnTo>
              <a:lnTo>
                <a:pt x="2874314" y="258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8AC4F-B324-4ACC-BFCB-B5EC5B7A8D31}">
      <dsp:nvSpPr>
        <dsp:cNvPr id="0" name=""/>
        <dsp:cNvSpPr/>
      </dsp:nvSpPr>
      <dsp:spPr>
        <a:xfrm>
          <a:off x="6039417" y="2609482"/>
          <a:ext cx="91440" cy="2020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0567"/>
              </a:lnTo>
              <a:lnTo>
                <a:pt x="53414" y="20205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C54D2-7ED6-4AD8-9D9E-E93807864AB8}">
      <dsp:nvSpPr>
        <dsp:cNvPr id="0" name=""/>
        <dsp:cNvSpPr/>
      </dsp:nvSpPr>
      <dsp:spPr>
        <a:xfrm>
          <a:off x="6039417" y="2609482"/>
          <a:ext cx="91440" cy="1175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5937"/>
              </a:lnTo>
              <a:lnTo>
                <a:pt x="73076" y="117593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31FCC-CF7B-445A-A835-641E56FA89BC}">
      <dsp:nvSpPr>
        <dsp:cNvPr id="0" name=""/>
        <dsp:cNvSpPr/>
      </dsp:nvSpPr>
      <dsp:spPr>
        <a:xfrm>
          <a:off x="6531884" y="1735353"/>
          <a:ext cx="91440" cy="258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84550-657B-49CD-A140-165AAC975E14}">
      <dsp:nvSpPr>
        <dsp:cNvPr id="0" name=""/>
        <dsp:cNvSpPr/>
      </dsp:nvSpPr>
      <dsp:spPr>
        <a:xfrm>
          <a:off x="5193002" y="861224"/>
          <a:ext cx="1384601" cy="258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72"/>
              </a:lnTo>
              <a:lnTo>
                <a:pt x="1384601" y="129272"/>
              </a:lnTo>
              <a:lnTo>
                <a:pt x="1384601" y="258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CE911-6383-44B1-856B-670AC67EEE1D}">
      <dsp:nvSpPr>
        <dsp:cNvPr id="0" name=""/>
        <dsp:cNvSpPr/>
      </dsp:nvSpPr>
      <dsp:spPr>
        <a:xfrm>
          <a:off x="4595424" y="2609482"/>
          <a:ext cx="184675" cy="231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594"/>
              </a:lnTo>
              <a:lnTo>
                <a:pt x="184675" y="23145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551FA-3A09-4C6B-962A-A7C53569A496}">
      <dsp:nvSpPr>
        <dsp:cNvPr id="0" name=""/>
        <dsp:cNvSpPr/>
      </dsp:nvSpPr>
      <dsp:spPr>
        <a:xfrm>
          <a:off x="4595424" y="2609482"/>
          <a:ext cx="184675" cy="1440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465"/>
              </a:lnTo>
              <a:lnTo>
                <a:pt x="184675" y="144046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69412-8A85-45F3-A014-CD1BFF7118A6}">
      <dsp:nvSpPr>
        <dsp:cNvPr id="0" name=""/>
        <dsp:cNvSpPr/>
      </dsp:nvSpPr>
      <dsp:spPr>
        <a:xfrm>
          <a:off x="4595424" y="2609482"/>
          <a:ext cx="735487" cy="418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867"/>
              </a:lnTo>
              <a:lnTo>
                <a:pt x="735487" y="4188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4072B-AFB7-4112-A25C-400DD8D4D1D0}">
      <dsp:nvSpPr>
        <dsp:cNvPr id="0" name=""/>
        <dsp:cNvSpPr/>
      </dsp:nvSpPr>
      <dsp:spPr>
        <a:xfrm>
          <a:off x="5042171" y="1735353"/>
          <a:ext cx="91440" cy="258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BB130-9CB7-4A14-95D4-DB7C6C939547}">
      <dsp:nvSpPr>
        <dsp:cNvPr id="0" name=""/>
        <dsp:cNvSpPr/>
      </dsp:nvSpPr>
      <dsp:spPr>
        <a:xfrm>
          <a:off x="5087891" y="861224"/>
          <a:ext cx="105110" cy="258545"/>
        </a:xfrm>
        <a:custGeom>
          <a:avLst/>
          <a:gdLst/>
          <a:ahLst/>
          <a:cxnLst/>
          <a:rect l="0" t="0" r="0" b="0"/>
          <a:pathLst>
            <a:path>
              <a:moveTo>
                <a:pt x="105110" y="0"/>
              </a:moveTo>
              <a:lnTo>
                <a:pt x="105110" y="129272"/>
              </a:lnTo>
              <a:lnTo>
                <a:pt x="0" y="129272"/>
              </a:lnTo>
              <a:lnTo>
                <a:pt x="0" y="258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0B922-F55A-4359-8D83-32AB65AA9ACC}">
      <dsp:nvSpPr>
        <dsp:cNvPr id="0" name=""/>
        <dsp:cNvSpPr/>
      </dsp:nvSpPr>
      <dsp:spPr>
        <a:xfrm>
          <a:off x="3059992" y="2609482"/>
          <a:ext cx="91440" cy="1391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1305"/>
              </a:lnTo>
              <a:lnTo>
                <a:pt x="53414" y="139130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B22FE-7287-4E0D-9D77-AD173C32AC54}">
      <dsp:nvSpPr>
        <dsp:cNvPr id="0" name=""/>
        <dsp:cNvSpPr/>
      </dsp:nvSpPr>
      <dsp:spPr>
        <a:xfrm>
          <a:off x="3059992" y="2609482"/>
          <a:ext cx="91440" cy="583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542"/>
              </a:lnTo>
              <a:lnTo>
                <a:pt x="63251" y="5835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85673-0958-44B7-AB7C-0A24A49C109C}">
      <dsp:nvSpPr>
        <dsp:cNvPr id="0" name=""/>
        <dsp:cNvSpPr/>
      </dsp:nvSpPr>
      <dsp:spPr>
        <a:xfrm>
          <a:off x="3552459" y="1735353"/>
          <a:ext cx="91440" cy="258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CA7D8-3BEF-4C59-90D4-915F72F82DAC}">
      <dsp:nvSpPr>
        <dsp:cNvPr id="0" name=""/>
        <dsp:cNvSpPr/>
      </dsp:nvSpPr>
      <dsp:spPr>
        <a:xfrm>
          <a:off x="3598179" y="861224"/>
          <a:ext cx="1594823" cy="258545"/>
        </a:xfrm>
        <a:custGeom>
          <a:avLst/>
          <a:gdLst/>
          <a:ahLst/>
          <a:cxnLst/>
          <a:rect l="0" t="0" r="0" b="0"/>
          <a:pathLst>
            <a:path>
              <a:moveTo>
                <a:pt x="1594823" y="0"/>
              </a:moveTo>
              <a:lnTo>
                <a:pt x="1594823" y="129272"/>
              </a:lnTo>
              <a:lnTo>
                <a:pt x="0" y="129272"/>
              </a:lnTo>
              <a:lnTo>
                <a:pt x="0" y="258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1C349-4612-4355-8C20-2222508BB439}">
      <dsp:nvSpPr>
        <dsp:cNvPr id="0" name=""/>
        <dsp:cNvSpPr/>
      </dsp:nvSpPr>
      <dsp:spPr>
        <a:xfrm>
          <a:off x="1615999" y="2609482"/>
          <a:ext cx="113156" cy="312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621"/>
              </a:lnTo>
              <a:lnTo>
                <a:pt x="113156" y="31296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9DD8D-5944-47BC-ABC9-4922701999E8}">
      <dsp:nvSpPr>
        <dsp:cNvPr id="0" name=""/>
        <dsp:cNvSpPr/>
      </dsp:nvSpPr>
      <dsp:spPr>
        <a:xfrm>
          <a:off x="1615999" y="2609482"/>
          <a:ext cx="113156" cy="2467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856"/>
              </a:lnTo>
              <a:lnTo>
                <a:pt x="113156" y="24678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CE40C-E389-4117-9D28-29E8C001E94E}">
      <dsp:nvSpPr>
        <dsp:cNvPr id="0" name=""/>
        <dsp:cNvSpPr/>
      </dsp:nvSpPr>
      <dsp:spPr>
        <a:xfrm>
          <a:off x="1615999" y="2609482"/>
          <a:ext cx="101916" cy="1820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120"/>
              </a:lnTo>
              <a:lnTo>
                <a:pt x="101916" y="18201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AF4E9-4C3F-41BE-98D7-D703E9CC9F84}">
      <dsp:nvSpPr>
        <dsp:cNvPr id="0" name=""/>
        <dsp:cNvSpPr/>
      </dsp:nvSpPr>
      <dsp:spPr>
        <a:xfrm>
          <a:off x="1615999" y="2609482"/>
          <a:ext cx="111322" cy="1180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621"/>
              </a:lnTo>
              <a:lnTo>
                <a:pt x="111322" y="11806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6F9F4-CEC8-4182-9D78-7C91503E2FE9}">
      <dsp:nvSpPr>
        <dsp:cNvPr id="0" name=""/>
        <dsp:cNvSpPr/>
      </dsp:nvSpPr>
      <dsp:spPr>
        <a:xfrm>
          <a:off x="2062746" y="1735353"/>
          <a:ext cx="91440" cy="258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6A700-FD8B-4353-AEE5-B67D27C56570}">
      <dsp:nvSpPr>
        <dsp:cNvPr id="0" name=""/>
        <dsp:cNvSpPr/>
      </dsp:nvSpPr>
      <dsp:spPr>
        <a:xfrm>
          <a:off x="2108466" y="861224"/>
          <a:ext cx="3084536" cy="258545"/>
        </a:xfrm>
        <a:custGeom>
          <a:avLst/>
          <a:gdLst/>
          <a:ahLst/>
          <a:cxnLst/>
          <a:rect l="0" t="0" r="0" b="0"/>
          <a:pathLst>
            <a:path>
              <a:moveTo>
                <a:pt x="3084536" y="0"/>
              </a:moveTo>
              <a:lnTo>
                <a:pt x="3084536" y="129272"/>
              </a:lnTo>
              <a:lnTo>
                <a:pt x="0" y="129272"/>
              </a:lnTo>
              <a:lnTo>
                <a:pt x="0" y="258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F6E6D-1071-4FBF-A70D-AE593A2D2959}">
      <dsp:nvSpPr>
        <dsp:cNvPr id="0" name=""/>
        <dsp:cNvSpPr/>
      </dsp:nvSpPr>
      <dsp:spPr>
        <a:xfrm>
          <a:off x="126286" y="2609482"/>
          <a:ext cx="226362" cy="1256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738"/>
              </a:lnTo>
              <a:lnTo>
                <a:pt x="226362" y="12567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C85B2-C40C-4CCB-A16D-DABCF84D0326}">
      <dsp:nvSpPr>
        <dsp:cNvPr id="0" name=""/>
        <dsp:cNvSpPr/>
      </dsp:nvSpPr>
      <dsp:spPr>
        <a:xfrm>
          <a:off x="126286" y="2609482"/>
          <a:ext cx="699955" cy="427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196"/>
              </a:lnTo>
              <a:lnTo>
                <a:pt x="699955" y="42719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CA4D4-EC84-4301-9B7C-77F27F0BBDBD}">
      <dsp:nvSpPr>
        <dsp:cNvPr id="0" name=""/>
        <dsp:cNvSpPr/>
      </dsp:nvSpPr>
      <dsp:spPr>
        <a:xfrm>
          <a:off x="126286" y="2609482"/>
          <a:ext cx="222841" cy="1999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261"/>
              </a:lnTo>
              <a:lnTo>
                <a:pt x="222841" y="19992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E7D2-E6CD-4C0A-8149-759A41893324}">
      <dsp:nvSpPr>
        <dsp:cNvPr id="0" name=""/>
        <dsp:cNvSpPr/>
      </dsp:nvSpPr>
      <dsp:spPr>
        <a:xfrm>
          <a:off x="573033" y="1735353"/>
          <a:ext cx="91440" cy="258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046BA-9104-469B-A8E9-7A3C5DAC8027}">
      <dsp:nvSpPr>
        <dsp:cNvPr id="0" name=""/>
        <dsp:cNvSpPr/>
      </dsp:nvSpPr>
      <dsp:spPr>
        <a:xfrm>
          <a:off x="618753" y="861224"/>
          <a:ext cx="4574248" cy="258545"/>
        </a:xfrm>
        <a:custGeom>
          <a:avLst/>
          <a:gdLst/>
          <a:ahLst/>
          <a:cxnLst/>
          <a:rect l="0" t="0" r="0" b="0"/>
          <a:pathLst>
            <a:path>
              <a:moveTo>
                <a:pt x="4574248" y="0"/>
              </a:moveTo>
              <a:lnTo>
                <a:pt x="4574248" y="129272"/>
              </a:lnTo>
              <a:lnTo>
                <a:pt x="0" y="129272"/>
              </a:lnTo>
              <a:lnTo>
                <a:pt x="0" y="258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EDB53-B5F5-4361-9244-5C16C47CB21C}">
      <dsp:nvSpPr>
        <dsp:cNvPr id="0" name=""/>
        <dsp:cNvSpPr/>
      </dsp:nvSpPr>
      <dsp:spPr>
        <a:xfrm>
          <a:off x="4577418" y="245641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UCH</a:t>
          </a:r>
        </a:p>
      </dsp:txBody>
      <dsp:txXfrm>
        <a:off x="4577418" y="245641"/>
        <a:ext cx="1231167" cy="615583"/>
      </dsp:txXfrm>
    </dsp:sp>
    <dsp:sp modelId="{8947D7D7-8292-4BCC-AFCD-D4C792872C7B}">
      <dsp:nvSpPr>
        <dsp:cNvPr id="0" name=""/>
        <dsp:cNvSpPr/>
      </dsp:nvSpPr>
      <dsp:spPr>
        <a:xfrm>
          <a:off x="3170" y="1119769"/>
          <a:ext cx="1231167" cy="61558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Herning</a:t>
          </a:r>
        </a:p>
      </dsp:txBody>
      <dsp:txXfrm>
        <a:off x="3170" y="1119769"/>
        <a:ext cx="1231167" cy="615583"/>
      </dsp:txXfrm>
    </dsp:sp>
    <dsp:sp modelId="{2D50575C-79BF-4F9D-AB59-C7D319079572}">
      <dsp:nvSpPr>
        <dsp:cNvPr id="0" name=""/>
        <dsp:cNvSpPr/>
      </dsp:nvSpPr>
      <dsp:spPr>
        <a:xfrm>
          <a:off x="3170" y="1993898"/>
          <a:ext cx="1231167" cy="615583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Herningsholm</a:t>
          </a:r>
        </a:p>
      </dsp:txBody>
      <dsp:txXfrm>
        <a:off x="3170" y="1993898"/>
        <a:ext cx="1231167" cy="615583"/>
      </dsp:txXfrm>
    </dsp:sp>
    <dsp:sp modelId="{71153A04-CC25-49BA-B280-9A3450092990}">
      <dsp:nvSpPr>
        <dsp:cNvPr id="0" name=""/>
        <dsp:cNvSpPr/>
      </dsp:nvSpPr>
      <dsp:spPr>
        <a:xfrm>
          <a:off x="349128" y="4300952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 FGU</a:t>
          </a:r>
        </a:p>
      </dsp:txBody>
      <dsp:txXfrm>
        <a:off x="349128" y="4300952"/>
        <a:ext cx="1231167" cy="615583"/>
      </dsp:txXfrm>
    </dsp:sp>
    <dsp:sp modelId="{C2E7A11A-F7CD-4594-85E0-F42865E317EC}">
      <dsp:nvSpPr>
        <dsp:cNvPr id="0" name=""/>
        <dsp:cNvSpPr/>
      </dsp:nvSpPr>
      <dsp:spPr>
        <a:xfrm>
          <a:off x="826242" y="2728887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effectLst/>
              <a:latin typeface="Aptos Light" panose="020B0004020202020204" pitchFamily="34" charset="0"/>
            </a:rPr>
            <a:t>SOSU-Midt- og Vestjylland</a:t>
          </a:r>
        </a:p>
      </dsp:txBody>
      <dsp:txXfrm>
        <a:off x="826242" y="2728887"/>
        <a:ext cx="1231167" cy="615583"/>
      </dsp:txXfrm>
    </dsp:sp>
    <dsp:sp modelId="{0D257DFB-B4CC-4E41-A1FB-78954D46C720}">
      <dsp:nvSpPr>
        <dsp:cNvPr id="0" name=""/>
        <dsp:cNvSpPr/>
      </dsp:nvSpPr>
      <dsp:spPr>
        <a:xfrm>
          <a:off x="352649" y="3558429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Herning HF og VUC</a:t>
          </a:r>
        </a:p>
      </dsp:txBody>
      <dsp:txXfrm>
        <a:off x="352649" y="3558429"/>
        <a:ext cx="1231167" cy="615583"/>
      </dsp:txXfrm>
    </dsp:sp>
    <dsp:sp modelId="{EEC15F73-D5E6-4CD9-A220-397380A89BE7}">
      <dsp:nvSpPr>
        <dsp:cNvPr id="0" name=""/>
        <dsp:cNvSpPr/>
      </dsp:nvSpPr>
      <dsp:spPr>
        <a:xfrm>
          <a:off x="1492882" y="1119769"/>
          <a:ext cx="1231167" cy="61558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Holstebro</a:t>
          </a:r>
        </a:p>
      </dsp:txBody>
      <dsp:txXfrm>
        <a:off x="1492882" y="1119769"/>
        <a:ext cx="1231167" cy="615583"/>
      </dsp:txXfrm>
    </dsp:sp>
    <dsp:sp modelId="{92BD4478-3870-427E-8C2A-B87789326D52}">
      <dsp:nvSpPr>
        <dsp:cNvPr id="0" name=""/>
        <dsp:cNvSpPr/>
      </dsp:nvSpPr>
      <dsp:spPr>
        <a:xfrm>
          <a:off x="1492882" y="1993898"/>
          <a:ext cx="1231167" cy="615583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UCH</a:t>
          </a:r>
        </a:p>
      </dsp:txBody>
      <dsp:txXfrm>
        <a:off x="1492882" y="1993898"/>
        <a:ext cx="1231167" cy="615583"/>
      </dsp:txXfrm>
    </dsp:sp>
    <dsp:sp modelId="{BC664737-BC37-426A-9461-2C202FDB493E}">
      <dsp:nvSpPr>
        <dsp:cNvPr id="0" name=""/>
        <dsp:cNvSpPr/>
      </dsp:nvSpPr>
      <dsp:spPr>
        <a:xfrm>
          <a:off x="1727321" y="3482312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FGU HLSS</a:t>
          </a:r>
        </a:p>
      </dsp:txBody>
      <dsp:txXfrm>
        <a:off x="1727321" y="3482312"/>
        <a:ext cx="1231167" cy="615583"/>
      </dsp:txXfrm>
    </dsp:sp>
    <dsp:sp modelId="{A063B674-3E67-4A6F-802C-4EA519F8EDA0}">
      <dsp:nvSpPr>
        <dsp:cNvPr id="0" name=""/>
        <dsp:cNvSpPr/>
      </dsp:nvSpPr>
      <dsp:spPr>
        <a:xfrm>
          <a:off x="1717915" y="4121811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Step 10</a:t>
          </a:r>
        </a:p>
      </dsp:txBody>
      <dsp:txXfrm>
        <a:off x="1717915" y="4121811"/>
        <a:ext cx="1231167" cy="615583"/>
      </dsp:txXfrm>
    </dsp:sp>
    <dsp:sp modelId="{1CA42715-5911-4860-BB54-5754C979C293}">
      <dsp:nvSpPr>
        <dsp:cNvPr id="0" name=""/>
        <dsp:cNvSpPr/>
      </dsp:nvSpPr>
      <dsp:spPr>
        <a:xfrm>
          <a:off x="1729156" y="4769547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Holstebro Gymnasium og HF</a:t>
          </a:r>
        </a:p>
      </dsp:txBody>
      <dsp:txXfrm>
        <a:off x="1729156" y="4769547"/>
        <a:ext cx="1231167" cy="615583"/>
      </dsp:txXfrm>
    </dsp:sp>
    <dsp:sp modelId="{5682C5F0-01C2-47B4-83D0-9AD8DCC4E31B}">
      <dsp:nvSpPr>
        <dsp:cNvPr id="0" name=""/>
        <dsp:cNvSpPr/>
      </dsp:nvSpPr>
      <dsp:spPr>
        <a:xfrm>
          <a:off x="1729156" y="5431312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VUC HLS</a:t>
          </a:r>
        </a:p>
      </dsp:txBody>
      <dsp:txXfrm>
        <a:off x="1729156" y="5431312"/>
        <a:ext cx="1231167" cy="615583"/>
      </dsp:txXfrm>
    </dsp:sp>
    <dsp:sp modelId="{D8BB0E1C-8CAF-41A1-889B-D1C68FB2CD88}">
      <dsp:nvSpPr>
        <dsp:cNvPr id="0" name=""/>
        <dsp:cNvSpPr/>
      </dsp:nvSpPr>
      <dsp:spPr>
        <a:xfrm>
          <a:off x="2982595" y="1119769"/>
          <a:ext cx="1231167" cy="61558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Skive</a:t>
          </a:r>
        </a:p>
      </dsp:txBody>
      <dsp:txXfrm>
        <a:off x="2982595" y="1119769"/>
        <a:ext cx="1231167" cy="615583"/>
      </dsp:txXfrm>
    </dsp:sp>
    <dsp:sp modelId="{201EA50F-8A91-49F3-B690-AE7A05049C59}">
      <dsp:nvSpPr>
        <dsp:cNvPr id="0" name=""/>
        <dsp:cNvSpPr/>
      </dsp:nvSpPr>
      <dsp:spPr>
        <a:xfrm>
          <a:off x="2982595" y="1993898"/>
          <a:ext cx="1231167" cy="615583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Skive College</a:t>
          </a:r>
        </a:p>
      </dsp:txBody>
      <dsp:txXfrm>
        <a:off x="2982595" y="1993898"/>
        <a:ext cx="1231167" cy="615583"/>
      </dsp:txXfrm>
    </dsp:sp>
    <dsp:sp modelId="{4BCA354D-E011-4F9F-AF15-261846901AD5}">
      <dsp:nvSpPr>
        <dsp:cNvPr id="0" name=""/>
        <dsp:cNvSpPr/>
      </dsp:nvSpPr>
      <dsp:spPr>
        <a:xfrm>
          <a:off x="3123243" y="2885233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 err="1"/>
            <a:t>Vevo</a:t>
          </a:r>
          <a:endParaRPr lang="da-DK" sz="1400" kern="1200" dirty="0"/>
        </a:p>
      </dsp:txBody>
      <dsp:txXfrm>
        <a:off x="3123243" y="2885233"/>
        <a:ext cx="1231167" cy="615583"/>
      </dsp:txXfrm>
    </dsp:sp>
    <dsp:sp modelId="{EC9ABAD4-F305-485D-A0AA-23E5D94CABFD}">
      <dsp:nvSpPr>
        <dsp:cNvPr id="0" name=""/>
        <dsp:cNvSpPr/>
      </dsp:nvSpPr>
      <dsp:spPr>
        <a:xfrm>
          <a:off x="3113406" y="3692995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10’eren</a:t>
          </a:r>
        </a:p>
      </dsp:txBody>
      <dsp:txXfrm>
        <a:off x="3113406" y="3692995"/>
        <a:ext cx="1231167" cy="615583"/>
      </dsp:txXfrm>
    </dsp:sp>
    <dsp:sp modelId="{6AF282B4-85AA-4951-BC32-0BAFB8B2CC0D}">
      <dsp:nvSpPr>
        <dsp:cNvPr id="0" name=""/>
        <dsp:cNvSpPr/>
      </dsp:nvSpPr>
      <dsp:spPr>
        <a:xfrm>
          <a:off x="4472307" y="1119769"/>
          <a:ext cx="1231167" cy="61558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Randers</a:t>
          </a:r>
        </a:p>
      </dsp:txBody>
      <dsp:txXfrm>
        <a:off x="4472307" y="1119769"/>
        <a:ext cx="1231167" cy="615583"/>
      </dsp:txXfrm>
    </dsp:sp>
    <dsp:sp modelId="{D14596CD-8FEB-40CB-9DE7-41A3F480F1A6}">
      <dsp:nvSpPr>
        <dsp:cNvPr id="0" name=""/>
        <dsp:cNvSpPr/>
      </dsp:nvSpPr>
      <dsp:spPr>
        <a:xfrm>
          <a:off x="4472307" y="1993898"/>
          <a:ext cx="1231167" cy="615583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Tradium</a:t>
          </a:r>
        </a:p>
      </dsp:txBody>
      <dsp:txXfrm>
        <a:off x="4472307" y="1993898"/>
        <a:ext cx="1231167" cy="615583"/>
      </dsp:txXfrm>
    </dsp:sp>
    <dsp:sp modelId="{E9E99E67-9FDC-436F-A01D-CA7B6170853E}">
      <dsp:nvSpPr>
        <dsp:cNvPr id="0" name=""/>
        <dsp:cNvSpPr/>
      </dsp:nvSpPr>
      <dsp:spPr>
        <a:xfrm>
          <a:off x="5330911" y="2720558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Randers Social- og Sundhedsskole</a:t>
          </a:r>
        </a:p>
      </dsp:txBody>
      <dsp:txXfrm>
        <a:off x="5330911" y="2720558"/>
        <a:ext cx="1231167" cy="615583"/>
      </dsp:txXfrm>
    </dsp:sp>
    <dsp:sp modelId="{5B81C2C4-5882-42BA-ACEA-0646EDF0A371}">
      <dsp:nvSpPr>
        <dsp:cNvPr id="0" name=""/>
        <dsp:cNvSpPr/>
      </dsp:nvSpPr>
      <dsp:spPr>
        <a:xfrm>
          <a:off x="4780099" y="3742156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Paderup Gymnasium</a:t>
          </a:r>
        </a:p>
      </dsp:txBody>
      <dsp:txXfrm>
        <a:off x="4780099" y="3742156"/>
        <a:ext cx="1231167" cy="615583"/>
      </dsp:txXfrm>
    </dsp:sp>
    <dsp:sp modelId="{C517C3AF-E0ED-4140-99B7-5A9B8F7E6368}">
      <dsp:nvSpPr>
        <dsp:cNvPr id="0" name=""/>
        <dsp:cNvSpPr/>
      </dsp:nvSpPr>
      <dsp:spPr>
        <a:xfrm>
          <a:off x="4780099" y="4616285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Randers HF og VUC</a:t>
          </a:r>
        </a:p>
      </dsp:txBody>
      <dsp:txXfrm>
        <a:off x="4780099" y="4616285"/>
        <a:ext cx="1231167" cy="615583"/>
      </dsp:txXfrm>
    </dsp:sp>
    <dsp:sp modelId="{0E56FDAC-5686-4641-9789-F2051947FCC0}">
      <dsp:nvSpPr>
        <dsp:cNvPr id="0" name=""/>
        <dsp:cNvSpPr/>
      </dsp:nvSpPr>
      <dsp:spPr>
        <a:xfrm>
          <a:off x="5962020" y="1119769"/>
          <a:ext cx="1231167" cy="61558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Djursland</a:t>
          </a:r>
        </a:p>
      </dsp:txBody>
      <dsp:txXfrm>
        <a:off x="5962020" y="1119769"/>
        <a:ext cx="1231167" cy="615583"/>
      </dsp:txXfrm>
    </dsp:sp>
    <dsp:sp modelId="{E3D7B561-F5A5-4136-94BC-A307D45E9DE6}">
      <dsp:nvSpPr>
        <dsp:cNvPr id="0" name=""/>
        <dsp:cNvSpPr/>
      </dsp:nvSpPr>
      <dsp:spPr>
        <a:xfrm>
          <a:off x="5962020" y="1993898"/>
          <a:ext cx="1231167" cy="615583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Viden Djurs</a:t>
          </a:r>
        </a:p>
      </dsp:txBody>
      <dsp:txXfrm>
        <a:off x="5962020" y="1993898"/>
        <a:ext cx="1231167" cy="615583"/>
      </dsp:txXfrm>
    </dsp:sp>
    <dsp:sp modelId="{79B1E6EB-E489-4850-8DBD-32A012CAF494}">
      <dsp:nvSpPr>
        <dsp:cNvPr id="0" name=""/>
        <dsp:cNvSpPr/>
      </dsp:nvSpPr>
      <dsp:spPr>
        <a:xfrm>
          <a:off x="6112493" y="3477627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Grenaa Gymnasium</a:t>
          </a:r>
        </a:p>
      </dsp:txBody>
      <dsp:txXfrm>
        <a:off x="6112493" y="3477627"/>
        <a:ext cx="1231167" cy="615583"/>
      </dsp:txXfrm>
    </dsp:sp>
    <dsp:sp modelId="{CA4FA850-720A-4B4A-BEF0-B09C0861CF45}">
      <dsp:nvSpPr>
        <dsp:cNvPr id="0" name=""/>
        <dsp:cNvSpPr/>
      </dsp:nvSpPr>
      <dsp:spPr>
        <a:xfrm>
          <a:off x="6092832" y="4322257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STX Ung </a:t>
          </a:r>
          <a:r>
            <a:rPr lang="da-DK" sz="1400" kern="1200" dirty="0" err="1"/>
            <a:t>NordDjurs</a:t>
          </a:r>
          <a:endParaRPr lang="da-DK" sz="1400" kern="1200" dirty="0"/>
        </a:p>
      </dsp:txBody>
      <dsp:txXfrm>
        <a:off x="6092832" y="4322257"/>
        <a:ext cx="1231167" cy="615583"/>
      </dsp:txXfrm>
    </dsp:sp>
    <dsp:sp modelId="{C1F7924E-639A-4A59-B1D0-5DDAA4F31CC8}">
      <dsp:nvSpPr>
        <dsp:cNvPr id="0" name=""/>
        <dsp:cNvSpPr/>
      </dsp:nvSpPr>
      <dsp:spPr>
        <a:xfrm>
          <a:off x="7451733" y="1119769"/>
          <a:ext cx="1231167" cy="61558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Ringkøbing-Skjern</a:t>
          </a:r>
        </a:p>
      </dsp:txBody>
      <dsp:txXfrm>
        <a:off x="7451733" y="1119769"/>
        <a:ext cx="1231167" cy="615583"/>
      </dsp:txXfrm>
    </dsp:sp>
    <dsp:sp modelId="{DE7F3155-8BA3-4E33-8235-283828F2C102}">
      <dsp:nvSpPr>
        <dsp:cNvPr id="0" name=""/>
        <dsp:cNvSpPr/>
      </dsp:nvSpPr>
      <dsp:spPr>
        <a:xfrm>
          <a:off x="7451733" y="1993898"/>
          <a:ext cx="1231167" cy="615583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UCRS</a:t>
          </a:r>
        </a:p>
      </dsp:txBody>
      <dsp:txXfrm>
        <a:off x="7451733" y="1993898"/>
        <a:ext cx="1231167" cy="615583"/>
      </dsp:txXfrm>
    </dsp:sp>
    <dsp:sp modelId="{C6A78859-116D-406A-A57C-1711EE2B4AB4}">
      <dsp:nvSpPr>
        <dsp:cNvPr id="0" name=""/>
        <dsp:cNvSpPr/>
      </dsp:nvSpPr>
      <dsp:spPr>
        <a:xfrm>
          <a:off x="7759524" y="2868027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FGU </a:t>
          </a:r>
          <a:r>
            <a:rPr lang="da-DK" sz="1400" kern="1200" dirty="0" err="1"/>
            <a:t>MidtVest</a:t>
          </a:r>
          <a:endParaRPr lang="da-DK" sz="1400" kern="1200" dirty="0"/>
        </a:p>
      </dsp:txBody>
      <dsp:txXfrm>
        <a:off x="7759524" y="2868027"/>
        <a:ext cx="1231167" cy="615583"/>
      </dsp:txXfrm>
    </dsp:sp>
    <dsp:sp modelId="{37CA9B65-9FC6-442D-8890-3E407A4EBFF4}">
      <dsp:nvSpPr>
        <dsp:cNvPr id="0" name=""/>
        <dsp:cNvSpPr/>
      </dsp:nvSpPr>
      <dsp:spPr>
        <a:xfrm>
          <a:off x="7759524" y="3742156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10.kl</a:t>
          </a:r>
        </a:p>
      </dsp:txBody>
      <dsp:txXfrm>
        <a:off x="7759524" y="3742156"/>
        <a:ext cx="1231167" cy="615583"/>
      </dsp:txXfrm>
    </dsp:sp>
    <dsp:sp modelId="{B544484C-52A1-4B6A-A5DE-AB9EF81C5F24}">
      <dsp:nvSpPr>
        <dsp:cNvPr id="0" name=""/>
        <dsp:cNvSpPr/>
      </dsp:nvSpPr>
      <dsp:spPr>
        <a:xfrm>
          <a:off x="7759524" y="4616285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Ringkøbing-Skjern Erhvervsråd</a:t>
          </a:r>
        </a:p>
      </dsp:txBody>
      <dsp:txXfrm>
        <a:off x="7759524" y="4616285"/>
        <a:ext cx="1231167" cy="615583"/>
      </dsp:txXfrm>
    </dsp:sp>
    <dsp:sp modelId="{79BADCBD-1132-4F2F-8F52-1E051A2654F0}">
      <dsp:nvSpPr>
        <dsp:cNvPr id="0" name=""/>
        <dsp:cNvSpPr/>
      </dsp:nvSpPr>
      <dsp:spPr>
        <a:xfrm>
          <a:off x="8941445" y="1119769"/>
          <a:ext cx="1441389" cy="61558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Viborg</a:t>
          </a:r>
        </a:p>
      </dsp:txBody>
      <dsp:txXfrm>
        <a:off x="8941445" y="1119769"/>
        <a:ext cx="1441389" cy="615583"/>
      </dsp:txXfrm>
    </dsp:sp>
    <dsp:sp modelId="{DB385FAA-CB0F-48B8-8F70-D20110F0B542}">
      <dsp:nvSpPr>
        <dsp:cNvPr id="0" name=""/>
        <dsp:cNvSpPr/>
      </dsp:nvSpPr>
      <dsp:spPr>
        <a:xfrm>
          <a:off x="9046556" y="1993898"/>
          <a:ext cx="1231167" cy="615583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Mercantec</a:t>
          </a:r>
        </a:p>
      </dsp:txBody>
      <dsp:txXfrm>
        <a:off x="9046556" y="1993898"/>
        <a:ext cx="1231167" cy="615583"/>
      </dsp:txXfrm>
    </dsp:sp>
    <dsp:sp modelId="{53255FBC-95FD-44CF-9E92-EA0CFED09335}">
      <dsp:nvSpPr>
        <dsp:cNvPr id="0" name=""/>
        <dsp:cNvSpPr/>
      </dsp:nvSpPr>
      <dsp:spPr>
        <a:xfrm>
          <a:off x="9354348" y="2868027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10.kl</a:t>
          </a:r>
        </a:p>
      </dsp:txBody>
      <dsp:txXfrm>
        <a:off x="9354348" y="2868027"/>
        <a:ext cx="1231167" cy="615583"/>
      </dsp:txXfrm>
    </dsp:sp>
    <dsp:sp modelId="{92E43322-D47F-4A71-873F-2BBF193EBED2}">
      <dsp:nvSpPr>
        <dsp:cNvPr id="0" name=""/>
        <dsp:cNvSpPr/>
      </dsp:nvSpPr>
      <dsp:spPr>
        <a:xfrm>
          <a:off x="9354348" y="3742156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FGU</a:t>
          </a:r>
        </a:p>
      </dsp:txBody>
      <dsp:txXfrm>
        <a:off x="9354348" y="3742156"/>
        <a:ext cx="1231167" cy="615583"/>
      </dsp:txXfrm>
    </dsp:sp>
    <dsp:sp modelId="{F29C0446-2D34-44C4-9B61-C4EE9E16BFA6}">
      <dsp:nvSpPr>
        <dsp:cNvPr id="0" name=""/>
        <dsp:cNvSpPr/>
      </dsp:nvSpPr>
      <dsp:spPr>
        <a:xfrm>
          <a:off x="9354348" y="4616285"/>
          <a:ext cx="1231167" cy="61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Erhvervsråd Business Viborg</a:t>
          </a:r>
        </a:p>
      </dsp:txBody>
      <dsp:txXfrm>
        <a:off x="9354348" y="4616285"/>
        <a:ext cx="1231167" cy="615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BA997-3E22-4D78-BCDE-6BFD07416F0E}">
      <dsp:nvSpPr>
        <dsp:cNvPr id="0" name=""/>
        <dsp:cNvSpPr/>
      </dsp:nvSpPr>
      <dsp:spPr>
        <a:xfrm rot="5400000">
          <a:off x="-308121" y="310381"/>
          <a:ext cx="2054143" cy="1437900"/>
        </a:xfrm>
        <a:prstGeom prst="chevron">
          <a:avLst/>
        </a:prstGeom>
        <a:solidFill>
          <a:srgbClr val="0070C0"/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Indsatsområde 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Fagligt læringsrum</a:t>
          </a:r>
        </a:p>
      </dsp:txBody>
      <dsp:txXfrm rot="-5400000">
        <a:off x="1" y="721209"/>
        <a:ext cx="1437900" cy="616243"/>
      </dsp:txXfrm>
    </dsp:sp>
    <dsp:sp modelId="{F3EBFE96-7442-4529-96B0-9767726FFEDC}">
      <dsp:nvSpPr>
        <dsp:cNvPr id="0" name=""/>
        <dsp:cNvSpPr/>
      </dsp:nvSpPr>
      <dsp:spPr>
        <a:xfrm rot="5400000">
          <a:off x="5253934" y="-3813773"/>
          <a:ext cx="1335193" cy="8967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71450" marR="0" lvl="1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da-DK" sz="1200" kern="1200" dirty="0"/>
            <a:t>Workshop 10.11.25 Jonas Sprogø</a:t>
          </a: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da-DK" sz="1200" kern="1200"/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a-DK" sz="1200" kern="1200" dirty="0"/>
            <a:t>Udvikling af definitionen praksislæring</a:t>
          </a: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da-DK" sz="1200" kern="1200"/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Udvikling af tværinstitutionelle helhedsorienterede undervisningsforløb (min. 7 i 7 områder)</a:t>
          </a: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200" kern="1200"/>
        </a:p>
      </dsp:txBody>
      <dsp:txXfrm rot="-5400000">
        <a:off x="1437901" y="67439"/>
        <a:ext cx="8902081" cy="1204835"/>
      </dsp:txXfrm>
    </dsp:sp>
    <dsp:sp modelId="{E79A4E81-16DF-4B3B-8077-F5AB9296B4FB}">
      <dsp:nvSpPr>
        <dsp:cNvPr id="0" name=""/>
        <dsp:cNvSpPr/>
      </dsp:nvSpPr>
      <dsp:spPr>
        <a:xfrm rot="5400000">
          <a:off x="-308121" y="2174368"/>
          <a:ext cx="2054143" cy="1437900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Indsatsområde 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Campus som socialt rum</a:t>
          </a:r>
        </a:p>
      </dsp:txBody>
      <dsp:txXfrm rot="-5400000">
        <a:off x="1" y="2585196"/>
        <a:ext cx="1437900" cy="616243"/>
      </dsp:txXfrm>
    </dsp:sp>
    <dsp:sp modelId="{70DC6A2F-BCD2-4473-93F1-D986AEADBDBB}">
      <dsp:nvSpPr>
        <dsp:cNvPr id="0" name=""/>
        <dsp:cNvSpPr/>
      </dsp:nvSpPr>
      <dsp:spPr>
        <a:xfrm rot="5400000">
          <a:off x="5253934" y="-1949786"/>
          <a:ext cx="1335193" cy="8967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da-DK" sz="1200" kern="1200" dirty="0"/>
            <a:t> Workshop 2.12..25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da-DK" sz="12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a-DK" sz="1200" kern="1200" dirty="0"/>
            <a:t>Udvikling af elevrettede/elevdrevne aktiviteter (25)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da-DK" sz="12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Udvikling af medarbejderrettede aktiviteter (15)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da-DK" sz="1200" kern="1200" dirty="0"/>
        </a:p>
      </dsp:txBody>
      <dsp:txXfrm rot="-5400000">
        <a:off x="1437901" y="1931426"/>
        <a:ext cx="8902081" cy="1204835"/>
      </dsp:txXfrm>
    </dsp:sp>
    <dsp:sp modelId="{7747D720-5915-4E63-8275-F59801D27E93}">
      <dsp:nvSpPr>
        <dsp:cNvPr id="0" name=""/>
        <dsp:cNvSpPr/>
      </dsp:nvSpPr>
      <dsp:spPr>
        <a:xfrm rot="5400000">
          <a:off x="-308121" y="4038356"/>
          <a:ext cx="2054143" cy="1437900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Indsatsområde 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Organisatorisk fællesskab</a:t>
          </a:r>
        </a:p>
      </dsp:txBody>
      <dsp:txXfrm rot="-5400000">
        <a:off x="1" y="4449184"/>
        <a:ext cx="1437900" cy="616243"/>
      </dsp:txXfrm>
    </dsp:sp>
    <dsp:sp modelId="{29753832-F67F-4045-9590-901AD3784361}">
      <dsp:nvSpPr>
        <dsp:cNvPr id="0" name=""/>
        <dsp:cNvSpPr/>
      </dsp:nvSpPr>
      <dsp:spPr>
        <a:xfrm rot="5400000">
          <a:off x="5253934" y="-85798"/>
          <a:ext cx="1335193" cy="8967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Inspirationsmøde 13.1.2026  Suna Christensen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Udkast til projektkommissorie (7)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Etablering af erfaringsnetværk  </a:t>
          </a:r>
        </a:p>
      </dsp:txBody>
      <dsp:txXfrm rot="-5400000">
        <a:off x="1437901" y="3795414"/>
        <a:ext cx="8902081" cy="1204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6T14:00:06.7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78,'6'-4,"1"-1,0 2,0-1,1 1,-1 0,1 0,-1 1,1 0,12-2,7-2,20-6,2 3,-1 1,53 0,149 7,-119 3,-54 1,110 20,-113-12,128 4,-111-17,116 3,-202 0,0 0,0 0,0 0,0 1,0 0,0 0,-1 0,8 4,-11-5,0-1,0 1,0 0,-1-1,1 1,0 0,0-1,0 1,0 0,-1 0,1 0,0 0,-1 0,1 0,-1 0,1 0,-1 0,1 0,-1 0,0 0,0 0,1 0,-1 0,0 0,0 0,0 1,0-1,0 0,0 0,-1 0,1 0,0 0,0 0,-1 0,1 0,-1 0,1 0,-1 0,1 0,-1 0,0 0,0 0,1 0,-1 0,-1 0,-10 10,0 0,-1-2,0 0,-1 0,0-1,-19 8,-96 32,64-26,-52 18,-68 28,164-62,0-1,-1 0,1-2,-1-1,1 0,-1-1,0-2,-25-3,-24 2,32 2,1 2,-63 11,61-5,-11 2,-1-2,-56 2,89-9,0 0,0 2,0 0,0 1,1 0,-1 2,-18 8,35-14,0 1,1 0,-1 0,1 0,-1 0,1 0,-1 0,1 0,0 0,-1 0,1 0,0 1,0-1,0 1,0-1,0 1,-1 2,2-3,0 0,0 0,0 0,0-1,0 1,0 0,1 0,-1 0,0 0,1 0,-1-1,0 1,1 0,-1 0,1-1,-1 1,1 0,-1 0,1-1,0 1,-1-1,1 1,0-1,0 1,4 3,1-2,-1 1,0-1,1 1,0-1,-1-1,1 1,11 0,74 4,170-10,-154-8,-51 4,61 1,416 8,-533-1,1 0,-1 0,1 0,-1-1,1 1,-1 0,1 0,-1 0,1 0,-1 0,1 0,-1 0,1 0,-1 0,1 0,-1 0,1 1,-1-1,0 0,1 0,-1 0,1 1,-1-1,1 0,-1 0,0 1,1-1,-1 0,0 1,1-1,-1 0,0 1,1-1,-1 1,0-1,0 1,0-1,1 0,-1 1,0-1,0 2,-15 16,-37 16,-6-8,25-9,-2-3,-42 13,-7-3,-1-5,0-3,-2-4,-132 2,166-16,34 0,-1 1,0 1,0 0,1 2,-1 0,1 1,-32 10,47-11,0 0,0 0,1 1,-1-1,1 1,-1 0,1 0,0 0,0 1,1-1,-1 1,-3 6,5-9,1-1,-1 1,1 0,0 0,-1 0,1 0,0 0,0-1,0 1,-1 0,1 0,0 0,0 0,0 0,1 0,-1 0,0 0,0 0,0-1,1 1,-1 0,0 0,1 0,0 1,0-1,1 0,-1 0,1 0,0 0,-1 0,1-1,0 1,-1 0,1-1,0 0,0 1,0-1,-1 0,1 0,0 0,0 0,3 0,73-8,154-35,-160 28,64-16,-48 9,1 4,0 4,145-4,297 19,-527-1,-1 0,0 0,1 0,-1 0,1 1,-1-1,0 1,0 0,1 0,-1 0,0 0,0 1,0 0,0-1,0 1,-1 0,1 0,0 0,3 5,-4-4,0 0,0 1,-1-1,0 1,1 0,-1-1,0 1,-1 0,1 0,-1 0,0-1,0 1,0 0,0 0,0 0,-1 0,-1 5,0-2,-1 0,1 0,-1-1,0 1,-1-1,0 0,0 0,0 0,0 0,-1 0,0-1,0 0,-1 0,1-1,-1 1,0-1,0-1,-9 5,-14 6,-1-2,-58 17,54-19,-8 1,-1-1,-60 4,80-10,1 1,0 1,-34 14,34-11,-1-1,1-1,-31 4,15-6,-39 5,-99 25,57-7,-42 12,28 9,116-41,1 0,0 1,0 0,1 1,-24 21,39-31,-1 1,0-1,1 1,-1-1,1 0,-1 1,0-1,1 1,-1-1,1 1,0 0,-1-1,1 1,-1-1,1 1,0 0,-1-1,1 1,0 0,0 0,0-1,-1 1,1 0,0-1,0 1,0 0,0 0,0-1,0 1,1 0,-1-1,0 1,0 0,0 0,1-1,-1 1,0 0,1-1,-1 1,0-1,1 1,-1 0,1-1,-1 1,1-1,-1 1,1-1,0 0,-1 1,1-1,0 1,-1-1,1 0,0 0,-1 1,1-1,0 0,-1 0,2 0,48 8,-4-10,-1-1,1-3,-1-2,79-24,-76 18,1 2,0 2,98-6,294 19,-405 2,-26 4,-10-9,0 1,0 0,0 0,0 0,-1 0,1-1,0 1,-1 0,1 0,-1-1,1 1,-1 0,1 0,-1-1,1 1,-1-1,0 1,1 0,-1-1,-1 1,-13 8,0-2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6T14:01:05.50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990 135,'1133'30,"-671"9,578 22,-992-62,1 2,0 2,-1 2,80 18,-91-11,0-3,1-1,0-2,67 3,210 14,-208-12,409 29,2-40,-413-13,-66 7,54-1,321 28,-323-15,-91-6,0 0,0 0,0 0,0 0,1 0,-1 0,0 0,0 0,0-1,0 1,1 0,-1 0,0 0,0 0,0 0,1 0,-1 0,0 0,0 0,0 0,0 0,1 0,-1 0,0 1,0-1,0 0,0 0,1 0,-1 0,0 0,0 0,0 0,0 0,0 1,1-1,-1 0,0 0,0 0,0 0,0 0,0 1,0-1,0 0,0 0,1 0,-1 0,0 1,0-1,0 0,0 0,0 0,0 0,0 1,0-1,0 0,0 0,0 0,0 1,0-1,-1 0,1 0,0 0,0 0,0 1,0-1,0 0,-18 9,-36 6,-92 5,-241 3,223-18,-126 5,-455 35,707-38,0 1,1 2,-44 19,2-2,49-20,0-2,0-1,0-2,-1 0,-48-5,13 1,-53 0,-157 3,245 2,-1 2,-46 12,45-9,-65 8,-80-8,-113 10,-260 9,81 11,436-34,-77 18,85-15,0-2,0 0,0-1,-50-1,74-3,0 0,0 0,0-1,0 1,0-1,0 1,0-1,0 0,0 0,0 0,0 0,1 0,-1 0,0 0,1-1,-1 1,1 0,-1-1,1 0,0 1,0-1,0 0,0 1,0-1,0 0,0 0,0 0,1 0,-1 0,1 0,-1 0,1 0,0 0,0-3,0-7,0-1,2 1,-1-1,6-18,-3 11,5-23,-5 27,0 0,-1 1,-1-1,-1 0,0 0,-1-1,-1-15,1 32,0 1,0-1,0 0,-1 0,1 0,0 1,0-1,0 0,0 0,0 0,0 0,0 1,0-1,0 0,0 0,-1 0,1 0,0 1,0-1,0 0,0 0,0 0,-1 0,1 0,0 0,0 1,0-1,-1 0,1 0,0 0,0 0,0 0,-1 0,1 0,0 0,0 0,0 0,-1 0,1 0,0 0,0 0,0 0,-1 0,1 0,0 0,0-1,0 1,0 0,-1 0,1 0,0 0,0 0,0 0,0 0,-1-1,1 1,0 0,0 0,0 0,0 0,0-1,0 1,0 0,0 0,-1-1,-7 17,0 1,0-1,2 1,0 0,-5 26,6-25,-34 143,-32 310,32 169,25 1252,18-1234,-3-969,-4-353,-36-2,-195-1252,229 1877,0 1,-2-1,-17-60,16 87,4 19,-1 28,4 506,4-258,-6 870,7 869,-4-1980,14 226,-11-258,0-25,0-29,38-389,35 1,-8 57,95-980,-126-14,-38 1339,1 32,0 0,0 0,0 0,0 0,0 0,0 0,0 0,0 0,0 0,0 0,0 0,-1 21,33 916,68 2,-11-354,43 399,-129-913,5 39,-8-110,0 0,0 0,0 1,0-1,0 0,0 0,0 0,0 1,0-1,0 0,0 0,0 1,0-1,0 0,0 0,0 1,0-1,0 0,0 0,0 0,0 1,1-1,-1 0,0 0,0 0,0 1,0-1,0 0,1 0,-1 0,0 0,0 0,0 1,1-1,-1 0,0 0,0 0,0 0,1 0,-1 0,0 0,0 0,1 0,-1 0,0 0,0 0,1 0,-1 0,0 0,0 0,1 0,9-15,10-33,-18 44,598-1402,-475 1166,11 5,10 6,283-338,-392 523,154-167,-149 169,2 2,84-59,-109 87,0 1,1 1,0 1,1 1,0 1,0 0,0 2,25-3,18 1,92 2,-69 4,-52-5,-25-1,-22-2,-2 5,0 0,-1 1,1 1,-27-1,12 1,-1136-42,903 39,-373-6,1283 11,902 19,-1498-18,0 3,0 1,57 15,-107-19,1-1,0 1,-1 0,1 0,-1 0,1 0,-1 0,0 0,1 0,-1 1,0 0,0-1,3 3,-5-3,0-1,0 0,0 1,0-1,0 0,0 1,0-1,0 1,0-1,0 0,0 1,0-1,0 0,-1 1,1-1,0 0,0 1,0-1,0 0,-1 0,1 1,0-1,0 0,-1 1,1-1,0 0,0 0,-1 0,1 1,0-1,-1 0,-23 10,-20 0,-1-3,-78 4,85-9,-369 21,-586 63,882-63,107-23,0 1,1 0,-1 1,0-1,1 1,-1 0,1-1,0 1,-4 3,7-5,0 1,0-1,-1 0,1 0,0 1,0-1,0 0,0 0,0 1,0-1,0 0,0 1,0-1,0 0,0 0,0 1,0-1,0 0,0 1,0-1,0 0,0 0,0 1,0-1,0 0,0 0,0 1,1-1,-1 0,0 0,0 1,0-1,0 0,1 0,-1 1,0-1,1 0,23 11,52 7,0-4,95 5,-60-7,896 74,7-37,-965-48,40 3,-82-3,-1-1,1 2,-1-1,1 1,-1 0,0 0,0 0,12 7,-17-8,-1-1,1 1,0-1,-1 1,1 0,-1-1,1 1,-1 0,1-1,-1 1,1 0,-1 0,0-1,1 1,-1 0,0 0,0 0,0 0,0-1,0 1,1 0,-1 0,-1 0,1 0,0 0,0-1,0 1,0 0,-1 0,1 0,0-1,-1 1,1 0,0 0,-1-1,1 1,-1 0,0-1,1 1,-1 0,1-1,-2 1,-4 5,0 0,0 0,-1-1,1 0,-1-1,-1 1,1-1,-10 3,-75 26,67-26,-118 34,-277 41,-161-22,127-25,-334 31,16 47,769-112,-50 8,1 3,0 2,-82 33,130-45,-1 0,1 0,0 0,0 1,0-1,0 1,0 0,1 0,-1 0,1 1,0-1,-4 7,6-9,1 0,-1 0,1 0,0 0,0 0,0 0,-1 0,1 0,0 0,0 0,1 0,-1 0,0 0,0 0,0 0,1 0,-1 0,0 0,1 0,-1 0,2 2,0-1,0 1,1 0,-1-1,1 0,0 1,0-1,0 0,0 0,5 2,30 11,0-1,2-1,78 13,987 125,-735-111,2161 280,-1321-161,-876-115,-142-14,-182-28,0 0,0 0,-1 1,1 0,14 7,-24-9,0-1,0 0,1 0,-1 0,0 0,0 0,0 0,1 0,-1 1,0-1,0 0,0 0,0 0,1 1,-1-1,0 0,0 0,0 0,0 1,0-1,0 0,0 0,1 0,-1 1,0-1,0 0,0 0,0 1,0-1,0 0,0 0,0 1,0-1,0 0,-1 0,1 1,0-1,0 0,0 0,0 0,0 1,-16 7,-43 8,-71 10,-6 1,-272 77,-417 168,-1052 543,1870-812,-104 54,-139 94,247-150,1 1,0-1,0 1,0 0,0 0,0-1,0 1,0 1,0-1,1 0,-1 0,-1 4,3-5,0-1,0 1,0 0,0-1,0 1,0 0,0-1,0 1,0-1,1 1,-1 0,0-1,0 1,1-1,-1 1,0-1,1 1,-1-1,0 1,1-1,-1 1,1-1,-1 1,1-1,-1 0,1 1,-1-1,1 0,-1 1,1-1,0 0,0 1,11 2,0 0,-1-1,1 0,19 0,-21-2,428 29,-51 1,134 19,132 18,995 98,-9-50,-1364-107,-207-12,-54 0,-12-1,-11 0,0 1,-1 0,0 1,0 0,0 0,-20-2,-222-32,-184-2,-1055-35,-13 51,1041 23,99 10,266-6,1 4,-149 33,228-37,0 1,0 1,0 1,1 0,0 1,-16 11,26-14,0 1,0-1,0 1,1 1,0-1,1 1,-1 0,1 1,1-1,-1 1,1 0,1 0,-6 15,6-12,-1 0,0 0,-1-1,0 1,0-1,-1 0,-1-1,0 0,-15 17,17-22,0 0,-1 0,0 0,0 0,0-1,0 0,0 0,-1-1,0 0,1 0,-1 0,0-1,0 0,0-1,1 1,-1-1,-13-2,5 0,-1-1,1-1,0-1,0 0,1-1,0 0,0-1,-26-18,22 13,1-1,1-1,0 0,1-1,0 0,-14-21,24 28,0 1,1-1,0 0,0 0,1-1,0 1,0-1,1 0,0 1,0-1,1 0,1 0,-1 0,2-14,0 16,0 0,1 0,0 0,0 1,0-1,1 1,0-1,0 1,1 0,0 0,0 0,0 1,1-1,-1 1,1 0,1 0,-1 1,1 0,6-4,23-11,0 3,1 0,1 3,1 1,57-11,776-114,-467 85,696-160,-1029 194,-2-3,0-3,97-49,-162 71,63-40,-65 40,0 1,0-1,0 0,0 1,0-1,0 0,0 0,0 0,-1 0,1-1,-1 1,0 0,1-1,-1 1,0-1,-1 1,1-1,0 1,-1-1,1 0,-1 1,0-5,-1 5,0-1,0 1,0 0,-1 0,1 0,-1 0,0 0,1 0,-1 0,0 0,0 1,0-1,0 1,-1-1,1 1,0 0,-1 0,1 0,-5-1,-31-10,0 3,0 1,-1 1,0 3,-44 0,55 2,-753-8,-18 55,-1153 198,1385-119,93 9,123-11,292-101,1 3,1 3,1 2,-76 52,126-77,0 1,1-1,-1 1,1 0,0 1,1-1,-1 1,1 0,0 0,-5 10,9-14,-1-1,1 0,0 1,0-1,-1 1,1-1,0 0,0 1,0-1,0 1,1-1,-1 0,0 1,1-1,-1 1,1-1,-1 0,1 0,-1 1,3 1,-1-1,0 1,0-1,1 0,0-1,-1 1,1 0,0-1,-1 1,1-1,0 0,0 0,0 0,4 0,23 5,1-2,0-1,53-3,-57 0,1649-37,-1618 34,-15 0,80 5,-104 3,-19 1,-28 8,-66 13,0-3,-168 19,164-29,-371 76,391-70,0 5,2 2,-136 71,204-94,0 1,0 0,1 0,-1 1,-10 10,18-15,-1-1,1 1,-1-1,1 1,-1 0,1-1,-1 1,1 0,0 0,-1-1,1 1,0 0,0 0,0-1,-1 1,1 0,0 0,0 0,0-1,0 1,0 0,1 0,-1 0,0-1,0 1,0 0,1 1,1 0,0-1,0 1,-1-1,1 1,0-1,1 0,-1 0,0 0,0 0,0 0,1 0,-1-1,0 1,5 0,46 6,1-2,67-3,-66-1,993-2,-630-1,-407 2,804-13,-13-60,-798 73,49-7,-1-2,0-2,0-2,57-24,-106 36,0 0,0 0,-1 0,1-1,0 1,0-1,-1 0,1 1,-1-1,0 0,1-1,-1 1,0 0,0-1,-1 1,1-1,0 1,-1-1,1 0,1-5,-3 6,-1 0,1-1,-1 1,0 0,1 0,-1 0,0 0,0 0,0 0,0 0,-1 0,1 0,-1 1,1-1,-1 0,1 1,-1-1,0 1,0 0,1 0,-1-1,0 1,0 0,0 1,-5-2,-9-5,-1 1,0 1,0 0,0 2,-1 0,-18-1,-111 2,125 2,-543 48,345-23,-1431 97,757-66,819-48,74-6,7 0,36 2,501 14,-311-15,2018 20,-2100-28,-93-2,-57 7,0 0,0 0,1 0,-1 0,0 0,1 0,-1 0,0 0,0 0,1 0,-1 0,0 0,1 0,-1 0,0 0,0 0,1-1,-1 1,0 0,0 0,0 0,1-1,-1 1,0 0,0 0,0 0,1-1,-1 1,0 0,0 0,0-1,0 1,0 0,0 0,0-1,0 1,0 0,0-1,0 1,0 0,0 0,0-1,0 1,0-1,-26-11,-252-47,203 46,-251-45,-94-15,-1281-175,-3 52,1354 157,237 27,-119-20,344 48,-19-5,1045 95,11-65,-1053-40,354-2,-337-5,216-40,-302 41,-1-2,-1 0,1-2,-1-1,-1 0,44-27,-61 32,0 0,0 0,-1 0,0-1,0 0,0 0,-1-1,0 0,0 1,-1-2,0 1,0 0,0-1,-1 0,0 0,-1 0,0 0,0 0,-1 0,0-1,0 1,-1 0,0-1,-1-11,-3 1,0-1,-2 1,0 1,-1-1,-1 1,0 0,-2 1,-17-25,-2 1,-2 2,-41-41,54 63,-1 0,-1 1,0 0,0 2,-2 1,0 0,-40-16,26 17,0 1,0 1,-1 2,-61-4,-19 4,1 6,-1 5,0 5,1 4,1 6,0 5,2 5,-212 82,291-96,1 2,0 1,1 1,-55 42,82-56,1 0,0 0,0 0,0 0,1 0,-1 1,1-1,-4 10,6-13,1 1,-1 0,1-1,0 1,0 0,0-1,0 1,0 0,0-1,0 1,0 0,1 0,-1-1,1 1,-1-1,1 1,-1 0,1-1,0 1,0-1,0 0,0 1,0-1,0 0,0 1,1-1,-1 0,0 0,1 0,-1 0,1 0,2 1,8 4,0-1,0 1,1-2,0 0,0-1,20 3,203 26,96-6,126-8,702 4,-2-54,-688-14,-127-16,-298 51,-1-2,82-37,-117 46,0 0,-1-1,1 0,-1-1,-1 0,1 0,-1-1,0 1,11-15,-16 18,-1 0,1 0,-1 0,0 0,0 0,0-1,0 1,0 0,-1-1,1 1,-1 0,0-1,0 1,-1-1,1 1,-1 0,1-1,-1 1,0 0,0-1,0 1,-1 0,1 0,-1 0,0 0,0 0,0 1,-4-5,-6-6,-1 0,-1 0,0 2,-1 0,0 0,-20-10,-39-19,-1 3,-2 4,-93-28,-259-49,81 45,-506-29,-351 73,765 43,411-19,19-3,0 1,-1 0,1 0,0 1,0 0,0 1,1 0,-1 1,1 0,-12 7,21-11,0 0,-1 0,1 1,0-1,-1 0,1 1,0-1,0 0,0 1,-1-1,1 0,0 1,0-1,0 1,0-1,0 0,0 1,-1-1,1 1,0-1,0 0,0 1,1-1,-1 1,0-1,0 0,0 1,0-1,0 1,0-1,0 0,1 1,-1-1,0 0,0 1,1-1,-1 0,0 1,0-1,1 0,-1 0,0 1,1-1,-1 0,0 0,1 1,-1-1,1 0,-1 0,0 0,1 0,-1 0,0 0,1 0,-1 0,1 0,-1 0,1 0,-1 0,1 0,35 8,201 2,-216-10,1900-27,-1573-6,-332 30,0-1,28-10,-43 14,1 0,-1-1,0 1,0 0,1-1,-1 1,0-1,0 1,0-1,0 0,0 0,0 1,0-1,0 0,0 0,0 0,0 0,0 0,-1 0,1 0,0 0,-1-1,1 1,-1 0,1 0,-1-3,-1 3,0-1,0 0,0 0,-1 1,1-1,-1 1,0-1,1 1,-1-1,0 1,0 0,1 0,-1 0,0 0,0 0,0 0,-4 0,-48-17,-1 3,-91-14,127 26,-462-68,-498-7,-481 55,1213 24,235-1,-86 3,90-1,12 1,54 6,171 15,143 7,2146 81,-2207-112,-129-9,-176 8,-1 0,1 0,0 0,-1-1,0 0,8-3,-12 5,-1-1,1 1,-1 0,1 0,-1-1,1 1,-1 0,1-1,-1 1,0 0,1-1,-1 1,0-1,1 1,-1-1,0 1,0-1,1 1,-1-1,0 1,0-1,0 1,0-1,0 1,1-1,-1 1,0-1,0 1,0-1,-1 1,1-1,0 1,0-1,0 1,0-1,-1 0,-3-4,-1 0,0 1,0-1,0 1,-1 0,0 1,1-1,-13-4,-113-54,-168-54,-158-27,187 67,-2 12,-499-51,626 104,-204 11,297 6,53-6,-1 0,0 0,0 0,0 1,0-1,0 0,0 0,0 0,0 0,0 0,0 1,0-1,0 0,0 0,0 0,0 0,0 0,0 0,0 1,0-1,0 0,0 0,0 0,0 0,0 0,0 1,0-1,0 0,0 0,0 0,-1 0,1 0,0 0,0 0,0 1,0-1,0 0,0 0,0 0,-1 0,1 0,0 0,0 0,0 0,0 0,0 0,0 0,-1 0,1 0,0 0,0 0,0 0,0 0,0 0,-1 0,1 0,0 0,0 0,0 0,0 0,0 0,-1 0,1 0,0 0,32 5,679 14,-380-18,652 20,148 2,-946-26,-153-5,-32 7,0 1,0-1,0 1,0 0,0-1,0 1,0-1,0 1,0-1,0 1,0 0,0-1,0 1,0-1,0 1,-1 0,1-1,0 1,0-1,0 1,-1 0,1-1,0 1,0 0,-1-1,1 1,0 0,-1 0,1-1,0 1,-1 0,1 0,-1 0,1-1,0 1,-1 0,1 0,-1 0,1 0,0 0,-1 0,0 0,-31-12,-1 1,-42-8,-224-46,-147-23,-131-20,-3324-355,3619 447,146 6,119 3,28-2,24-2,0 1,1 2,48-4,18-4,922-187,-14-87,-880 241,151-81,-218 95,-2-2,-2-3,-2-2,66-62,-101 84,1 0,1 2,0 0,2 2,0 1,32-14,-8 10,1 1,81-16,-44 15,0 4,172-5,-251 20,0 0,0 0,0 1,0 0,0 1,0 0,-1 1,1 0,-1 0,0 0,0 1,0 1,12 7,-12-4,1 0,-2 0,1 1,-1 0,0 0,-1 1,0 0,-1 0,0 0,6 19,11 38,-4 0,19 137,25 414,-31 15,-21-390,31 965,-15-341,-23-821,-2-94,28-777,241-1464,-125 1587,-120 618,-14 66,-2 15,-8 4,0 1,0-1,1 1,-1 0,0 0,0-1,-1 1,1 0,0 0,-1 0,1 0,-1 0,1 3,11 70,-3 0,-2 113,-3-74,6 120,30 1026,-39-601,3 285,-3-911,14 252,-14-273,1 1,0-1,7 21,-8-32,-1 0,0 0,0 0,1 0,-1 0,0 0,1-1,-1 1,1 0,-1 0,1 0,-1 0,1-1,0 1,-1 0,1-1,0 1,0-1,-1 1,1-1,0 1,0-1,0 1,0-1,0 0,0 1,-1-1,1 0,0 0,0 0,0 1,0-1,0 0,0-1,2 1,-1-1,1-1,-1 1,1-1,-1 0,1 0,-1 0,0 0,0 0,0 0,0-1,2-2,18-30,-2-2,32-74,-32 64,421-1075,-406 1029,126-363,-19-6,-21-7,61-482,-173 884,-1 23,-3-1,0-81,-10 107,-3 27,-10 38,-27 122,-41 290,19 189,-7 1668,74-2229,-1-20,2 0,4 1,22 117,-26-182,-1 1,1 0,0 0,0-1,0 1,0 0,0-1,1 0,-1 1,4 4,5-9,0-19,0-17,-2-1,-2 1,3-58,-4 38,68-2129,-128 1304,-53 21,31 403,54 368,15 70,2 20,0 31,6 421,5-239,-2 1725,-3-1260,-41-1410,-51-3,-138-565,157 1023,66 254,0 2,-2-1,-1 1,0 0,-14-20,22 40,0 0,1-1,-1 1,0 0,0 0,0 0,0 0,-1 0,1 1,0-1,-1 1,1 0,-1-1,1 1,-1 0,0 0,-3 0,3 1,1 0,0 0,0 0,0 1,0-1,-1 1,1 0,0-1,0 1,0 0,0 0,0 0,1 1,-1-1,0 0,0 1,-2 2,-5 7,0 1,1 0,0 0,1 1,-9 22,-27 67,-53 198,-1 130,-11 170,26 5,-6 1138,88-1689,-1-35,1 0,0 0,2 0,0-1,5 23,-7-41,0 0,0 0,0 0,0 1,0-1,0 0,0 0,0 0,0 0,0 0,0 0,0 0,0 1,0-1,0 0,0 0,0 0,0 0,0 0,0 0,0 0,0 0,0 1,1-1,-1 0,0 0,0 0,0 0,0 0,0 0,0 0,0 0,0 0,0 0,0 0,0 0,1 1,-1-1,0 0,0 0,0 0,0 0,0 0,0 0,0 0,0 0,1 0,-1 0,0 0,0 0,0 0,0 0,0 0,0 0,0 0,1 0,-1 0,0 0,0-1,0 1,0 0,0 0,0 0,0 0,0 0,0 0,1 0,-1 0,4-18,11-198,-12 149,19-1217,20-364,-18 1379,-23 262,2-17,-11 43,4-8,-184 449,65-176,27-40,-94 368,162-493,5 2,5 0,6 1,5 1,12 164,-3-253,1-1,2 0,1 0,2 0,21 57,-28-86,1 0,0 0,0 0,0 0,1-1,-1 1,1-1,0 1,0-1,0 0,1 0,3 2,-5-4,0-1,0 1,0-1,0 1,0-1,0 0,0 0,0 0,0 0,1 0,-1 0,0-1,0 1,0-1,0 0,0 1,0-1,0 0,0 0,0 0,-1 0,1-1,0 1,-1 0,1-1,-1 1,1-1,1-1,23-29,0 0,-2-2,-2 0,33-68,250-580,-48-28,-185 505,-10 26,95-254,-148 409,19-41,-27 61,1 1,0 0,0 0,0 0,0 0,1 0,-1 0,1 1,-1-1,1 1,0-1,0 1,5-2,-7 3,0 1,0 0,0 0,0 0,0 0,0-1,0 2,0-1,0 0,0 0,0 0,0 0,0 1,0-1,0 0,0 1,0-1,0 1,0-1,-1 1,1-1,0 1,0 0,0-1,-1 1,1 0,0 0,-1 0,1-1,-1 1,1 0,0 1,16 37,15 77,25 183,-46-233,48 455,-34-1,-9-155,-2-93,-10-208,1-55,0-17,1-18,-1-1,-1 1,-1-1,-1-27,1-5,21-2230,-32 2152,8 130,-1 0,0 1,0-1,-1 0,-4-12,6 19,0 0,0 0,-1-1,1 1,0 0,0 0,0 0,0 0,0-1,-1 1,1 0,0 0,0 0,0 0,0 0,-1-1,1 1,0 0,0 0,0 0,-1 0,1 0,0 0,0 0,-1 0,1 0,0 0,0 0,0 0,-1 0,1 0,0 0,0 0,-1 0,1 0,0 0,0 0,0 0,-1 0,1 1,0-1,0 0,0 0,-1 0,1 0,0 0,0 1,0-1,0 0,-1 0,-11 28,-8 56,4 0,4 1,-2 90,12-142,-14 1519,65-981,-26-416,68 243,-81-365,1 0,23 44,-33-74,0 0,0-1,1 1,-1 0,1 0,0-1,0 1,0-1,0 1,0-1,0 0,1 0,-1 0,1 0,0 0,-1 0,1-1,0 0,0 1,6 1,-6-4,-1 0,1 0,0 0,-1 0,1-1,-1 1,1-1,-1 1,0-1,0 0,0 0,0 0,0 0,0 0,0-1,0 1,-1 0,0-1,1 1,-1-1,0 0,0 1,1-4,16-45,-2-1,-3-1,-1 0,4-63,-11 81,90-1104,-84-5,-12 1044,2-46,-7-216,2 330,0 32,1 17,-9 121,7-55,1-36,-83 1480,69-315,59-10,39-533,-60-580,-20-88,0 0,0 1,1-1,-1 0,0 1,0-1,1 0,-1 0,1 0,-1 1,1-1,0 0,-1 0,1 0,0 0,0 0,-1 0,1 0,0 0,0 0,0 0,1-1,-1 1,1 0,0-2,-1-1,1 0,-1 0,0 0,0 0,0 0,0 0,0 0,-1 0,1 0,0 0,-1-1,0 1,1-4,63-654,-56 511,38-2006,-66 1698,8 334,-42-192,33 253,21 62,0-1,0 1,0-1,0 0,0 1,0-1,0 1,-1-1,1 1,0-1,0 1,-1 0,1-1,0 1,-1-1,1 1,0-1,-1 1,1 0,0-1,-1 1,1 0,-1 0,1-1,-1 1,1 0,-1 0,1-1,-1 1,1 0,-1 0,1 0,-1 0,1 0,-1 0,1 0,-1 0,0 0,1 0,-1 0,1 0,-1 1,1-1,-1 0,1 0,-1 0,1 1,0-1,-1 0,0 1,-10 25,1 22,3 0,-3 84,6-66,-11 886,18-632,-5 91,9 505,8-659,-12-240,1-15,4-32,6-66,-4-1,-4 0,-8-109,1 157,-14-321,-73-435,-151-346,230 1111,6 24,-1 0,0 0,-1 1,-1 0,-13-25,19 39,0 1,0-1,0 1,0-1,0 1,0-1,-1 1,1-1,0 1,0-1,-1 1,1-1,0 1,-1 0,1-1,-1 1,1 0,0-1,-1 1,1 0,-1-1,1 1,-1 0,1 0,-1 0,1-1,-1 1,1 0,-1 0,1 0,-1 0,1 0,-1 0,1 0,-1 0,1 0,-1 0,1 0,-1 0,1 0,-1 1,1-1,-1 0,1 0,-1 1,1-1,0 0,-1 0,1 1,-1-1,1 0,0 1,-1-1,0 1,-12 34,-91 587,83-463,-46 418,8 808,59-1347,-1-23,1-1,0 1,1-1,1 1,0-1,7 24,-2-34,2-15,4-19,-2-1,15-63,-19 65,254-1077,-200 775,27-468,-86 769,0 18,-2-1,1 1,-2 0,1-1,-5-21,4 34,1 0,0 1,0-1,0 0,0 0,0 0,0 0,-1 0,1 1,0-1,0 0,0 0,0 0,0 0,-1 0,1 0,0 0,0 0,0 0,-1 0,1 1,0-1,0 0,0 0,-1 0,1 0,0 0,0 0,0 0,-1-1,1 1,0 0,0 0,0 0,0 0,-1 0,1 0,0 0,0 0,0 0,0 0,-1-1,1 1,0 0,0 0,0 0,0 0,0-1,0 1,-1 0,1 0,0 0,0 0,0-1,0 1,0 0,0 0,0 0,0-1,0 1,0 0,0 0,-7 14,0 1,1 1,0-1,-3 19,-3 7,-175 651,95-333,-2 2,86-335,4-35,2-56,54-711,-20 405,22-573,-5 65,-40 774,-2 71,-5 37,0 17,-30 390,19-326,-70 581,-16 150,45-299,-70 916,117-1396,2-33,1-7,1-57,-1 32,4-1809,-2 257,-2 1546,25-585,-22 590,-3 22,0 0,1 1,0-1,0 0,1 0,0 0,0 1,0-1,1 1,7-13,-9 20,-1-1,1 1,-1 0,0-1,1 1,-1 0,1 0,-1-1,1 1,-1 0,1 0,0 0,-1 0,1 0,-1 0,1 0,-1 0,1 0,-1 0,1 0,-1 0,1 0,0 0,-1 0,1 0,-1 1,1-1,-1 0,1 0,-1 1,0-1,1 0,-1 1,1-1,-1 0,1 1,-1-1,0 1,1-1,-1 1,0-1,0 1,1-1,-1 1,0 0,18 30,-14-23,-3-7,0 1,0-1,0 1,0-1,1 1,-1-1,0 0,1 0,-1 1,1-1,0 0,-1-1,1 1,0 0,-1 0,1-1,0 1,0-1,0 1,-1-1,1 0,0 0,0 0,0 0,0 0,0 0,0 0,-1-1,1 1,0-1,0 1,0-1,-1 0,1 1,0-1,-1 0,1 0,-1 0,1-1,2-1,8-7,0-1,-1 0,20-23,-23 24,4-4,65-75,78-117,-147 195,0 0,0 1,1 0,1 0,-1 1,1 0,1 1,0 0,0 1,15-8,-2 4,1 1,0 1,1 2,28-6,-51 12,1 1,-1 0,1 0,0 0,-1 0,1 1,-1-1,1 1,-1 0,1 0,-1 1,0-1,1 0,-1 1,0 0,0 0,0 0,0 0,0 0,-1 1,1-1,-1 1,1 0,-1 0,0 0,0 0,1 4,8 11,-2 0,0 1,9 31,-11-30,55 106,-62-125,1 0,-1 0,0 0,0 0,1-1,-1 1,0 0,0 0,0 0,0 0,0 0,0 0,-1 0,1 0,0 0,0 0,-1 0,1 0,-1 0,1 0,0 0,-1-1,0 1,1 0,-1 0,1-1,-1 1,0 0,0-1,1 1,-1 0,0-1,0 1,0-1,0 0,0 1,0-1,1 0,-1 1,0-1,0 0,0 0,0 0,-1 0,-50 4,52-4,-222-22,98 6,-1118-93,-11 79,1229 31,0 2,0 1,0 1,1 0,0 2,0 1,0 1,-36 20,56-28,-32 14,-2-2,1-1,-2-2,-57 9,21-10,-106-1,135-10,0-1,1-2,-54-14,-127-45,152 41,-1 4,-1 3,-1 3,1 4,-2 2,1 5,-125 10,190-6,-1 0,1 0,0 1,0 0,0 1,-10 6,15-7,1 0,0 0,0 0,1 1,-1 0,1 0,0 0,0 0,0 1,0 0,1-1,-5 11,-5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6T14:01:18.22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1346 1,'-12'0,"1"2,-1-1,0 2,1-1,-18 8,-20 4,-740 166,750-173,-1-1,1-2,-68-1,89-8,30-2,30-4,201-11,-126 13,122 7,-146 3,-65 4,-28-5,1 0,-1 0,0 0,1 1,-1-1,0 0,1 0,-1 0,0 1,0-1,1 0,-1 1,0-1,0 0,1 1,-1-1,0 0,0 1,0-1,0 0,0 1,1-1,-1 0,0 1,0-1,0 1,0-1,0 0,0 1,0-1,0 1,0-1,-1 1,-1 2,0-1,0 1,0 0,0-1,0 1,-1-1,0 0,1 0,-1 0,0 0,0-1,-4 3,-21 8,-1-1,0-1,-1-1,0-2,-46 5,-58 16,109-22,-60 21,77-25,0 1,1 0,0 1,0 0,0 0,0 1,-10 9,16-14,1 0,0 1,0-1,-1 0,1 0,0 1,0-1,0 0,-1 1,1-1,0 0,0 0,0 1,0-1,0 0,0 1,0-1,0 1,0-1,0 0,0 1,0-1,0 0,0 1,0-1,0 0,0 1,0-1,1 0,-1 0,0 1,0-1,0 0,0 1,1-1,-1 0,0 0,0 1,1-1,-1 0,0 0,0 0,1 1,-1-1,0 0,1 0,-1 0,0 0,1 0,-1 0,0 1,1-1,-1 0,1 0,23 5,-23-5,95 7,148-6,-122-4,15 1,173 2,-302 1,0-1,0 1,0 1,0-1,0 2,0-1,11 5,-18-6,0-1,0 1,0 0,0 0,0-1,0 1,0 0,0 0,0 0,0 0,0 0,-1 0,1 0,0 0,-1 0,1 0,-1 1,1-1,-1 0,1 3,-1-2,0 0,-1 0,1 0,-1 0,1 0,-1 0,0 0,0 0,0 0,0 0,0 0,0-1,0 1,-1 0,1-1,-1 1,-1 1,-28 23,0 0,-2-3,-1 0,-63 30,52-28,15-11,0-1,-2-1,1-2,-1-1,-1-2,1-1,-1-1,0-2,-48-2,108-1,54 2,0-4,152-23,-218 23,-30 8,-35 10,-70 8,-2-6,-161 3,-60 8,315-23,41-2,49 0,294-1,519 17,-857-19,-10-2,1 1,-1 1,1 0,-1 0,0 0,1 1,-1 1,0-1,10 5,-17-6,-1 0,1-1,0 1,-1 0,1 0,0-1,-1 1,1 0,-1 0,1 0,-1 0,0 0,1 0,-1 0,0 0,1 0,-1 0,0 0,0 0,0 0,0 0,0 0,0 0,0 0,-1 0,1 0,0 0,-1 0,1 0,0-1,-1 1,1 0,-1 0,1 0,-1 0,0 0,1-1,-1 1,0 0,1-1,-2 2,-34 28,11-18,0-1,0-1,-1-1,-1-2,1 0,-45 4,9 0,-31 6,-108 25,199-42,1 0,-1 1,0-1,1 0,-1 1,0-1,1 1,-1 0,0-1,1 1,-1 0,1 0,0 0,-1 0,1 0,0 0,-3 3,5-3,0 0,-1 0,1-1,0 1,0 0,0-1,-1 1,1-1,0 1,0-1,0 1,0-1,0 0,0 1,0-1,0 0,0 0,0 1,0-1,2 0,72 7,62-7,93 6,-207-1,-19 1,-6-4,0 0,-1 0,1 0,-1-1,1 1,-1-1,1 0,-1 1,-5 0,-55 18,0-3,-2-3,1-3,-75 4,91-10,-509 44,114-13,418-33,28-2,34-3,629-22,-617 24,4 8,-53-8,1 0,0 0,0 1,0-1,0 0,-1 1,1-1,0 0,0 1,-1-1,1 1,0 0,-1-1,1 1,0-1,-1 1,1 0,-1 0,1-1,-1 1,1 1,-1-1,-1 0,1 0,0 0,-1 0,1 0,-1 0,1 0,-1 0,1 0,-1 0,0 0,1-1,-1 1,0 0,0 0,0-1,0 1,0 0,0-1,0 1,0-1,-2 1,-7 5,0-2,-1 1,0-2,0 1,0-1,-23 2,-77 2,54-5,33-1,1 1,0 0,0 2,1 1,-1 1,-32 13,41-7,20-4,31 1,591-3,-534-10,46 1,457-32,-557 30,-49 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6T14:01:29.92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1130 1171,'17'-6,"0"0,0 2,0-1,1 2,0 1,32-1,0-2,558-41,-140 13,374-8,-3 40,-357 4,-305-16,-129 6,0 3,0 2,78 7,-36 7,25 5,191 2,-217-22,-22 0,0 2,80 11,-131-6,0 0,0 1,-1 0,20 10,-21-8,1 0,0-2,1 0,21 4,-18-6,-14-3,1 0,0 1,0 0,-1 0,1 0,0 1,-1 0,1 0,-1 0,9 6,-13-8,-1 1,0-1,1 1,-1-1,1 1,-1-1,0 1,1-1,-1 1,0-1,1 1,-1 0,0-1,0 1,0-1,0 1,0 0,1-1,-1 1,0-1,0 1,0 0,-1-1,1 1,0 0,0-1,0 1,0-1,-1 1,1-1,0 1,0 0,-1-1,1 1,0-1,-1 1,1-1,-1 1,1-1,-1 0,0 1,-30 21,30-21,-75 40,-1-4,-163 53,171-66,-330 110,-820 161,1117-279,0-5,0-4,-147-9,-340-6,356 11,171 0,-98 17,-17 2,173-22,0 1,1-1,-1-1,0 1,1-1,-1 1,1-1,-1 0,1 0,-1 0,1-1,-1 1,1-1,0 0,0 0,0 0,0 0,0-1,1 1,-6-6,-14-12,3 6,-2 2,1 1,-2 0,1 1,-1 2,-42-11,49 16,-12-3,30 3,19 2,850-1,131-4,-279-32,-537 18,345-81,-475 88,61-5,24-5,-136 20,-8 2,-17 0,-71 14,1 4,-135 42,154-39,-556 182,449-132,-250 136,382-181,1 2,1 2,-70 62,100-80,1 1,1 1,0-1,1 2,1 0,0 0,0 1,2 0,-1 0,2 0,0 1,1 0,1 1,1-1,-3 25,5 49,3-68,-2-1,0 1,-2 0,0 0,-1-1,-2 0,-12 40,6-36,0-1,-2-1,-1 0,-1-1,0 0,-2-1,-1-1,0 0,-1-2,-1 0,-1-1,-1-1,0-1,-1-1,0-1,-1-1,0-1,-1-2,-1 0,1-1,-1-2,0 0,-44 2,42-8,1-1,-1-2,1 0,-1-2,1-1,1-2,-1 0,1-2,1 0,-47-28,5-4,2-4,-92-82,56 34,5-4,3-5,6-3,4-4,4-4,6-3,-83-181,134 250,-20-69,36 96,1 1,1-1,1 0,0 0,2 0,1-23,2 38,1 19,1 29,7 508,7 150,-16-296,-3-367,-27 292,6-127,-54 1170,76-1360,0 8,0 0,1 0,0 0,10 38,-11-56,0-1,0 1,1 0,-1-1,1 1,-1-1,1 1,0-1,0 1,0-1,-1 1,1-1,0 0,1 0,-1 1,0-1,0 0,0 0,1 0,-1 0,0 0,1-1,2 2,-2-2,0 0,-1 0,1-1,-1 1,1-1,-1 1,1-1,-1 0,1 1,-1-1,1 0,-1 0,0 0,0 0,1 0,-1 0,0-1,0 1,1-2,5-7,0 0,0-1,-1 0,8-22,-7 11,-1-1,-1 0,-2 0,0-1,0-32,-11-119,7 156,-16-111,-5 2,-53-174,-8-33,19-23,-27-555,88 860,0 24,1 1,2-1,1 0,1 0,6-29,8 24,-16 33,0 1,0 0,0-1,1 1,-1 0,0 0,0 0,0-1,1 1,-1 0,0 0,0 0,1 0,-1-1,0 1,0 0,1 0,-1 0,0 0,1 0,-1 0,0 0,1 0,-1 0,0 0,0 0,1 0,-1 0,0 0,1 0,-1 0,0 0,1 0,-1 0,0 0,1 1,7 21,-3 23,0 66,-4-76,6 960,-1-77,33-13,70-5,-105-878,-3-14,0-1,0 0,1 0,0-1,0 1,0 0,1-1,0 1,6 8,-9-15,0 0,1 0,-1 1,0-1,0 0,1 0,-1 0,0 0,0 0,1 0,-1 1,0-1,1 0,-1 0,0 0,0 0,1 0,-1 0,0 0,1 0,-1 0,0 0,1-1,-1 1,0 0,0 0,1 0,-1 0,0 0,0 0,1-1,-1 1,0 0,0 0,1 0,-1-1,0 1,0 0,0 0,1-1,-1 1,0 0,0 0,0-1,0 1,0 0,0-1,0 1,1-1,5-17,68-274,42-64,28-97,-137 431,293-1021,37 11,-115 467,50 25,-87 262,-155 244,-29 33,-1 1,0-1,0 1,1-1,-1 1,1 0,-1-1,0 1,1-1,-1 1,1 0,-1 0,1-1,-1 1,1 0,-1 0,1-1,-1 1,1 0,-1 0,1 0,-1 0,1 0,-1 0,1 0,-1 0,1 0,-1 0,1 0,-1 0,1 0,-1 1,1-1,-1 0,1 0,-1 0,1 1,3 23,-8 3,-1-1,-1 1,-10 27,7-23,-225 701,94-300,-348 973,438-1301,75-138,1 1,2 1,39-34,-28 27,347-332,137-142,-97 13,-364 424,-57 71,-1 0,1 1,0-1,0 1,0 1,0-1,1 1,-1 0,1 0,0 0,0 1,0 0,0 0,1 1,9-2,34-10,-48 12,0 1,0-1,-1 0,1 0,0 1,-1-1,1 0,-1 0,1-1,-1 1,0 0,1 0,-1-1,0 1,2-3,-2 3,-1 0,0 0,0 0,0 0,0 0,0 1,0-1,0 0,0 0,0 0,0 0,0 0,-1 1,1-1,0 0,-1 0,1 0,0 1,-1-1,1 0,-1 0,1 1,-2-2,-4-3,0-1,-1 1,1 1,-1-1,0 1,-11-5,-47-19,-1 3,-91-23,-149-21,191 46,-418-81,305 62,210 39,4 1,1 0,-1-1,1-1,-1 0,1-1,0 0,-20-12,32 17,0-1,0 1,0 0,1-1,-1 0,0 1,1-1,-1 1,0-1,1 0,-1 0,1 1,-1-1,1 0,-1 0,1 0,0 1,0-1,-1 0,1 0,0 0,0 0,0 0,0 0,0 1,0-1,0 0,0 0,0 0,0 0,0 0,0 0,1 0,-1 1,0-1,1 0,0-1,27-24,18-5,1 3,1 2,70-28,-69 33,743-294,15 41,486-218,-1266 479,-26 11,-5 3,-46 13,20-5,-114 19,-1-5,-157 2,52-5,-343 69,523-73,1 4,1 2,1 3,2 3,0 3,-80 52,108-56,2 3,-48 49,48-43,-62 49,29-33,67-52,0 1,0-1,1 1,-1 0,0-1,0 1,1 0,-1-1,0 1,1 0,-1 0,1 0,-1 0,1-1,-1 1,1 0,0 0,0 0,-1 0,1 0,0 0,0 0,0 1,1 0,1-1,-1 0,1 0,-1 0,1 0,0 0,0 0,-1 0,1 0,0 0,0-1,0 1,0-1,0 0,0 1,2-1,229 28,-128-19,266 24,140 6,2274 90,-2660-124,-20 2,-92-1,-22 2,-31 6,-1-2,0-2,-80 10,31-6,-233 52,3 13,4 15,-317 141,442-155,-685 255,760-299,-3-6,0-5,-1-5,-1-6,-200-1,298-14,34-1,49 0,979 21,0 37,40 1,-704-44,63-2,-379-10,-49-1,-23 0,-196-3,-265 1,90 1,-1425 41,13 120,1613-132,118-12,62-11,14 0,25-1,46 0,1134 13,522 9,-1699-25,374 15,-390-14,-1 2,26 6,-25 0,-18 2,-7-10,0 0,1 1,-1-1,0 0,0 0,-1 0,1 0,0 0,0 0,-1-1,-5 3,-56 30,-2-3,-123 40,147-56,-720 200,-16-60,673-135,65-8,44-7,24 2,354 44,-10 5,1673 302,-1985-346,261 59,-286-58,-35-13,1 0,-1 0,0 1,1-1,-1 0,0 0,0 0,1 0,-1 0,0 0,1 1,-1-1,0 0,0 0,0 0,1 1,-1-1,0 0,0 0,0 1,1-1,-1 0,0 1,0-1,0 0,0 0,0 1,0-1,1 0,-1 1,0-1,0 0,0 1,0-1,0 0,0 1,-1-1,1 1,-3 0,-1 1,0 0,0-1,0 0,0 0,0 0,0-1,0 1,-6-1,-214 5,178-5,-2264-33,17 1,2270 32,23 0,0 0,0 0,0 1,0-1,0 0,0 0,0 0,0 0,0 0,0 0,0 0,0 0,0 0,0 0,0 0,0 0,0 0,0 0,0 1,0-1,0 0,0 0,0 0,0 0,0 0,0 0,0 0,0 0,0 0,0 0,0 0,0 0,0 0,0 0,0 1,45 7,-1-1,471 90,-228-41,491 92,2710 439,-2917-510,-178-29,-182-21,-176-20,-49-3,-73-3,-145-6,-141-5,-3135-29,3486 39,39 1,10-1,652 61,-550-46,361 54,-452-61,50 16,-62-11,-26-12,0-1,0 0,0 0,1 0,-1 1,0-1,0 0,0 0,0 1,1-1,-1 0,0 0,0 1,0-1,0 0,0 1,0-1,0 0,0 0,0 1,0-1,0 0,0 1,0-1,0 0,0 0,0 1,0-1,0 0,-1 0,1 1,0-1,0 0,0 0,0 1,-1-1,1 0,0 0,0 0,0 1,-1-1,1 0,0 0,0 0,-1 0,1 1,-1-1,-10 4,0-1,-1 0,0-1,0 0,-20 1,-355 8,-13-28,336 13,-371-27,-77-19,-1853-197,1994 207,269 29,-136-22,342 42,495 89,-145-22,1585 129,-1932-201,-78 0,-60 1,-946 90,962-93,-139 15,-234-2,372-15,-1-1,1-1,-1-1,-24-7,39 10,0-1,0 1,-1-1,1 0,0 0,0 0,0 0,0 0,0 0,0-1,1 1,-1-1,0 1,1-1,-1 1,1-1,-1 0,1 0,0 0,0 0,0 0,0 0,0 0,0 0,0-1,1 1,-1 0,1 0,0 0,0-1,-1 1,1 0,1-1,-1 1,0 0,1 0,-1-1,1 1,-1 0,1 0,0 0,2-3,3-6,1 1,0-1,1 1,0 1,0 0,1 0,1 0,-1 1,1 0,20-11,33-15,2 2,1 3,84-25,466-136,232-86,-806 260,-1-2,-1-1,-1-2,48-34,-83 53,-1-1,0 0,1 0,-1 0,-1 0,1 0,0-1,-1 1,3-5,-5 8,0-1,0 1,1-1,-1 1,0-1,0 0,0 1,0-1,0 1,0-1,0 0,0 1,0-1,0 1,0-1,-1 0,1 1,0-1,0 1,-1-1,1 1,0-1,-1 1,1-1,-23-9,2 8,0 2,0 0,0 2,0 0,0 1,-34 10,16-4,-328 70,-547 100,477-122,4-38,416-19,-106-8,114 7,-1-1,1 0,0 0,0-1,0 0,0-1,0 0,1 0,-10-7,17 11,-1-1,1 0,0 0,0 0,0 1,0-1,0 0,0 0,1-1,-1 1,0 0,1 0,-1 0,0-1,1 1,-1 0,1 0,0-1,-1 1,1 0,0-1,0 1,0 0,0-1,0 1,0-1,0 1,1 0,-1-1,0 1,1 0,-1 0,1-1,-1 1,1 0,0 0,-1 0,2-2,4-3,-1 0,1 0,0 0,0 1,8-6,-13 10,31-22,1 2,0 1,40-17,115-38,-139 56,357-128,473-198,-680 241,-174 89,0-2,-1-1,-1-1,-1 0,26-31,-42 42,0 1,0-1,-1 0,0 0,7-17,-11 23,0 0,0 0,0 0,-1 0,1-1,-1 1,0 0,0 0,0-1,0 1,0 0,0 0,0-1,-1 1,1 0,-1 0,0 0,1 0,-1 0,0 0,0 0,0 0,-1 0,1 0,0 0,-1 1,1-1,-1 0,0 1,-1-2,-11-4,-1 0,1 0,-1 2,0 0,-1 1,1 0,-1 1,-24-1,-250-28,199 23,-245-22,-1265-55,1121 67,431 17,-289-26,300 19,37 9,1 0,-1 0,1-1,-1 1,0 0,1 0,-1 0,1-1,-1 1,1 0,-1-1,1 1,0 0,-1-1,1 1,-1 0,1-1,0 1,-1-1,1 1,0-1,-1 1,1-1,0 1,0-1,-1 0,4-1,0-1,0 1,0 0,0 0,0 1,0-1,0 1,1-1,-1 1,0 0,1 1,-1-1,1 0,4 1,89-16,177-7,-169 17,323-17,156-2,318-18,-22-32,-655 41,-218 33,1-1,-1 1,1-1,-1-1,1 0,-1 0,0 0,0-1,-1 1,8-7,-14 10,0 0,1-1,-1 1,0 0,1-1,-1 1,0-1,0 1,1-1,-1 1,0-1,0 1,0-1,0 1,0-1,0 1,1-1,-1 1,0-1,0 1,-1-1,1 1,0-1,0 1,0-1,0 1,0-1,-1 1,1-1,0 1,-1-1,-22-14,-18 5,0 0,-1 3,1 2,-48-1,25 1,-222-17,-765-80,985 93,0-3,-71-22,136 34,-45-21,45 20,0 1,0-1,1 0,-1 1,0-1,0 0,1 0,-1 1,0-1,1 0,-1 0,1 0,-1 0,1 0,-1 0,1 0,0 0,-1 0,1 0,0 0,0 0,0 0,0 0,0 0,0 0,0 0,0 0,0 0,1 0,-1 0,0 0,1 0,-1 0,1 0,-1 0,1 0,-1 0,1 0,-1 0,2 0,4-6,0 1,1-1,-1 2,1-1,1 1,-1 0,10-4,72-33,34-7,136-34,142-18,-240 62,-48 12,322-85,-317 76,179-81,-277 109,1-2,-1 0,-1-1,0-2,-1 1,0-2,17-17,-33 29,0 0,0 0,0 0,0 0,-1-1,1 1,-1 0,0-1,1 1,-1-1,0 1,-1-1,1 0,0 1,-1-1,1 0,-1 1,0-1,0 0,0 0,0 1,-1-1,1 0,-1 1,0-1,1 0,-1 1,-1-3,-2-1,-1 0,1 1,-1 0,0 0,0 0,0 0,0 1,-1 0,0 0,-9-5,-43-20,-1 3,-96-29,-48-5,-2 10,-261-30,-423-7,878 86,-487-34,70 10,98 9,1 5,297 7,63 0,691-8,-221 10,230-43,-703 42,-9 1,0 0,0-1,0-1,-1 0,1-2,-1 0,22-11,-39 17,0 0,-1 0,1 0,0-1,-1 1,1 0,-1 0,1-1,0 1,-1 0,1-1,-1 1,1-1,-1 1,1 0,-1-1,0 1,1-1,-1 0,1 1,-1-1,0 1,0-1,1 1,-1-1,0 0,0 1,0-1,1 0,-1 1,0-1,0 0,0 1,0-1,0 0,0 1,-1-1,1 1,0-1,0 0,0 1,-1-1,1 0,0 1,0-1,-1 1,1-1,-1 1,1-1,0 1,-1-1,1 1,-1-1,1 1,-1 0,0-1,1 1,-1-1,-47-19,47 20,-112-30,-151-21,-1776-194,1639 214,-88-1,438 26,131 5,164 2,126 1,46 1,952-6,-1022-10,-228 6,179-32,-288 37,61-16,-66 16,0 1,0-1,0 0,-1 0,1 0,0-1,-1 1,0-1,1 0,-1 0,0 0,3-4,-5 5,0-1,0 1,0 0,0 0,0 0,-1-1,1 1,-1 0,1-1,-1 1,0 0,0-1,0 1,0-1,0 1,-1 0,1-1,-1 1,0 0,-1-5,1 5,0 0,1 0,-1-1,1 1,-1 0,1-1,0 1,0 0,0-1,0 1,1-4,0 4,0 0,0 0,0 0,1 0,-1 0,1 0,-1 0,1 1,0-1,0 0,-1 1,1 0,0-1,1 1,-1 0,0 0,2-1,44-17,1 1,0 3,98-16,-58 13,284-56,54-11,-419 83,15-2,-1-2,0 0,36-16,-47 12,-16 2,-26-1,-276-34,177 29,-1114-79,1126 88,79-2,39 7,-1 0,1 0,0 0,0 0,-1 0,1 0,0 0,0 0,0 0,-1 0,1 0,0 0,0 0,0 0,-1-1,1 1,0 0,0 0,0 0,0 0,-1 0,1-1,0 1,0 0,0 0,0 0,0 0,0-1,-1 1,1 0,0 0,0 0,0-1,0 1,0 0,0 0,0-1,0 1,0 0,0 0,0 0,0-1,0 1,0 0,0 0,0 0,0-1,0 1,0 0,1 0,-1 0,0-1,0 1,0 0,0 0,0 0,1 0,-1-1,7-3,1 1,0 0,0 0,0 0,12-2,450-84,16 29,-93 13,630-140,-720 108,390-155,-301 69,-387 163,0 0,0 0,0 0,0 1,0-1,0 1,0 0,1 1,-1-1,0 1,1 0,-1 1,0-1,10 3,-8 0,0 1,0-1,-1 1,0 1,1-1,-2 1,1 0,0 0,8 12,41 47,-3 3,-3 2,-3 2,-3 2,49 116,-49-82,-6 2,-4 1,28 171,-37-104,4 286,-54 169,-19-240,-110 454,-171 364,64-426,252-768,6-28,4-39,0 46,9-216,-5-402,-24 405,-56-247,-83-206,-3-14,95 300,58 301,3-1,7-132,1 199,0 0,1 0,1 0,1 1,1-1,0 1,1 0,1 1,0 0,1 0,13-16,4-11,-19 30,0 1,1 0,0 0,1 1,10-11,-18 21,0 0,-1 1,1-1,0 0,0 1,0-1,0 0,-1 1,1-1,0 1,0-1,0 1,0 0,0-1,0 1,0 0,0 0,0 0,0 0,0 0,0 0,1 0,-1 0,0 0,0 0,0 0,0 1,0-1,0 0,0 1,0-1,-1 1,1-1,0 1,0 0,0-1,0 1,-1 0,1-1,0 1,0 0,-1 0,1 0,-1 0,1 0,-1-1,1 3,3 5,0 0,-1 1,0 0,2 12,-4-16,50 318,-33-174,91 710,21 154,-128-997,-2-10,1 1,-1-1,1 1,0-1,1 0,-1 1,1-1,1 0,5 11,-8-18,1 0,0 1,0-1,0 0,-1 1,1-1,-1 0,1 0,0 0,-1 0,1 0,-1 0,0 1,1-1,-1 0,0 0,1 0,-1 0,0 0,0 0,0-2,12-59,6-96,-6 39,46-317,57-601,-94 324,-24 673,1 28,-1 15,-27 132,-13 160,28-177,-86 1145,79 15,7-244,14-1004,0-37,1-50,0-183,-12-693,-5 627,-61-318,32 384,-81-240,116 442,-22-60,30 90,0 1,-1 0,0 0,0 0,0 0,-1 1,0-1,-1 1,-5-5,10 10,-1 0,1 0,0 0,-1 0,1 0,-1 1,1-1,-1 1,1-1,-1 1,0 0,1-1,-1 1,1 0,-1 0,0 0,1 0,-1 0,1 0,-1 1,0-1,1 0,-1 1,1 0,-1-1,-1 2,-3 1,1 1,-1 1,1-1,0 1,-6 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6T14:01:42.195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286 46,'243'3,"320"-10,-429-14,-27 2,-105 19,-1-1,1 1,0 0,-1-1,1 1,-1 0,1 0,-1 0,1 0,0 0,-1 1,1-1,-1 0,1 1,-1-1,1 1,-1 0,1-1,-1 1,0 0,1 0,-1 0,0 0,0 0,0 0,1 0,-1 0,0 1,-1-1,1 0,0 1,0-1,0 1,-1-1,1 0,-1 1,1 0,-1-1,0 1,1-1,-1 1,0-1,0 1,0 0,-1 1,1 3,-1-1,0 0,-1 0,1 1,-1-1,0 0,0-1,0 1,-1 0,0-1,0 1,-5 5,-4 1,0-1,-1 0,0-1,-1-1,1 0,-2 0,1-2,-1 0,0 0,-29 5,-15 1,-89 6,120-16,-409 12,242-12,174-2,-1 1,-31 6,53-7,0 0,0 0,0 0,0 0,0 0,0 0,0 0,0 1,0-1,0 0,0 0,0 0,0 0,0 0,0 0,0 0,0 0,0 0,0 0,0 1,0-1,0 0,0 0,0 0,0 0,0 0,0 0,0 0,0 0,0 0,0 1,0-1,0 0,0 0,0 0,0 0,0 0,0 0,0 0,-1 0,1 0,0 0,0 0,0 0,0 0,0 0,0 0,0 0,0 0,17 4,29 1,823-23,-858 17,-1 1,1 0,0 0,0 1,0 0,-1 1,1 0,0 1,-1 0,0 0,0 1,0 1,0 0,-1 0,1 1,-1 0,-1 0,1 1,-1 0,-1 1,1 0,-1 0,0 1,-1 0,8 13,-12-19,-1 0,1 0,-1 0,0 0,0 0,0 0,0 0,0 0,-1 0,0 0,1 0,-1 1,0-1,0 0,-1 0,1 0,-1 1,1-1,-1 0,-2 5,0-3,0-1,0 1,-1-1,1 0,-1 1,0-2,0 1,0 0,0-1,-1 0,-5 3,-13 6,0-2,-1 0,0-2,-27 6,-25 2,0-4,-123 5,107-12,-94 18,164-15,22-8,0 0,0 0,0 0,0 1,0-1,0 0,0 0,0 0,0 1,0-1,0 0,0 0,0 0,0 1,0-1,0 0,0 0,0 0,1 0,-1 1,0-1,0 0,0 0,0 0,0 0,0 0,1 1,-1-1,0 0,0 0,0 0,0 0,1 0,-1 0,0 0,0 0,0 0,1 0,-1 0,0 0,0 1,0-1,1-1,-1 1,0 0,1 0,43 7,130-4,-98-4,113 14,-177-11,-1 0,0 1,1 0,-1 0,0 2,16 7,-25-11,0 0,0 0,-1 1,1-1,0 0,0 1,-1-1,1 1,-1-1,0 1,1 0,-1-1,0 1,0 0,0 0,0 0,0 0,0 0,-1 0,1 0,-1 0,1 1,-1-1,0 0,0 0,0 0,0 0,0 1,-1-1,1 0,0 0,-1 0,0 0,1 0,-1 0,0 0,0 0,0 0,-1 0,1 0,-3 2,-2 4,-1 0,0 0,-1-1,0 0,0-1,0 0,-1 0,0 0,0-1,0-1,-1 1,1-2,-11 4,-18 3,0-2,-44 5,-311 13,1-30,354 3,3 0,32 1,9-1,61 1,1015 53,-822-36,-240-16,6 0,1 1,-1 2,41 9,-65-12,0-1,1 1,-1 0,0-1,0 1,0 0,0 0,0 0,0 0,0 1,0-1,-1 0,1 1,0-1,-1 1,1 0,-1 0,1-1,-1 1,0 0,1 3,-2-4,0 1,0 0,0 0,0 0,0 0,-1 0,1-1,0 1,-1 0,0 0,1-1,-1 1,0 0,0-1,0 1,0-1,0 1,-1-1,-1 3,-7 5,0 0,-1-1,0 0,0-1,-22 11,-23 6,-1-3,-2-2,0-2,-81 11,-247 15,149-29,327-16,-7-1,120 11,-191-7,0 1,0 1,0 0,-1 0,1 1,12 7,-22-10,1-1,-1 1,0 0,1 0,-1 0,0 0,0 0,1 0,-1 0,0 1,0-1,0 0,-1 1,1-1,0 0,0 1,-1-1,1 1,-1-1,1 4,-1-3,-1 0,1 0,-1 0,0 0,0 0,0-1,0 1,0 0,0 0,0-1,-1 1,1 0,0-1,-1 1,0-1,1 0,-1 0,0 1,1-1,-1 0,-2 0,-15 10,0-2,-1-1,1 0,-2-1,-28 5,-115 14,143-23,-124 14,1-7,-179-10,624-4,396 29,-671-22,-35 3,-41 5,18-4,2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6T14:01:52.603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5016 673,'58'-12,"0"2,65-1,-43 4,1082-31,-1125 39,-13-1,-1 0,0 2,1 1,34 8,-58-11,0 0,0 1,-1-1,1 0,0 0,0 0,0 0,0 0,0 0,-1 1,1-1,0 0,0 0,0 0,0 0,0 1,0-1,0 0,0 0,0 0,0 1,0-1,0 0,0 0,0 0,0 0,0 1,0-1,0 0,0 0,0 0,0 1,0-1,0 0,0 0,0 0,0 0,0 1,0-1,0 0,1 0,-1 0,0 0,0 1,0-1,0 0,0 0,1 0,-1 0,0 0,0 0,0 0,0 0,1 1,-1-1,0 0,0 0,0 0,1 0,-1 0,0 0,-12 3,0 1,-1-2,1 0,-1 0,-21-1,10 1,-730-10,597 1,-419-24,-247-9,770 38,-107 1,135 2,1 2,0 0,0 1,-29 10,49-13,0 1,0 0,0-1,0 1,0 1,0-1,-6 6,10-8,-1 1,1-1,0 1,-1-1,1 1,-1-1,1 1,0-1,0 1,-1-1,1 1,0-1,0 1,0-1,0 1,-1 0,1-1,0 1,0-1,0 1,0-1,0 1,1 1,-1-1,1 0,0 0,-1 0,1-1,0 1,0 0,0 0,0 0,0-1,0 1,0 0,0-1,0 1,0-1,0 1,2 0,28 9,1-2,0-1,45 5,-1-1,829 177,-207-39,389 31,-1048-170,-38-10,-1 0,0 0,0 0,0 1,0-1,0 0,0 0,1 1,-1-1,0 0,0 0,0 1,0-1,0 0,0 0,0 0,0 1,0-1,0 0,0 0,0 1,0-1,0 0,-1 0,1 1,0-1,0 0,0 0,0 0,0 1,0-1,-1 0,1 0,0 0,0 1,0-1,0 0,-1 0,1 0,0 0,0 0,0 0,-1 1,1-1,0 0,0 0,-1 0,1 0,0 0,0 0,-1 0,1 0,0 0,0 0,-1 0,1 0,0 0,0 0,-1 0,1-1,-77 13,-843 7,653-20,-2124-1,3881 37,-477-5,-587-24,267 7,-647-12,10 0,-1 2,91 17,-143-19,1 0,-1 0,1 0,-1 0,0 1,1-1,-1 1,0 0,4 2,-7-3,1 0,-1-1,1 1,0 0,-1-1,1 1,-1 0,0-1,1 1,-1 0,1 0,-1 0,0-1,0 1,0 0,1 0,-1 0,0 0,0 0,0-1,0 1,0 0,0 0,-1 1,-1 2,0 0,-1 0,0 0,1 0,-1-1,-1 1,1-1,0 0,-1 0,0 0,1 0,-6 2,-48 29,0-3,-2-3,-2-1,-121 34,-264 32,-611 10,567-67,-543 54,967-83,47-2,49-2,-14-1,333 24,-20-2,116 5,2163 47,-2519-75,279 14,-368-15,62 11,-61-11,-1 0,1 1,0-1,-1 0,1 0,0 1,-1-1,1 1,0-1,-1 0,1 1,-1-1,1 1,-1-1,1 1,-1 0,1-1,-1 1,0-1,1 1,-1 0,0-1,1 2,-1-1,-1 0,1 0,0 0,-1 0,1 0,-1 0,1 0,-1 0,0 0,1 0,-1 0,0 0,0 0,1 0,-1-1,0 1,0 0,0-1,-2 2,-21 13,-1-2,-1 0,-39 13,30-12,-154 55,-387 88,-213-32,-377-45,-8-65,-3 0,988-7,140-5,44-2,8 0,67-1,-60 0,494-2,-49 0,141 0,116 1,50 2,554-2,-26-30,-1134 21,-90 4,0 4,67 5,-115 2,-28 4,-37 9,-1-1,-77 16,46-13,-1977 541,1719-464,-400 63,683-152,-81 2,278-16,1800-17,-387 11,-1417 7,-131 4,-27-1,-55-1,-2146 7,1390 4,66-3,-2315 29,2660-20,372-10,81-1,282 1,5 4,109 4,102 8,1215 61,601 24,-2256-103,-50-2,1 1,-1 2,81 18,-97-9,-26-11,0-1,1 0,-1 1,0-1,0 0,1 1,-1-1,0 1,0-1,0 1,0-1,0 0,0 1,0-1,0 1,0-1,0 1,0-1,0 1,0-1,0 0,0 1,0-1,0 1,0-1,-1 0,1 1,0-1,0 1,0-1,-1 0,1 1,-5 4,0-1,0 0,-1-1,1 1,-12 5,13-7,-619 297,454-221,-714 293,589-268,-342 72,-468-2,955-164,130-11,32-3,66-7,80-2,-80 8,2637-83,-2672 90,-22-2,0 1,1 1,-1 1,0 1,30 8,-51-11,0 0,0 0,0 1,0-1,0 0,0 0,0 0,-1 1,1-1,0 0,0 1,0-1,-1 1,1-1,0 1,0-1,-1 1,1 0,0-1,-1 1,1 0,-1-1,1 1,-1 0,1 0,-1 0,0-1,1 1,-1 0,0 0,0 0,1 0,-1 0,0 0,0-1,0 1,0 0,0 0,0 0,-1 0,1 0,0 0,-1 1,-1 1,-1 1,0 0,0 0,0-1,-1 1,1-1,-7 4,-15 11,-1-2,-1-1,-1-1,0-1,-53 17,-33 3,-2-5,-221 25,-153-6,-127-15,-122-27,-1701-117,1775 67,166 3,189 7,285 33,0-2,0-1,-24-8,49 13,0 0,0 0,1 0,-1 0,0 0,0 0,0 0,0 0,1 0,-1 0,0 0,0-1,0 1,0 0,1 0,-1 0,0 0,0 0,0 0,0-1,0 1,0 0,0 0,1 0,-1 0,0-1,0 1,0 0,0 0,0 0,0 0,0-1,0 1,0 0,0 0,0 0,0-1,0 1,0 0,0 0,0 0,0 0,0-1,0 1,0 0,0 0,-1 0,1 0,0-1,0 1,0 0,0 0,0 0,0 0,-1 0,1-1,0 1,0 0,0 0,0 0,0 0,-1 0,40-5,140 10,122 22,1479 216,-272-31,-1478-209,-23-2,0-1,0 1,1 0,-1 1,0 0,9 3,-15-4,-1 0,0 0,0 0,1 0,-1 0,0 0,0 1,0-1,0 0,0 0,-1 0,1 0,0 0,0 0,-1 0,1 0,-1 0,1 0,0 0,-1-1,0 1,1 0,-1 0,0 0,1 0,-1-1,0 1,-1 0,-23 29,18-23,0 0,-1-1,0 0,0-1,0 1,-1-2,0 1,-15 5,-2-2,-1-1,-34 4,-62 4,0-5,-220-12,-253-52,588 53,-455-65,451 64,5 1,0 0,0 0,0-1,0 0,0 0,1 0,-1-1,1 0,-1-1,-7-5,14 9,-1 0,1 0,0-1,0 1,-1 0,1-1,0 1,0 0,-1-1,1 1,0 0,0-1,0 1,0 0,0-1,-1 1,1-1,0 1,0 0,0-1,0 1,0-1,0 1,0 0,0-1,0 1,1-1,-1 1,0 0,0-1,0 1,0 0,0-1,1 1,-1 0,0-1,0 1,1 0,-1-1,0 1,1 0,-1-1,0 1,1 0,-1 0,0 0,1-1,-1 1,0 0,1 0,-1 0,1 0,-1 0,1 0,28-8,23 2,75 2,-86 3,1923 49,-841-5,-721-35,-259-5,248 6,-261 2,-123-10,0-1,0 2,0-1,-1 1,1 0,7 4,-14-6,0 0,1 0,-1 0,0 1,0-1,1 0,-1 0,0 0,0 1,1-1,-1 0,0 0,0 1,1-1,-1 0,0 1,0-1,0 0,0 1,0-1,0 0,1 0,-1 1,0-1,0 0,0 1,0-1,0 0,0 1,0-1,0 0,0 1,-1-1,1 0,0 1,0-1,0 0,0 1,0-1,0 0,-1 1,1-1,0 0,0 0,-1 1,1-1,0 0,0 0,-1 0,1 1,0-1,0 0,-1 0,1 0,0 0,-1 0,1 1,0-1,-1 0,1 0,0 0,-1 0,-13 6,1-1,-1-1,0 0,0 0,0-2,0 0,-27 1,-5 1,-611 37,-7-35,564-5,9 0,-106-4,254-1,-5-2,912-31,9 48,-868-9,296 4,641 22,-984-26,-41-2,-1 0,1 1,-1 1,1 0,-1 1,0 1,19 7,-34-11,-1 0,0 0,1 0,-1 0,0 0,1 0,-1 1,0-1,0 0,1 0,-1 0,0 0,1 0,-1 0,0 1,0-1,1 0,-1 0,0 0,0 1,0-1,1 0,-1 0,0 1,0-1,0 0,0 0,1 1,-1-1,0 0,0 1,0-1,0 0,0 1,0-1,0 0,0 0,0 1,0-1,0 0,0 1,0-1,0 0,0 1,0-1,-1 0,1 0,0 1,0-1,0 0,0 0,0 1,-1-1,1 0,0 0,0 1,-1-1,1 0,0 0,0 0,-1 1,1-1,0 0,0 0,-1 0,1 0,0 0,-1 0,1 0,-8 3,-1 0,1 0,-1-1,-14 1,-515 31,438-32,-637-6,-979-130,1255 65,368 47,72 13,21 9,0 0,0 0,0 0,0 0,0 0,-1 0,1 0,0 0,0 0,0-1,0 1,0 0,0 0,0 0,0 0,0 0,0 0,0 0,-1-1,1 1,0 0,0 0,0 0,0 0,0 0,0 0,0-1,0 1,0 0,0 0,0 0,0 0,1 0,-1-1,0 1,0 0,0 0,0 0,0 0,0 0,0 0,0 0,0-1,0 1,0 0,0 0,1 0,-1 0,0 0,0 0,0 0,0 0,0 0,0 0,1 0,-1 0,0 0,33-6,207 3,-95 4,595-21,-291 7,-441 12,544-23,-422 12,0-6,150-41,-247 50,-1-1,0-1,0-2,54-32,-77 39,0 0,-1 0,0-1,0 0,-1 0,0-1,0 0,8-14,-12 16,0 0,0 0,-1 0,0 0,0 0,0 0,-1 0,0-1,0 1,-1 0,0-1,0 1,0 0,-1-1,-1-7,1 13,1-1,0 1,-1 0,1-1,-1 1,0 0,1-1,-1 1,0 0,0 0,1 0,-1 0,0-1,0 1,0 0,-1 1,1-1,0 0,0 0,0 0,-1 1,1-1,0 1,-1-1,1 1,-1-1,1 1,0 0,-1 0,1-1,-3 1,-4 1,-1-1,0 1,0 1,-11 2,7-1,-158 29,-288 15,-175-35,596-12,-90 0,-154-20,240 11,42 9,0 0,0 0,0 0,0 0,1 0,-1 0,0 0,0 0,0 0,1 0,-1 0,0 0,0 0,0 0,0 0,1 0,-1-1,0 1,0 0,0 0,0 0,0 0,1 0,-1 0,0 0,0-1,0 1,0 0,0 0,0 0,0 0,0-1,0 1,1 0,-1 0,0 0,0 0,0-1,0 1,0 0,0 0,0 0,0-1,0 1,0 0,0 0,-1 0,1 0,0-1,0 1,0 0,0 0,0 0,0 0,0-1,0 1,0 0,-1 0,1 0,0 0,0 0,0 0,0-1,-1 1,82-10,684-2,-17 0,-672 9,149-28,-219 30,45-14,-50 14,1 0,0 1,-1-1,1 0,-1 0,1 0,-1 0,1 0,-1 0,1 0,-1 0,0-1,0 1,0-1,0 1,0-1,0 1,0-1,0 1,-1-1,1 0,0-1,-1 1,0 1,0 0,0 0,-1-1,1 1,0 0,-1 0,1-1,-1 1,1 0,-1 0,0 0,0 0,1 0,-1 0,0 0,0 0,0 0,0 0,0 0,0 1,0-1,0 0,0 1,0-1,-3 0,-39-13,-48-4,-154-10,139 18,-1014-65,462 36,338 18,-755-71,952 70,120 22,0 0,0-1,1 0,-1 0,0 1,0-2,1 1,-1 0,0 0,1-1,-1 0,1 1,0-1,-4-4,6 6,0 0,0-1,0 1,0-1,0 1,0-1,0 1,0-1,0 1,0 0,0-1,1 1,-1-1,0 1,0 0,1-1,-1 1,0-1,0 1,1 0,-1 0,0-1,1 1,-1 0,0-1,1 1,-1 0,1 0,-1-1,29-10,22 0,0 2,1 3,58 0,-94 5,1069-16,-336 12,-8-38,-694 38,0 2,0-3,-1-1,75-23,-97 18,-24 12,0-1,1 1,-1 0,0 0,0 0,0-1,1 1,-1 0,0 0,0-1,0 1,0 0,1 0,-1-1,0 1,0 0,0 0,0-1,0 1,0 0,0-1,0 1,0 0,0-1,0 1,0 0,0 0,0-1,0 1,0 0,0-1,0 1,-1 0,1 0,0-1,0 1,0 0,-3-2,0 0,0 0,-1 1,1-1,0 1,0 0,-1 0,1 0,-1 1,-3-1,-86-10,-183 3,166 9,-333-3,-1090-19,-394-90,1882 107,-45-3,-165-35,223 31,31 11,1-1,0 1,0 0,0 0,-1 0,1 0,0 0,0 0,0 0,-1 0,1 0,0-1,0 1,0 0,0 0,0 0,-1 0,1 0,0-1,0 1,0 0,0 0,0 0,0-1,0 1,0 0,0 0,0 0,0-1,-1 1,1 0,0 0,0 0,0-1,1 1,-1 0,0 0,0 0,0-1,0 1,0 0,0 0,0 0,0-1,0 1,0 0,0 0,1 0,-1 0,0-1,0 1,0 0,0 0,1 0,5-3,0 1,0 1,1-1,-1 1,1 0,6 0,471-12,-319 14,370 1,351-1,-10-35,-788 29,163-33,-438 74,-321 21,-988-15,1447-42,21 1,0-2,0-1,-37-6,60 4,18 1,169-6,-124 9,300-4,405-11,-12-52,-695 60,0-2,-1-3,0-3,102-41,-146 51,0 0,0-2,-1 1,1-1,-2-1,1 0,-1 0,0-1,-1 0,0 0,0-1,12-21,-16 22,0 0,-1 0,0-1,-1 1,0-1,0 1,-1-1,0 0,-1 0,0 0,-1 0,0 1,0-1,-1 0,0 1,-5-12,3 8,-1 0,0 0,-1 0,-1 1,0 0,-13-17,15 23,-1 0,1 0,-1 0,0 1,-1 0,0 0,1 1,-1-1,-1 2,1-1,0 1,-15-4,-15-1,0 2,-70-2,77 7,-1525-60,-34-2,1465 56,122 8,9-1,30 4,122 13,237 31,130 10,2293 155,-2294-214,-502 0,57-8,-76 8,-1 0,1 0,0 0,0 0,0-1,-1 0,1 1,0-2,-1 1,0 0,1-1,-1 1,0-1,3-4,-4 4,-1 0,0 0,0 0,0 0,-1 0,1-1,-1 1,1 0,-1 0,0-1,-1 1,1 0,0 0,-1 0,0-1,1 1,-1 0,-1 0,1 0,0 0,-1 1,1-1,-4-4,-1-3,-1 0,0 1,0 0,0 0,-14-12,12 14,-1 1,0 0,0 0,-1 1,1 0,-1 1,0 0,-1 0,1 2,-14-3,-21-1,-61 1,52 3,-697-15,416 12,284 5,34 2,1-2,-1 0,0-1,1-1,-1 0,1-2,0 0,-20-7,36 11,0-1,0 1,0 0,0-1,0 1,0-1,0 0,0 1,0-1,1 0,-1 1,0-1,0 0,1 0,-1 0,1 0,-1 0,0 0,1 0,0 0,-1 0,1 0,0 0,-1 0,1 0,0 0,0 0,0 0,0 0,0 0,0 0,0 0,0 0,0 0,1 0,-1 0,0 0,1 0,-1 0,1 0,0-2,3-2,-1 0,1 1,1-1,-1 1,1 0,9-7,34-21,1 3,2 2,99-38,179-45,-305 103,574-145,-91 25,-408 95,-64 14,-34 18,-1 0,0-1,0 1,0 0,0 0,0 0,0-1,1 1,-1 0,0 0,0 0,0 0,0-1,0 1,0 0,0 0,0-1,0 1,0 0,0 0,0 0,0-1,0 1,0 0,0 0,0 0,0-1,0 1,-1 0,1 0,0 0,0-1,0 1,0 0,0 0,0 0,-1 0,1 0,0-1,0 1,0 0,0 0,-1 0,1 0,0 0,-26-7,-41 1,-92 4,60 3,-282 0,-143 1,490-2,-3289 29,3489-35,71 1,117 0,132 2,133-1,2315-46,-2399 29,-154-4,-160-1,-214 25,0-1,1 1,-1-1,0-1,11-4,-18 6,1 1,-1 0,0 0,0 0,1 0,-1 0,0-1,1 1,-1 0,0 0,0-1,0 1,1 0,-1 0,0-1,0 1,0 0,0-1,1 1,-1 0,0 0,0-1,0 1,0 0,0-1,0 1,0 0,0-1,0 1,0 0,0-1,0 1,0 0,0-1,0 1,0 0,-1-1,1 1,0 0,0 0,0-1,0 1,-1 0,1-1,0 1,0 0,0 0,-1 0,1-1,0 1,-1 0,1 0,0 0,0 0,-1-1,1 1,0 0,-1 0,-12-5,0 1,0 0,-1 1,-20-3,-175-17,-1779-56,1349 90,484-1,1 7,-158 39,251-41,1 3,-74 32,104-37,2 2,0 1,0 1,2 1,-47 42,60-47,1 0,0 1,1 1,0-1,1 2,1 0,0 0,2 0,0 1,0 0,-5 28,7-19,1 0,2 0,0 1,2-1,1 0,1 1,7 30,2-4,3 0,34 85,54 82,-39-101,89 128,-112-189,3-3,2-2,2-1,58 47,-92-87,2-1,-1 0,2-1,-1-1,1 0,1-1,0-1,0-1,32 8,-37-12,0-1,0 0,0-1,0 0,0-1,0 0,0-1,-1 0,1-1,0 0,-1-1,0 0,1-1,-2 0,17-11,4-6,-1-1,-1-2,-1 0,-2-2,0-1,-2-2,36-56,4-21,50-115,18-70,-13-7,-13-4,-13-4,-14-5,-13-2,40-520,-84 170,-8 158,-14 484,0 14,0 1,0 0,0-1,1 1,0 0,0 0,1 0,0 0,0 0,1 0,4-8,-7 14,1 0,0 1,-1-1,1 1,0 0,-1-1,1 1,0-1,-1 1,1 0,0 0,0-1,-1 1,1 0,0 0,0 0,0 0,-1 0,1 0,0 0,0 0,0 0,-1 0,1 1,0-1,0 0,-1 0,1 1,0-1,-1 1,2 0,23 18,-23-17,29 29,-1 0,-1 2,29 46,62 118,-53-67,-5 2,65 204,47 299,-83-208,47 558,-59 442,-66 59,-13-1001,0-461,8 417,1-344,-9-95,0 0,0 0,0 0,1-1,-1 1,1 0,-1 0,1-1,0 1,0-1,0 1,0 0,0-1,0 0,0 1,2 1,-3-3,1 0,0 0,-1 0,1 0,0 0,-1 0,1 0,0 0,-1 0,1 0,0 0,-1 0,1 0,-1 0,1-1,0 1,-1 0,1 0,-1-1,1 1,-1 0,1-1,-1 1,1-1,-1 1,1-1,-1 1,1-1,4-5,0 0,-1-1,0 0,7-14,13-37,-2-1,-4-1,-1 0,-4-2,10-93,-5-332,-18 483,-9-521,-23 2,-115-602,30 515,-29-163,40 0,79 378,27 379,1 0,1 1,1-1,0 1,1 0,0 0,2 0,7-16,4-5,2 1,24-34,-23 39,2 1,1 1,0 2,51-44,-66 64,1 1,0 0,0 0,0 1,0 0,1 0,0 1,0 1,0-1,19 0,-10 1,0 2,-1 0,1 1,0 1,20 5,-27-4,0 1,0 0,-1 1,0 0,1 1,-2 0,1 1,18 15,2 6,38 44,-57-59,60 72,-4 3,103 177,72 227,-163-290,91 347,-25 237,-96-264,-19 543,-41-593,2-325,-32 158,25-246,15-59,0 0,-1 0,1-1,0 1,0 0,0 0,0 0,0-1,0 1,-1 0,1 0,0 0,0-1,0 1,-1 0,1 0,0 0,0 0,0 0,-1-1,1 1,0 0,0 0,-1 0,1 0,0 0,0 0,-1 0,1 0,0 0,0 0,-1 0,1 0,0 0,0 0,-1 0,1 0,0 0,0 0,-1 1,1-1,0 0,0 0,0 0,-1 0,1 0,0 1,0-1,0 0,0 0,-1 0,1 0,0 1,0-1,0 0,0 0,0 1,0-1,-1 0,1 0,0 1,0-1,0 0,-4-17,0 0,0-1,0-30,0 6,-32-284,-86-568,-141-204,28 136,85 138,120 586,2-360,28 547,-1 15,2-1,1 1,2 0,9-40,-12 74,-1 1,0-1,0 0,1 1,-1-1,1 0,0 1,-1-1,1 1,0-1,0 1,0 0,0-1,0 1,0 0,0-1,0 1,3-2,-3 4,0-1,-1 0,1 1,0-1,0 0,-1 1,1-1,0 1,0-1,-1 1,1-1,-1 1,1-1,0 1,-1 0,1-1,-1 1,1 0,-1 0,0-1,1 1,-1 0,0 0,0 0,1 0,19 73,34 356,-32-212,97 1466,-161-607,18-886,-8-2,-8 0,-103 288,14-179,121-281,-24 40,30-54,0 0,0 0,0-1,0 1,-1-1,1 1,-1-1,1 0,-1 0,0 0,0 0,0 0,0-1,-4 2,6-3,-1 0,1 0,0 0,-1 0,1 0,0 0,0 0,-1 0,1 0,0-1,-1 1,1-1,0 1,0-1,0 1,0-1,-1 1,1-1,0 0,0 0,0 0,0 0,1 0,-1 1,0-2,0 1,0 0,1 0,-1 0,1 0,-1-2,-16-49,-21-190,21 108,-238-1296,151 887,-70-417,-201-1004,319 1728,54 228,0 1,0 0,-1 0,0 0,0 0,-7-11,9 17,-1 0,1-1,0 1,-1 0,1 0,-1 0,1 0,-1 1,0-1,1 0,-1 1,0-1,1 1,-1-1,0 1,0 0,1 0,-1 0,0 0,0 0,0 0,1 0,-1 0,0 1,0-1,1 1,-1 0,0-1,1 1,-3 1,-32 16,2 1,0 1,-44 37,15-12,-314 241,317-233,2 2,3 3,-90 123,130-160,2 1,1 1,0 0,-8 26,17-40,0 1,0 0,1-1,0 1,1 0,0 0,0 0,1 0,0 0,1 0,1 0,-1-1,5 14,-3-17,0 1,1-1,0-1,0 1,1-1,0 1,-1-1,2-1,-1 1,0-1,1 0,0 0,0 0,0-1,1 0,-1 0,12 3,14 4,-1-2,45 7,-68-14,158 21,-142-20,1-2,0 0,-1-1,43-9,-62 9,0 0,0-1,0 0,0 0,0-1,0 1,8-7,-12 8,-1 0,1 1,0-1,0 1,-1-1,1 0,0 0,-1 0,1 1,-1-1,1 0,-1 0,0 0,1 0,-1 0,0 0,1 0,-1 0,0 0,0 0,0 0,0 0,0 0,0 0,0 0,0 0,0 0,-1 0,1 1,0-1,-1 0,1 0,0 0,-1 0,1 0,-1 0,0 1,1-1,-1 0,0 0,1 1,-1-1,0 0,0 1,0-1,1 1,-1-1,0 1,0-1,-1 1,-13-7,0 1,-1 0,1 1,-1 1,0 1,0 0,-19 0,35 3,-60-6,-1 3,1 2,-99 13,57 3,-130 37,184-39,1 3,1 1,0 3,2 1,0 3,2 1,0 2,2 2,1 1,2 3,1 1,1 1,2 2,2 1,-31 49,19-14,3 1,3 2,3 2,4 1,-19 83,17-33,7 2,-13 188,33-263,3 1,8 80,-6-131,1 0,0 0,0 0,0 0,1-1,0 1,0-1,1 1,-1-1,6 8,-7-12,-1 0,1-1,0 1,-1 0,1-1,0 1,0-1,0 1,0-1,0 1,0-1,0 0,-1 1,1-1,0 0,0 0,0 0,0 0,0 0,0 0,0 0,0 0,0 0,1 0,1-1,0-1,0 1,0-1,0 1,-1-1,1 0,-1 0,1 0,-1 0,0-1,3-3,12-15,-1-1,-1 0,-1-2,13-28,41-111,-50 116,59-164,-9-3,-9-2,-10-3,-9-2,15-306,-52 401,-21-213,8 262,-3 2,-3-1,-4 2,-29-73,42 131,-25-57,30 70,0-1,-1 1,1-1,0 1,-1 0,0 0,0 0,0 0,0 0,0 1,-1-1,1 1,-1 0,1 0,-5-2,5 4,0 0,1 0,-1 0,1 0,-1 0,0 0,1 1,-1-1,1 1,-1 0,1-1,-1 1,1 1,0-1,-1 0,1 0,0 1,0-1,0 1,0 0,-3 3,-40 49,36-42,-51 74,-76 147,-34 115,162-332,-113 256,11 6,12 4,-68 328,52 41,94-479,3 302,17-461,1 1,0-1,1 1,4 15,2-21,1-19,1-16,-1 0,-2 0,-1-1,5-53,-7 50,16-146,-9 0,-15-255,-93-347,-21-160,118 928,0 0,-1 0,-1 0,-4-18,6 29,0-1,0 1,0 0,0 0,0 0,0 0,0-1,0 1,0 0,-1 0,1 0,0 0,0 0,0-1,0 1,0 0,0 0,0 0,-1 0,1 0,0 0,0 0,0 0,0-1,0 1,0 0,-1 0,1 0,0 0,0 0,0 0,0 0,-1 0,1 0,0 0,0 0,0 0,0 0,-1 0,1 0,0 0,0 0,0 0,0 0,0 1,-1-1,1 0,0 0,0 0,0 0,0 0,0 0,-1 0,-6 15,-22 124,-36 242,-307 1919,186-1193,158-991,28-113,0-1,-1 0,1 0,-1 1,1-1,-1 0,0 0,0 0,0 0,0 0,0 0,0 0,-1 0,1 0,-1-1,1 1,-1 0,-3 2,3-6,1 0,-1 0,1 0,-1 0,1 0,0 0,0 0,0-1,0 1,0 0,0 0,1-1,-1 1,1-1,-1 1,1-5,-15-95,-3-197,14 172,-19-1514,20 858,2 952,-16 358,-14 659,28-297,4-875,-1-43,1-51,-1 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A557C-5C1F-EECD-4B72-2FC720DBF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6E19BB-BE37-430E-2CFE-A5E1D1E42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D838CF-EC87-2068-31CE-FFE72EF3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9D22BF-ED09-DA90-8EAE-AF3A30F5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AD2FE4-5668-E6E7-AB44-6934B6F5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25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472BB-170A-62E8-36CA-62345E7E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C4CB59D-3A73-48A4-63A1-193910A8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8D9042-9573-E2CA-E59D-EA6D19A1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0A9724-0F64-C3A1-8BEB-4B6AB634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0631CE-4D69-8925-4ECD-5D41448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94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7A0305F-BE8D-14BA-A3BD-7DEFF97B4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A9972E8-8025-1FF6-DB91-9785697B7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DDFC38-351B-45FC-5CCC-C52251BE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2CEA69-E451-0B94-DEB6-909DFF0C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96E19E-668E-55A0-7168-19603C8E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415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08622-F393-4E44-69FE-94E7DFF1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CF87F7-3DCD-A2CF-CDF1-5474A0EC9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10C62D-2649-794A-E2A0-3594A4E5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0933FB-6D5E-A9ED-7E98-7BB9E235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890A4C-5D22-BAAB-9E9D-B2D5D8BF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812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86F7B-F73A-3FE2-446F-09109009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72666CB-36D1-B413-ADB9-EC2F8D19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ADD884-F7F4-042F-F9AB-E13B9F51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CF061F-66B0-5967-F266-066CD32E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E2E81C-1903-84BF-D0E1-8BBD9BEF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978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29CB8-0138-0799-A1EA-173B54BD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B39953-9E72-E10D-48F2-769DBC4EE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02E8A8-442E-4F6D-922E-624EA5530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1FFA48-6F5B-20FD-CB46-FAD9C357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6235636-0466-624B-3F8C-2F66E7D5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F64A67B-0C5F-E850-6817-FCB43EF9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210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F3C29-184A-2045-1839-5D89A1CB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56C32D-FFE3-ECDF-675F-8A21F636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A7B04D5-62B9-3D62-DA0F-7C6B706BE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036D1CA-D3CE-34C9-AED7-2F856D77C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481058A-1375-A2B2-89A7-7BE9699D5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6244A63-F2DA-424E-59A1-6EAE5FB9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657029F-725B-204A-98DC-27DAD17C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F062F76-4DAC-D3CF-C8E3-339C037F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482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DD3C7-E349-0172-917C-D9203771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A6EF0-1950-877C-2FBA-454A0108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D1619CF-4744-C54A-FA4E-9E47C939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2AD620D-D615-FC6A-729F-CDDECB0F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9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23ACA9B-24EE-C86C-700E-98A0BC63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AC10E34-C78E-858B-2A79-29308FAA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E058314-D994-062E-8DA7-C7194BBA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924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A21F4-3125-02B9-DAD0-D74CD3A0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049AF8-61EB-BBA3-8E93-98495A78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C7A14F9-B60D-9CAD-D8C9-E923B35A3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DEF4FD7-71CF-CD65-6EE0-75CD200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602FA7-09E4-9B19-4CB1-6B1E172D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E0492D-C2B7-B2AA-ED38-D4A8AFD2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49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6E349-D111-9001-152A-38B47AA7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5FE4233-DA05-4DFB-54B4-D8D146874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6A7FB0B-C0ED-AF55-2174-42447CF7D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E4EC0A-9687-5682-2C36-883D6159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70028D-6A51-0F18-6E9F-9AA8AC12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3ED964-1E18-B66D-4193-2741B280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71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20C9F94-91DA-B9CC-63C4-9109C479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39B519-7319-20BA-79D4-BF9743C1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85AF49-833A-CABC-C166-C068D2CE3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7FA1FD-0724-4B7B-AE3D-D41A709E46A2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44F9EC-DD7A-A768-43B9-A818A8933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F0BEC-87B4-08CA-3A4E-2C8EC6D78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F404B9-F933-43AC-B4F0-C6BE50E5AD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64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0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lauridsen.blogspot.com/2011/07/gode-rester-lkker-frokost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Lys fra åben dør">
            <a:extLst>
              <a:ext uri="{FF2B5EF4-FFF2-40B4-BE49-F238E27FC236}">
                <a16:creationId xmlns:a16="http://schemas.microsoft.com/office/drawing/2014/main" id="{7F9CAF9B-563E-5288-AC5F-C3ECFFA10D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8372" r="-1" b="-1"/>
          <a:stretch>
            <a:fillRect/>
          </a:stretch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A5C613D-6B97-F138-58AD-792D720B8B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92" r="-1" b="20030"/>
          <a:stretch>
            <a:fillRect/>
          </a:stretch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F80AC3-80E3-4F67-DF98-D26B41B11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da-DK" sz="5000">
                <a:solidFill>
                  <a:schemeClr val="bg1"/>
                </a:solidFill>
              </a:rPr>
              <a:t>Sociale aktiviteter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45BA52-1549-8F7D-D0E0-B2001389E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da-DK" sz="2000" dirty="0">
                <a:solidFill>
                  <a:schemeClr val="bg1"/>
                </a:solidFill>
              </a:rPr>
              <a:t>PCR-Workshop 2</a:t>
            </a:r>
          </a:p>
          <a:p>
            <a:pPr algn="l"/>
            <a:r>
              <a:rPr lang="da-DK" sz="2000" dirty="0">
                <a:solidFill>
                  <a:schemeClr val="bg1"/>
                </a:solidFill>
              </a:rPr>
              <a:t>Idégenerering af sociale aktiviteter på tværs af institutioner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0D689-6747-C37F-F18D-85157474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da-DK" dirty="0" err="1"/>
              <a:t>Ideku</a:t>
            </a: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B00DBB0-1698-3B94-5854-CFA47E9BF9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92" r="3" b="2736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BD1AC1C-745B-0264-E3B6-61A8A1D248A0}"/>
              </a:ext>
            </a:extLst>
          </p:cNvPr>
          <p:cNvSpPr txBox="1"/>
          <p:nvPr/>
        </p:nvSpPr>
        <p:spPr>
          <a:xfrm>
            <a:off x="1554932" y="1753282"/>
            <a:ext cx="260985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Hvordan skaber vi en god aktivitet for eleverne?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66DDA3EE-50E6-22F5-C191-9C650AECBEEF}"/>
              </a:ext>
            </a:extLst>
          </p:cNvPr>
          <p:cNvCxnSpPr>
            <a:cxnSpLocks/>
          </p:cNvCxnSpPr>
          <p:nvPr/>
        </p:nvCxnSpPr>
        <p:spPr>
          <a:xfrm>
            <a:off x="3849624" y="2214947"/>
            <a:ext cx="4700016" cy="127806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85220BB5-FFA8-5B68-D66A-C1971AB9DD26}"/>
              </a:ext>
            </a:extLst>
          </p:cNvPr>
          <p:cNvSpPr txBox="1"/>
          <p:nvPr/>
        </p:nvSpPr>
        <p:spPr>
          <a:xfrm>
            <a:off x="779011" y="4314084"/>
            <a:ext cx="26098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Det gør vi ved at…. 8 x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AC4C80AB-7013-0F55-3168-F6BE3AD99685}"/>
              </a:ext>
            </a:extLst>
          </p:cNvPr>
          <p:cNvCxnSpPr>
            <a:cxnSpLocks/>
          </p:cNvCxnSpPr>
          <p:nvPr/>
        </p:nvCxnSpPr>
        <p:spPr>
          <a:xfrm flipV="1">
            <a:off x="3227832" y="4256746"/>
            <a:ext cx="4517136" cy="242004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FCFEA54E-45C9-6390-31FB-39DC9021DFEE}"/>
                  </a:ext>
                </a:extLst>
              </p14:cNvPr>
              <p14:cNvContentPartPr/>
              <p14:nvPr/>
            </p14:nvContentPartPr>
            <p14:xfrm>
              <a:off x="8284104" y="3931056"/>
              <a:ext cx="687960" cy="47592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FCFEA54E-45C9-6390-31FB-39DC9021DF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8464" y="3859416"/>
                <a:ext cx="7596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Håndskrift 19">
                <a:extLst>
                  <a:ext uri="{FF2B5EF4-FFF2-40B4-BE49-F238E27FC236}">
                    <a16:creationId xmlns:a16="http://schemas.microsoft.com/office/drawing/2014/main" id="{3FA593B9-5F21-A490-7F4E-2363CF478095}"/>
                  </a:ext>
                </a:extLst>
              </p14:cNvPr>
              <p14:cNvContentPartPr/>
              <p14:nvPr/>
            </p14:nvContentPartPr>
            <p14:xfrm>
              <a:off x="7260624" y="4624056"/>
              <a:ext cx="3487680" cy="2110320"/>
            </p14:xfrm>
          </p:contentPart>
        </mc:Choice>
        <mc:Fallback xmlns="">
          <p:pic>
            <p:nvPicPr>
              <p:cNvPr id="20" name="Håndskrift 19">
                <a:extLst>
                  <a:ext uri="{FF2B5EF4-FFF2-40B4-BE49-F238E27FC236}">
                    <a16:creationId xmlns:a16="http://schemas.microsoft.com/office/drawing/2014/main" id="{3FA593B9-5F21-A490-7F4E-2363CF4780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4984" y="4552416"/>
                <a:ext cx="3559320" cy="22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0837CCC3-9FAD-80AE-5973-1073441883A8}"/>
                  </a:ext>
                </a:extLst>
              </p14:cNvPr>
              <p14:cNvContentPartPr/>
              <p14:nvPr/>
            </p14:nvContentPartPr>
            <p14:xfrm>
              <a:off x="8997624" y="3894984"/>
              <a:ext cx="674640" cy="521640"/>
            </p14:xfrm>
          </p:contentPart>
        </mc:Choice>
        <mc:Fallback xmlns=""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0837CCC3-9FAD-80AE-5973-1073441883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1624" y="3823344"/>
                <a:ext cx="74628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Håndskrift 21">
                <a:extLst>
                  <a:ext uri="{FF2B5EF4-FFF2-40B4-BE49-F238E27FC236}">
                    <a16:creationId xmlns:a16="http://schemas.microsoft.com/office/drawing/2014/main" id="{0D9D062C-4AE8-77B3-6E1B-305FB96437C3}"/>
                  </a:ext>
                </a:extLst>
              </p14:cNvPr>
              <p14:cNvContentPartPr/>
              <p14:nvPr/>
            </p14:nvContentPartPr>
            <p14:xfrm>
              <a:off x="9404784" y="4324104"/>
              <a:ext cx="3189960" cy="2325240"/>
            </p14:xfrm>
          </p:contentPart>
        </mc:Choice>
        <mc:Fallback xmlns="">
          <p:pic>
            <p:nvPicPr>
              <p:cNvPr id="22" name="Håndskrift 21">
                <a:extLst>
                  <a:ext uri="{FF2B5EF4-FFF2-40B4-BE49-F238E27FC236}">
                    <a16:creationId xmlns:a16="http://schemas.microsoft.com/office/drawing/2014/main" id="{0D9D062C-4AE8-77B3-6E1B-305FB96437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68784" y="4252104"/>
                <a:ext cx="3261600" cy="24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Håndskrift 22">
                <a:extLst>
                  <a:ext uri="{FF2B5EF4-FFF2-40B4-BE49-F238E27FC236}">
                    <a16:creationId xmlns:a16="http://schemas.microsoft.com/office/drawing/2014/main" id="{1C140817-98A9-9AB9-BEC4-79EF5EBFDCB9}"/>
                  </a:ext>
                </a:extLst>
              </p14:cNvPr>
              <p14:cNvContentPartPr/>
              <p14:nvPr/>
            </p14:nvContentPartPr>
            <p14:xfrm>
              <a:off x="7523064" y="2424744"/>
              <a:ext cx="583920" cy="560160"/>
            </p14:xfrm>
          </p:contentPart>
        </mc:Choice>
        <mc:Fallback xmlns="">
          <p:pic>
            <p:nvPicPr>
              <p:cNvPr id="23" name="Håndskrift 22">
                <a:extLst>
                  <a:ext uri="{FF2B5EF4-FFF2-40B4-BE49-F238E27FC236}">
                    <a16:creationId xmlns:a16="http://schemas.microsoft.com/office/drawing/2014/main" id="{1C140817-98A9-9AB9-BEC4-79EF5EBFDC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7064" y="2352744"/>
                <a:ext cx="65556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Håndskrift 23">
                <a:extLst>
                  <a:ext uri="{FF2B5EF4-FFF2-40B4-BE49-F238E27FC236}">
                    <a16:creationId xmlns:a16="http://schemas.microsoft.com/office/drawing/2014/main" id="{748F09A4-4FE2-A74A-0173-0CEC96DAD4F6}"/>
                  </a:ext>
                </a:extLst>
              </p14:cNvPr>
              <p14:cNvContentPartPr/>
              <p14:nvPr/>
            </p14:nvContentPartPr>
            <p14:xfrm>
              <a:off x="4476384" y="13824"/>
              <a:ext cx="3238560" cy="2559960"/>
            </p14:xfrm>
          </p:contentPart>
        </mc:Choice>
        <mc:Fallback xmlns="">
          <p:pic>
            <p:nvPicPr>
              <p:cNvPr id="24" name="Håndskrift 23">
                <a:extLst>
                  <a:ext uri="{FF2B5EF4-FFF2-40B4-BE49-F238E27FC236}">
                    <a16:creationId xmlns:a16="http://schemas.microsoft.com/office/drawing/2014/main" id="{748F09A4-4FE2-A74A-0173-0CEC96DAD4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40744" y="-57816"/>
                <a:ext cx="3310200" cy="2703600"/>
              </a:xfrm>
              <a:prstGeom prst="rect">
                <a:avLst/>
              </a:prstGeom>
            </p:spPr>
          </p:pic>
        </mc:Fallback>
      </mc:AlternateContent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8232FC4C-E9B5-DFBB-C38C-2524EA034F7C}"/>
              </a:ext>
            </a:extLst>
          </p:cNvPr>
          <p:cNvCxnSpPr>
            <a:cxnSpLocks/>
          </p:cNvCxnSpPr>
          <p:nvPr/>
        </p:nvCxnSpPr>
        <p:spPr>
          <a:xfrm>
            <a:off x="8549640" y="4169016"/>
            <a:ext cx="78444" cy="1525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32559B58-51F0-B9C4-A3B9-F19FAC55361A}"/>
              </a:ext>
            </a:extLst>
          </p:cNvPr>
          <p:cNvCxnSpPr>
            <a:cxnSpLocks/>
          </p:cNvCxnSpPr>
          <p:nvPr/>
        </p:nvCxnSpPr>
        <p:spPr>
          <a:xfrm>
            <a:off x="9386880" y="4155804"/>
            <a:ext cx="1361424" cy="1538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EB5C1D2A-9158-B4C2-59B2-62A67FD77BAA}"/>
              </a:ext>
            </a:extLst>
          </p:cNvPr>
          <p:cNvCxnSpPr>
            <a:cxnSpLocks/>
          </p:cNvCxnSpPr>
          <p:nvPr/>
        </p:nvCxnSpPr>
        <p:spPr>
          <a:xfrm flipH="1" flipV="1">
            <a:off x="6292040" y="1175555"/>
            <a:ext cx="1522984" cy="15292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>
            <a:extLst>
              <a:ext uri="{FF2B5EF4-FFF2-40B4-BE49-F238E27FC236}">
                <a16:creationId xmlns:a16="http://schemas.microsoft.com/office/drawing/2014/main" id="{234B816D-DE47-F536-88A6-B645114AC05E}"/>
              </a:ext>
            </a:extLst>
          </p:cNvPr>
          <p:cNvCxnSpPr>
            <a:cxnSpLocks/>
          </p:cNvCxnSpPr>
          <p:nvPr/>
        </p:nvCxnSpPr>
        <p:spPr>
          <a:xfrm>
            <a:off x="3380232" y="4651150"/>
            <a:ext cx="4364736" cy="25917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5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Antal af huse med forskellige placeringer og størrelser">
            <a:extLst>
              <a:ext uri="{FF2B5EF4-FFF2-40B4-BE49-F238E27FC236}">
                <a16:creationId xmlns:a16="http://schemas.microsoft.com/office/drawing/2014/main" id="{E8446555-B1B2-6B55-EBC6-8FCFC5882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0" r="35364" b="771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2354BB0-C321-0739-85EC-EF62D394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Dagens </a:t>
            </a:r>
            <a:r>
              <a:rPr lang="en-US" sz="4800" dirty="0" err="1"/>
              <a:t>idé</a:t>
            </a:r>
            <a:endParaRPr lang="en-US" sz="4800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1CDBE12A-58DA-58BA-3DF0-EE0A720DC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Hvad</a:t>
            </a:r>
            <a:r>
              <a:rPr lang="en-US" sz="2000" dirty="0"/>
              <a:t> </a:t>
            </a:r>
            <a:r>
              <a:rPr lang="en-US" sz="2000" dirty="0" err="1"/>
              <a:t>vil</a:t>
            </a:r>
            <a:r>
              <a:rPr lang="en-US" sz="2000" dirty="0"/>
              <a:t> </a:t>
            </a:r>
            <a:r>
              <a:rPr lang="en-US" sz="2000" dirty="0" err="1"/>
              <a:t>jeg</a:t>
            </a:r>
            <a:r>
              <a:rPr lang="en-US" sz="2000" dirty="0"/>
              <a:t> </a:t>
            </a:r>
            <a:r>
              <a:rPr lang="en-US" sz="2000" dirty="0" err="1"/>
              <a:t>tage</a:t>
            </a:r>
            <a:r>
              <a:rPr lang="en-US" sz="2000" dirty="0"/>
              <a:t> med </a:t>
            </a:r>
            <a:r>
              <a:rPr lang="en-US" sz="2000" dirty="0" err="1"/>
              <a:t>hjem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/>
              <a:t>Tag </a:t>
            </a:r>
            <a:r>
              <a:rPr lang="en-US" sz="2000" dirty="0" err="1"/>
              <a:t>billeder</a:t>
            </a:r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6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915F86D1-0728-48F5-E790-18ECBBBD6095}"/>
              </a:ext>
            </a:extLst>
          </p:cNvPr>
          <p:cNvSpPr txBox="1"/>
          <p:nvPr/>
        </p:nvSpPr>
        <p:spPr>
          <a:xfrm>
            <a:off x="1271016" y="1481328"/>
            <a:ext cx="102321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Program for workshop indsatsområde 2 PCR </a:t>
            </a:r>
          </a:p>
          <a:p>
            <a:r>
              <a:rPr lang="da-DK" sz="2800" dirty="0"/>
              <a:t> </a:t>
            </a:r>
          </a:p>
          <a:p>
            <a:r>
              <a:rPr lang="da-DK" sz="2800" dirty="0"/>
              <a:t>9.30 - 10.00		Indflyvning og påfyldning </a:t>
            </a:r>
          </a:p>
          <a:p>
            <a:r>
              <a:rPr lang="da-DK" sz="2800" dirty="0"/>
              <a:t>10.00-10.20		Præsentation af projektet og formål med dagen</a:t>
            </a:r>
          </a:p>
          <a:p>
            <a:r>
              <a:rPr lang="da-DK" sz="2800" dirty="0"/>
              <a:t>10.20-10.45		Indledende idégenerering</a:t>
            </a:r>
          </a:p>
          <a:p>
            <a:r>
              <a:rPr lang="da-DK" sz="2800" dirty="0"/>
              <a:t>10.45-11.45		Afprøvning af aktivitet til inspiration </a:t>
            </a:r>
          </a:p>
          <a:p>
            <a:r>
              <a:rPr lang="da-DK" sz="2800" dirty="0"/>
              <a:t>11.45-12.30		Frokost </a:t>
            </a:r>
          </a:p>
          <a:p>
            <a:r>
              <a:rPr lang="da-DK" sz="2800" dirty="0"/>
              <a:t>12.30-13.50		Idégenerering fortsat  </a:t>
            </a:r>
          </a:p>
          <a:p>
            <a:r>
              <a:rPr lang="da-DK" sz="2800" dirty="0"/>
              <a:t>13.50-14.00		Opsamling og tak for i dag</a:t>
            </a:r>
          </a:p>
          <a:p>
            <a:r>
              <a:rPr lang="da-DK" sz="2800" dirty="0"/>
              <a:t>	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44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gevind, fiber, knude/stik/knob, nål&#10;&#10;AI-genereret indhold kan være ukorrekt.">
            <a:extLst>
              <a:ext uri="{FF2B5EF4-FFF2-40B4-BE49-F238E27FC236}">
                <a16:creationId xmlns:a16="http://schemas.microsoft.com/office/drawing/2014/main" id="{AA365CCB-E4A5-C5B7-FFE3-3C684E7E3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" y="0"/>
            <a:ext cx="12171392" cy="7349171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44A7711-39DD-3A2F-12B5-10A0E886A805}"/>
              </a:ext>
            </a:extLst>
          </p:cNvPr>
          <p:cNvGraphicFramePr>
            <a:graphicFrameLocks noGrp="1"/>
          </p:cNvGraphicFramePr>
          <p:nvPr/>
        </p:nvGraphicFramePr>
        <p:xfrm>
          <a:off x="169115" y="479429"/>
          <a:ext cx="1284092" cy="294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92">
                  <a:extLst>
                    <a:ext uri="{9D8B030D-6E8A-4147-A177-3AD203B41FA5}">
                      <a16:colId xmlns:a16="http://schemas.microsoft.com/office/drawing/2014/main" val="2858637197"/>
                    </a:ext>
                  </a:extLst>
                </a:gridCol>
              </a:tblGrid>
              <a:tr h="736942">
                <a:tc>
                  <a:txBody>
                    <a:bodyPr/>
                    <a:lstStyle/>
                    <a:p>
                      <a:r>
                        <a:rPr lang="da-DK" dirty="0" err="1"/>
                        <a:t>Lead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63865"/>
                  </a:ext>
                </a:extLst>
              </a:tr>
              <a:tr h="736942">
                <a:tc>
                  <a:txBody>
                    <a:bodyPr/>
                    <a:lstStyle/>
                    <a:p>
                      <a:r>
                        <a:rPr lang="da-DK" dirty="0"/>
                        <a:t>Område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984036"/>
                  </a:ext>
                </a:extLst>
              </a:tr>
              <a:tr h="736942">
                <a:tc>
                  <a:txBody>
                    <a:bodyPr/>
                    <a:lstStyle/>
                    <a:p>
                      <a:r>
                        <a:rPr lang="da-DK" dirty="0"/>
                        <a:t>Tovholder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745876"/>
                  </a:ext>
                </a:extLst>
              </a:tr>
              <a:tr h="736942">
                <a:tc>
                  <a:txBody>
                    <a:bodyPr/>
                    <a:lstStyle/>
                    <a:p>
                      <a:r>
                        <a:rPr lang="da-DK" dirty="0"/>
                        <a:t>Partnere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29480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86B435A-3479-232E-B9DA-CB258F170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251" y="250829"/>
            <a:ext cx="2811370" cy="457200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Projektorganisering PCR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0DAB50-CC86-EDFE-E73C-7E2C42ED7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733693"/>
              </p:ext>
            </p:extLst>
          </p:nvPr>
        </p:nvGraphicFramePr>
        <p:xfrm>
          <a:off x="1317524" y="26932"/>
          <a:ext cx="10588686" cy="635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Forbindelse: vinklet 9">
            <a:extLst>
              <a:ext uri="{FF2B5EF4-FFF2-40B4-BE49-F238E27FC236}">
                <a16:creationId xmlns:a16="http://schemas.microsoft.com/office/drawing/2014/main" id="{D87E0137-DCD1-3149-3496-E5C4FCDE98C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79058" y="2767780"/>
            <a:ext cx="373626" cy="344130"/>
          </a:xfrm>
          <a:prstGeom prst="bentConnector3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Forbindelse: vinklet 12">
            <a:extLst>
              <a:ext uri="{FF2B5EF4-FFF2-40B4-BE49-F238E27FC236}">
                <a16:creationId xmlns:a16="http://schemas.microsoft.com/office/drawing/2014/main" id="{C6D0AEFB-00A4-25A9-77C6-A6FA552E1C7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06813" y="2767780"/>
            <a:ext cx="373626" cy="344130"/>
          </a:xfrm>
          <a:prstGeom prst="bentConnector3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7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>
            <a:extLst>
              <a:ext uri="{FF2B5EF4-FFF2-40B4-BE49-F238E27FC236}">
                <a16:creationId xmlns:a16="http://schemas.microsoft.com/office/drawing/2014/main" id="{A8F45AC3-6786-59D5-1E2B-6C9DB2FA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6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FFB776F8-8764-DF72-4DE4-B583A982FA6A}"/>
              </a:ext>
            </a:extLst>
          </p:cNvPr>
          <p:cNvGraphicFramePr/>
          <p:nvPr/>
        </p:nvGraphicFramePr>
        <p:xfrm>
          <a:off x="1152525" y="548640"/>
          <a:ext cx="10405161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01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F50E1-EDD1-3F43-49F1-30821F7AB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75EB9-6656-DD4A-E976-F1B3DF5FA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53" y="-850014"/>
            <a:ext cx="3637837" cy="3536982"/>
          </a:xfrm>
        </p:spPr>
        <p:txBody>
          <a:bodyPr anchor="b">
            <a:normAutofit/>
          </a:bodyPr>
          <a:lstStyle/>
          <a:p>
            <a:r>
              <a:rPr lang="da-DK" sz="4000" dirty="0"/>
              <a:t>Campus som socialt rum</a:t>
            </a:r>
          </a:p>
        </p:txBody>
      </p:sp>
      <p:pic>
        <p:nvPicPr>
          <p:cNvPr id="4" name="Picture 3" descr="Lys fra åben dør">
            <a:extLst>
              <a:ext uri="{FF2B5EF4-FFF2-40B4-BE49-F238E27FC236}">
                <a16:creationId xmlns:a16="http://schemas.microsoft.com/office/drawing/2014/main" id="{AFBB06E7-6880-3F03-C928-76C08B0F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51"/>
          <a:stretch>
            <a:fillRect/>
          </a:stretch>
        </p:blipFill>
        <p:spPr>
          <a:xfrm>
            <a:off x="4876800" y="9"/>
            <a:ext cx="7315200" cy="367587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EAC9A40-8D2C-A019-EEB2-29253E24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64" b="15303"/>
          <a:stretch>
            <a:fillRect/>
          </a:stretch>
        </p:blipFill>
        <p:spPr>
          <a:xfrm>
            <a:off x="4876800" y="3429000"/>
            <a:ext cx="7315200" cy="34290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6475BFD-B57E-1704-1107-88BFF53BD7F7}"/>
              </a:ext>
            </a:extLst>
          </p:cNvPr>
          <p:cNvSpPr txBox="1"/>
          <p:nvPr/>
        </p:nvSpPr>
        <p:spPr>
          <a:xfrm>
            <a:off x="5160457" y="326426"/>
            <a:ext cx="6094476" cy="312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666750">
              <a:spcBef>
                <a:spcPct val="0"/>
              </a:spcBef>
              <a:spcAft>
                <a:spcPct val="15000"/>
              </a:spcAft>
            </a:pPr>
            <a:r>
              <a:rPr lang="da-DK" sz="3200" dirty="0">
                <a:solidFill>
                  <a:schemeClr val="bg1"/>
                </a:solidFill>
              </a:rPr>
              <a:t>Udvikling af elevrettede/elevdrevne aktiviteter (25) (3-4)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3200" dirty="0">
              <a:solidFill>
                <a:schemeClr val="bg1"/>
              </a:solidFill>
            </a:endParaRPr>
          </a:p>
          <a:p>
            <a:pPr marL="0" lvl="0" indent="0" defTabSz="666750">
              <a:spcBef>
                <a:spcPct val="0"/>
              </a:spcBef>
              <a:spcAft>
                <a:spcPct val="15000"/>
              </a:spcAft>
            </a:pPr>
            <a:r>
              <a:rPr lang="da-DK" sz="3200" dirty="0">
                <a:solidFill>
                  <a:schemeClr val="bg1"/>
                </a:solidFill>
              </a:rPr>
              <a:t>Udvikling af medarbejderrettede aktiviteter (15) (2-3)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CB6AF1A-E2C4-B0CE-F350-0490C492A088}"/>
              </a:ext>
            </a:extLst>
          </p:cNvPr>
          <p:cNvSpPr txBox="1"/>
          <p:nvPr/>
        </p:nvSpPr>
        <p:spPr>
          <a:xfrm>
            <a:off x="474157" y="3410868"/>
            <a:ext cx="3465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Formål med dagen: </a:t>
            </a:r>
          </a:p>
          <a:p>
            <a:r>
              <a:rPr lang="da-DK" dirty="0"/>
              <a:t>At blive inspireret til udvikling af tværinstitutionelle aktiviteter der knytter sig til dels elever og dels medarbejdere gennem inspiration, idéudvikling og aktiv deltagelse.</a:t>
            </a:r>
          </a:p>
        </p:txBody>
      </p:sp>
    </p:spTree>
    <p:extLst>
      <p:ext uri="{BB962C8B-B14F-4D97-AF65-F5344CB8AC3E}">
        <p14:creationId xmlns:p14="http://schemas.microsoft.com/office/powerpoint/2010/main" val="36565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87EBC-B076-C49C-C4FA-235E426E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da-DK" sz="3200"/>
              <a:t>Præsentation</a:t>
            </a:r>
          </a:p>
        </p:txBody>
      </p:sp>
      <p:pic>
        <p:nvPicPr>
          <p:cNvPr id="14" name="Picture 4" descr="Flerårige konfettier">
            <a:extLst>
              <a:ext uri="{FF2B5EF4-FFF2-40B4-BE49-F238E27FC236}">
                <a16:creationId xmlns:a16="http://schemas.microsoft.com/office/drawing/2014/main" id="{C8B5F816-3A40-EDF0-42C6-59B264CB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70" r="-1" b="-1"/>
          <a:stretch>
            <a:fillRect/>
          </a:stretch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222199EF-36F7-1B03-190D-79DB1B22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da-DK" sz="2000"/>
              <a:t>Navn </a:t>
            </a:r>
          </a:p>
          <a:p>
            <a:r>
              <a:rPr lang="da-DK" sz="2000"/>
              <a:t>By</a:t>
            </a:r>
          </a:p>
          <a:p>
            <a:r>
              <a:rPr lang="da-DK" sz="2000"/>
              <a:t>Uddannelsesinstitution</a:t>
            </a:r>
          </a:p>
          <a:p>
            <a:r>
              <a:rPr lang="da-DK" sz="2000"/>
              <a:t>Farve </a:t>
            </a:r>
          </a:p>
        </p:txBody>
      </p:sp>
    </p:spTree>
    <p:extLst>
      <p:ext uri="{BB962C8B-B14F-4D97-AF65-F5344CB8AC3E}">
        <p14:creationId xmlns:p14="http://schemas.microsoft.com/office/powerpoint/2010/main" val="118041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D864E6-666D-6E42-8DC8-A02937FF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4000"/>
              <a:t>Gruppearbejde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BDA5AF-39CF-561E-E6FC-FD84CEF1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fontScale="92500" lnSpcReduction="10000"/>
          </a:bodyPr>
          <a:lstStyle/>
          <a:p>
            <a:r>
              <a:rPr lang="da-DK" sz="2000" dirty="0"/>
              <a:t>Find din gruppe farve</a:t>
            </a:r>
          </a:p>
          <a:p>
            <a:r>
              <a:rPr lang="da-DK" sz="2000" dirty="0"/>
              <a:t>Find forbindelsen</a:t>
            </a:r>
          </a:p>
          <a:p>
            <a:r>
              <a:rPr lang="da-DK" sz="2000" dirty="0"/>
              <a:t>Lav en aktivitet for elever med udgangspunkt i jeres kort. </a:t>
            </a:r>
          </a:p>
          <a:p>
            <a:pPr lvl="1"/>
            <a:r>
              <a:rPr lang="da-DK" sz="1600" dirty="0"/>
              <a:t>Vælg et billede eller ord hver i gruppen og lav en aktivitet med inspiration  af dette</a:t>
            </a:r>
          </a:p>
          <a:p>
            <a:pPr lvl="1"/>
            <a:r>
              <a:rPr lang="da-DK" sz="1600" dirty="0"/>
              <a:t>6 min</a:t>
            </a:r>
          </a:p>
          <a:p>
            <a:r>
              <a:rPr lang="da-DK" sz="2000" dirty="0"/>
              <a:t>Lav en aktivitet for medarbejdere med udgangspunkt i jeres kort.</a:t>
            </a:r>
          </a:p>
          <a:p>
            <a:pPr lvl="1"/>
            <a:r>
              <a:rPr lang="da-DK" sz="1600" dirty="0"/>
              <a:t>Anvende nye ord/billeder</a:t>
            </a:r>
          </a:p>
          <a:p>
            <a:pPr lvl="1"/>
            <a:r>
              <a:rPr lang="da-DK" sz="1600" dirty="0"/>
              <a:t>6 min</a:t>
            </a:r>
          </a:p>
          <a:p>
            <a:r>
              <a:rPr lang="da-DK" sz="2000" dirty="0"/>
              <a:t>Noter den bedste idé og den dårligste idé</a:t>
            </a:r>
          </a:p>
        </p:txBody>
      </p:sp>
      <p:pic>
        <p:nvPicPr>
          <p:cNvPr id="5" name="Picture 4" descr="Farverige Carved antal mennesker">
            <a:extLst>
              <a:ext uri="{FF2B5EF4-FFF2-40B4-BE49-F238E27FC236}">
                <a16:creationId xmlns:a16="http://schemas.microsoft.com/office/drawing/2014/main" id="{8D3DDAEC-4C65-6F88-F5D3-8F7C13ED7B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14" r="18181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732C01-53B5-07B1-E890-F200DB0B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Fremtidsskaber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-en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aktivitet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tværs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fokus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fælles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tredje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6258EBD-EC36-1A01-4A9A-5CBF0B8AA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3909"/>
          <a:stretch>
            <a:fillRect/>
          </a:stretch>
        </p:blipFill>
        <p:spPr>
          <a:xfrm>
            <a:off x="4700001" y="467208"/>
            <a:ext cx="6830601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mad, sandwich, mellemmåltid, Fastfood&#10;&#10;AI-genereret indhold kan være ukorrekt.">
            <a:extLst>
              <a:ext uri="{FF2B5EF4-FFF2-40B4-BE49-F238E27FC236}">
                <a16:creationId xmlns:a16="http://schemas.microsoft.com/office/drawing/2014/main" id="{4F6BB296-DC62-9ADD-A36E-03AB5F7F7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427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CA1992-F8E5-DF10-BFE4-77DF7967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11.45-12.30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ECF337-8D37-1D50-403E-05B2FFB5A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1853673"/>
            <a:ext cx="3786260" cy="66580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Frokost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6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378</Words>
  <Application>Microsoft Office PowerPoint</Application>
  <PresentationFormat>Widescreen</PresentationFormat>
  <Paragraphs>99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Aptos Light</vt:lpstr>
      <vt:lpstr>Arial</vt:lpstr>
      <vt:lpstr>Calibri</vt:lpstr>
      <vt:lpstr>Office-tema</vt:lpstr>
      <vt:lpstr>Sociale aktiviteter</vt:lpstr>
      <vt:lpstr>PowerPoint-præsentation</vt:lpstr>
      <vt:lpstr>Projektorganisering PCR</vt:lpstr>
      <vt:lpstr>PowerPoint-præsentation</vt:lpstr>
      <vt:lpstr>Campus som socialt rum</vt:lpstr>
      <vt:lpstr>Præsentation</vt:lpstr>
      <vt:lpstr>Gruppearbejde </vt:lpstr>
      <vt:lpstr>Fremtidsskaber  -en aktivitet på tværs med fokus på et fælles tredje</vt:lpstr>
      <vt:lpstr>11.45-12.30</vt:lpstr>
      <vt:lpstr>Ideku</vt:lpstr>
      <vt:lpstr>Dagens idé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 Spelling-Sørensen (KSS - UCH)</dc:creator>
  <cp:lastModifiedBy>Karin Spelling-Sørensen (KSS - UCH)</cp:lastModifiedBy>
  <cp:revision>3</cp:revision>
  <cp:lastPrinted>2025-12-01T11:52:56Z</cp:lastPrinted>
  <dcterms:created xsi:type="dcterms:W3CDTF">2025-11-24T13:19:27Z</dcterms:created>
  <dcterms:modified xsi:type="dcterms:W3CDTF">2025-12-02T07:40:59Z</dcterms:modified>
</cp:coreProperties>
</file>