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8" autoAdjust="0"/>
    <p:restoredTop sz="94660"/>
  </p:normalViewPr>
  <p:slideViewPr>
    <p:cSldViewPr snapToGrid="0">
      <p:cViewPr varScale="1">
        <p:scale>
          <a:sx n="74" d="100"/>
          <a:sy n="74" d="100"/>
        </p:scale>
        <p:origin x="8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FDA441-8C1F-45B3-853B-9BB0E52383F5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a-DK"/>
        </a:p>
      </dgm:t>
    </dgm:pt>
    <dgm:pt modelId="{EBDA47F6-7D76-42EB-8C53-E65DB2E7D713}">
      <dgm:prSet phldrT="[Tekst]"/>
      <dgm:spPr>
        <a:solidFill>
          <a:srgbClr val="0070C0"/>
        </a:solidFill>
      </dgm:spPr>
      <dgm:t>
        <a:bodyPr/>
        <a:lstStyle/>
        <a:p>
          <a:r>
            <a:rPr lang="da-DK"/>
            <a:t>Indsatsområde 1</a:t>
          </a:r>
        </a:p>
        <a:p>
          <a:r>
            <a:rPr lang="da-DK"/>
            <a:t>Fagligt læringsrum</a:t>
          </a:r>
        </a:p>
      </dgm:t>
    </dgm:pt>
    <dgm:pt modelId="{2C6197E3-A467-488D-8FA9-1627C92AA620}" type="parTrans" cxnId="{BE4A634E-1EBC-448C-972B-25BBF0F62786}">
      <dgm:prSet/>
      <dgm:spPr/>
      <dgm:t>
        <a:bodyPr/>
        <a:lstStyle/>
        <a:p>
          <a:endParaRPr lang="da-DK"/>
        </a:p>
      </dgm:t>
    </dgm:pt>
    <dgm:pt modelId="{B81D214A-562B-4474-B4F6-3F015F316AB7}" type="sibTrans" cxnId="{BE4A634E-1EBC-448C-972B-25BBF0F62786}">
      <dgm:prSet/>
      <dgm:spPr/>
      <dgm:t>
        <a:bodyPr/>
        <a:lstStyle/>
        <a:p>
          <a:endParaRPr lang="da-DK"/>
        </a:p>
      </dgm:t>
    </dgm:pt>
    <dgm:pt modelId="{B76AE140-588C-4E36-91E8-531999A043FE}">
      <dgm:prSet phldrT="[Tekst]"/>
      <dgm:spPr/>
      <dgm:t>
        <a:bodyPr/>
        <a:lstStyle/>
        <a:p>
          <a:pPr marL="171450" marR="0" lvl="1" indent="0" defTabSz="755650" eaLnBrk="1" fontAlgn="auto" latinLnBrk="0" hangingPunct="1"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da-DK" dirty="0"/>
            <a:t>Workshop 10.11.25 Jonas Sprogø</a:t>
          </a:r>
        </a:p>
      </dgm:t>
    </dgm:pt>
    <dgm:pt modelId="{C01AEA4C-9D58-42AD-9134-B6B7795A2F3F}" type="parTrans" cxnId="{3987AA0F-7A83-4AD0-B3EC-623788D083EA}">
      <dgm:prSet/>
      <dgm:spPr/>
      <dgm:t>
        <a:bodyPr/>
        <a:lstStyle/>
        <a:p>
          <a:endParaRPr lang="da-DK"/>
        </a:p>
      </dgm:t>
    </dgm:pt>
    <dgm:pt modelId="{0D17BA7D-CA36-4A62-AA0D-4E061CF44A39}" type="sibTrans" cxnId="{3987AA0F-7A83-4AD0-B3EC-623788D083EA}">
      <dgm:prSet/>
      <dgm:spPr/>
      <dgm:t>
        <a:bodyPr/>
        <a:lstStyle/>
        <a:p>
          <a:endParaRPr lang="da-DK"/>
        </a:p>
      </dgm:t>
    </dgm:pt>
    <dgm:pt modelId="{C9403E84-C6F3-4199-A143-B2F3A5B268C7}">
      <dgm:prSet phldrT="[Tekst]"/>
      <dgm:spPr>
        <a:solidFill>
          <a:srgbClr val="92D050"/>
        </a:solidFill>
      </dgm:spPr>
      <dgm:t>
        <a:bodyPr/>
        <a:lstStyle/>
        <a:p>
          <a:r>
            <a:rPr lang="da-DK"/>
            <a:t>Indsatsområde 2</a:t>
          </a:r>
        </a:p>
        <a:p>
          <a:r>
            <a:rPr lang="da-DK"/>
            <a:t>Campus som socialt rum</a:t>
          </a:r>
        </a:p>
      </dgm:t>
    </dgm:pt>
    <dgm:pt modelId="{FBC1DF26-BEB4-473E-B713-FDB03817A91D}" type="parTrans" cxnId="{6115EC68-6E37-47CE-AAC2-795BB5F7A4CE}">
      <dgm:prSet/>
      <dgm:spPr/>
      <dgm:t>
        <a:bodyPr/>
        <a:lstStyle/>
        <a:p>
          <a:endParaRPr lang="da-DK"/>
        </a:p>
      </dgm:t>
    </dgm:pt>
    <dgm:pt modelId="{61F496B1-C27A-4248-BAE6-3E15564C1F73}" type="sibTrans" cxnId="{6115EC68-6E37-47CE-AAC2-795BB5F7A4CE}">
      <dgm:prSet/>
      <dgm:spPr/>
      <dgm:t>
        <a:bodyPr/>
        <a:lstStyle/>
        <a:p>
          <a:endParaRPr lang="da-DK"/>
        </a:p>
      </dgm:t>
    </dgm:pt>
    <dgm:pt modelId="{3EF8EF7F-0EC3-4247-B904-C35C473996A0}">
      <dgm:prSet phldrT="[Tekst]"/>
      <dgm:spPr/>
      <dgm:t>
        <a:bodyPr/>
        <a:lstStyle/>
        <a:p>
          <a:pPr marL="0" marR="0" lvl="0" indent="0" defTabSz="914400" eaLnBrk="1" fontAlgn="auto" latinLnBrk="0" hangingPunct="1"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da-DK" dirty="0"/>
            <a:t> Workshop 2.12..25</a:t>
          </a:r>
        </a:p>
      </dgm:t>
    </dgm:pt>
    <dgm:pt modelId="{0C8FF373-999F-4DB3-AA0D-6EFBE1468BFB}" type="parTrans" cxnId="{65BF2122-6160-46DE-9004-F26A22D80522}">
      <dgm:prSet/>
      <dgm:spPr/>
      <dgm:t>
        <a:bodyPr/>
        <a:lstStyle/>
        <a:p>
          <a:endParaRPr lang="da-DK"/>
        </a:p>
      </dgm:t>
    </dgm:pt>
    <dgm:pt modelId="{AF2E021B-D33D-470B-870F-B844DB2E0683}" type="sibTrans" cxnId="{65BF2122-6160-46DE-9004-F26A22D80522}">
      <dgm:prSet/>
      <dgm:spPr/>
      <dgm:t>
        <a:bodyPr/>
        <a:lstStyle/>
        <a:p>
          <a:endParaRPr lang="da-DK"/>
        </a:p>
      </dgm:t>
    </dgm:pt>
    <dgm:pt modelId="{40D00140-CC03-488B-AF19-8A9742CC1F57}">
      <dgm:prSet phldrT="[Tekst]"/>
      <dgm:spPr/>
      <dgm:t>
        <a:bodyPr/>
        <a:lstStyle/>
        <a:p>
          <a:pPr marL="114300" lvl="1" indent="0" defTabSz="666750">
            <a:spcBef>
              <a:spcPct val="0"/>
            </a:spcBef>
            <a:spcAft>
              <a:spcPct val="15000"/>
            </a:spcAft>
          </a:pPr>
          <a:r>
            <a:rPr lang="da-DK"/>
            <a:t>Udvikling af medarbejderrettede aktiviteter (15)</a:t>
          </a:r>
        </a:p>
      </dgm:t>
    </dgm:pt>
    <dgm:pt modelId="{DB8B12A7-96EB-46E5-861F-C9F1A1A1F07D}" type="parTrans" cxnId="{DBEC0883-D52E-40CE-8F01-844C6A8013BB}">
      <dgm:prSet/>
      <dgm:spPr/>
      <dgm:t>
        <a:bodyPr/>
        <a:lstStyle/>
        <a:p>
          <a:endParaRPr lang="da-DK"/>
        </a:p>
      </dgm:t>
    </dgm:pt>
    <dgm:pt modelId="{A2606A2F-14CC-42AA-8EB9-056F109A64F4}" type="sibTrans" cxnId="{DBEC0883-D52E-40CE-8F01-844C6A8013BB}">
      <dgm:prSet/>
      <dgm:spPr/>
      <dgm:t>
        <a:bodyPr/>
        <a:lstStyle/>
        <a:p>
          <a:endParaRPr lang="da-DK"/>
        </a:p>
      </dgm:t>
    </dgm:pt>
    <dgm:pt modelId="{42C770B2-E80E-415C-918E-BE7A227D6543}">
      <dgm:prSet phldrT="[Tekst]"/>
      <dgm:spPr>
        <a:solidFill>
          <a:srgbClr val="FFC000"/>
        </a:solidFill>
      </dgm:spPr>
      <dgm:t>
        <a:bodyPr/>
        <a:lstStyle/>
        <a:p>
          <a:r>
            <a:rPr lang="da-DK"/>
            <a:t>Indsatsområde 3</a:t>
          </a:r>
        </a:p>
        <a:p>
          <a:r>
            <a:rPr lang="da-DK"/>
            <a:t>Organisatorisk fællesskab</a:t>
          </a:r>
        </a:p>
      </dgm:t>
    </dgm:pt>
    <dgm:pt modelId="{7DF0226C-2E3F-45F6-866E-86BC5C5D10B7}" type="parTrans" cxnId="{C98F94EB-13D1-4270-B623-67F2F5974F27}">
      <dgm:prSet/>
      <dgm:spPr/>
      <dgm:t>
        <a:bodyPr/>
        <a:lstStyle/>
        <a:p>
          <a:endParaRPr lang="da-DK"/>
        </a:p>
      </dgm:t>
    </dgm:pt>
    <dgm:pt modelId="{F2E91D0E-A1CD-4BF9-9CC9-609E5419F249}" type="sibTrans" cxnId="{C98F94EB-13D1-4270-B623-67F2F5974F27}">
      <dgm:prSet/>
      <dgm:spPr/>
      <dgm:t>
        <a:bodyPr/>
        <a:lstStyle/>
        <a:p>
          <a:endParaRPr lang="da-DK"/>
        </a:p>
      </dgm:t>
    </dgm:pt>
    <dgm:pt modelId="{4C64B4D7-3BEE-4045-85A1-10BFABF58EDA}">
      <dgm:prSet phldrT="[Tekst]"/>
      <dgm:spPr/>
      <dgm:t>
        <a:bodyPr/>
        <a:lstStyle/>
        <a:p>
          <a:r>
            <a:rPr lang="da-DK" dirty="0"/>
            <a:t>Inspirationsmøde 13.1.2026  Suna Christensen </a:t>
          </a:r>
        </a:p>
      </dgm:t>
    </dgm:pt>
    <dgm:pt modelId="{7576B6F7-4C80-4594-B295-7CBD3237D553}" type="parTrans" cxnId="{7C4434C1-D7F7-4B0E-8287-D602ED9C2382}">
      <dgm:prSet/>
      <dgm:spPr/>
      <dgm:t>
        <a:bodyPr/>
        <a:lstStyle/>
        <a:p>
          <a:endParaRPr lang="da-DK"/>
        </a:p>
      </dgm:t>
    </dgm:pt>
    <dgm:pt modelId="{BB2C2355-BC9A-41B8-AFCF-D7DBD2C3B2D5}" type="sibTrans" cxnId="{7C4434C1-D7F7-4B0E-8287-D602ED9C2382}">
      <dgm:prSet/>
      <dgm:spPr/>
      <dgm:t>
        <a:bodyPr/>
        <a:lstStyle/>
        <a:p>
          <a:endParaRPr lang="da-DK"/>
        </a:p>
      </dgm:t>
    </dgm:pt>
    <dgm:pt modelId="{AD8B8C42-DFF7-48AE-8E8B-FBB29DEEC5A0}">
      <dgm:prSet phldrT="[Tekst]"/>
      <dgm:spPr/>
      <dgm:t>
        <a:bodyPr/>
        <a:lstStyle/>
        <a:p>
          <a:pPr marL="171450" lvl="1" indent="0" defTabSz="755650"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da-DK"/>
        </a:p>
      </dgm:t>
    </dgm:pt>
    <dgm:pt modelId="{6CFB4656-A7D6-44C6-A4C1-A09E24FD2B41}" type="parTrans" cxnId="{CB0D370A-1D72-4BA5-AEF0-9CCCF93545E1}">
      <dgm:prSet/>
      <dgm:spPr/>
      <dgm:t>
        <a:bodyPr/>
        <a:lstStyle/>
        <a:p>
          <a:endParaRPr lang="da-DK"/>
        </a:p>
      </dgm:t>
    </dgm:pt>
    <dgm:pt modelId="{F14AADF9-AFEC-4B97-9A9B-67A98B40A055}" type="sibTrans" cxnId="{CB0D370A-1D72-4BA5-AEF0-9CCCF93545E1}">
      <dgm:prSet/>
      <dgm:spPr/>
      <dgm:t>
        <a:bodyPr/>
        <a:lstStyle/>
        <a:p>
          <a:endParaRPr lang="da-DK"/>
        </a:p>
      </dgm:t>
    </dgm:pt>
    <dgm:pt modelId="{30E6986C-CEA5-4538-BFF2-053D7243C15B}">
      <dgm:prSet phldrT="[Tekst]"/>
      <dgm:spPr/>
      <dgm:t>
        <a:bodyPr/>
        <a:lstStyle/>
        <a:p>
          <a:pPr marL="171450" lvl="1" indent="0" defTabSz="755650">
            <a:spcBef>
              <a:spcPct val="0"/>
            </a:spcBef>
            <a:spcAft>
              <a:spcPct val="15000"/>
            </a:spcAft>
          </a:pPr>
          <a:r>
            <a:rPr lang="da-DK"/>
            <a:t>Udvikling af tværinstitutionelle helhedsorienterede undervisningsforløb (min. 7 i 7 områder)</a:t>
          </a:r>
        </a:p>
      </dgm:t>
    </dgm:pt>
    <dgm:pt modelId="{18AE2025-1F68-43FF-B4D9-5D51E24D7D39}" type="parTrans" cxnId="{C0ADF39F-495E-4E71-AC1A-F90384FD3410}">
      <dgm:prSet/>
      <dgm:spPr/>
      <dgm:t>
        <a:bodyPr/>
        <a:lstStyle/>
        <a:p>
          <a:endParaRPr lang="da-DK"/>
        </a:p>
      </dgm:t>
    </dgm:pt>
    <dgm:pt modelId="{777D60EF-6915-402E-BE50-F7215E55EA3D}" type="sibTrans" cxnId="{C0ADF39F-495E-4E71-AC1A-F90384FD3410}">
      <dgm:prSet/>
      <dgm:spPr/>
      <dgm:t>
        <a:bodyPr/>
        <a:lstStyle/>
        <a:p>
          <a:endParaRPr lang="da-DK"/>
        </a:p>
      </dgm:t>
    </dgm:pt>
    <dgm:pt modelId="{9B3C2727-0DE1-499A-8540-6C92C9C5F4EC}">
      <dgm:prSet/>
      <dgm:spPr/>
      <dgm:t>
        <a:bodyPr/>
        <a:lstStyle/>
        <a:p>
          <a:pPr marL="171450" lvl="1" indent="0" defTabSz="755650">
            <a:spcBef>
              <a:spcPct val="0"/>
            </a:spcBef>
            <a:spcAft>
              <a:spcPct val="15000"/>
            </a:spcAft>
          </a:pPr>
          <a:endParaRPr lang="da-DK"/>
        </a:p>
      </dgm:t>
    </dgm:pt>
    <dgm:pt modelId="{2E82D31A-19A1-4CE2-A6A9-88BDD4D2B994}" type="parTrans" cxnId="{F2AE5C93-3CA6-4D8E-8AAF-2BBFABA57070}">
      <dgm:prSet/>
      <dgm:spPr/>
      <dgm:t>
        <a:bodyPr/>
        <a:lstStyle/>
        <a:p>
          <a:endParaRPr lang="da-DK"/>
        </a:p>
      </dgm:t>
    </dgm:pt>
    <dgm:pt modelId="{0CC309DC-0516-47FE-8070-2E16E9696581}" type="sibTrans" cxnId="{F2AE5C93-3CA6-4D8E-8AAF-2BBFABA57070}">
      <dgm:prSet/>
      <dgm:spPr/>
      <dgm:t>
        <a:bodyPr/>
        <a:lstStyle/>
        <a:p>
          <a:endParaRPr lang="da-DK"/>
        </a:p>
      </dgm:t>
    </dgm:pt>
    <dgm:pt modelId="{FF8D082C-9A10-4D5B-940A-ACD72955B198}">
      <dgm:prSet phldrT="[Tekst]"/>
      <dgm:spPr/>
      <dgm:t>
        <a:bodyPr/>
        <a:lstStyle/>
        <a:p>
          <a:pPr marL="114300" lvl="1" indent="0" defTabSz="666750"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da-DK"/>
        </a:p>
      </dgm:t>
    </dgm:pt>
    <dgm:pt modelId="{23B8A4E5-3255-4BD4-8E9C-0C4716E1481E}" type="parTrans" cxnId="{4ED63033-A773-47F5-83B6-CAA365ED2813}">
      <dgm:prSet/>
      <dgm:spPr/>
      <dgm:t>
        <a:bodyPr/>
        <a:lstStyle/>
        <a:p>
          <a:endParaRPr lang="da-DK"/>
        </a:p>
      </dgm:t>
    </dgm:pt>
    <dgm:pt modelId="{3BBCDD8F-9801-47FE-A6BF-B8E0CB87834E}" type="sibTrans" cxnId="{4ED63033-A773-47F5-83B6-CAA365ED2813}">
      <dgm:prSet/>
      <dgm:spPr/>
      <dgm:t>
        <a:bodyPr/>
        <a:lstStyle/>
        <a:p>
          <a:endParaRPr lang="da-DK"/>
        </a:p>
      </dgm:t>
    </dgm:pt>
    <dgm:pt modelId="{80F971B4-F3AE-4097-BD88-AC95D2D92BAF}">
      <dgm:prSet phldrT="[Tekst]"/>
      <dgm:spPr/>
      <dgm:t>
        <a:bodyPr/>
        <a:lstStyle/>
        <a:p>
          <a:pPr marL="171450" lvl="1" indent="0" defTabSz="755650"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da-DK" dirty="0"/>
            <a:t>Udvikling af definitionen praksislæring</a:t>
          </a:r>
        </a:p>
      </dgm:t>
    </dgm:pt>
    <dgm:pt modelId="{4F30AF3F-6E28-48BF-8D2E-CFDC100EFF20}" type="parTrans" cxnId="{AA2F54FC-91E0-4A6D-836B-15EE09D75356}">
      <dgm:prSet/>
      <dgm:spPr/>
      <dgm:t>
        <a:bodyPr/>
        <a:lstStyle/>
        <a:p>
          <a:endParaRPr lang="da-DK"/>
        </a:p>
      </dgm:t>
    </dgm:pt>
    <dgm:pt modelId="{643784C1-0EC7-4CEA-911D-1BA1B73F07FD}" type="sibTrans" cxnId="{AA2F54FC-91E0-4A6D-836B-15EE09D75356}">
      <dgm:prSet/>
      <dgm:spPr/>
      <dgm:t>
        <a:bodyPr/>
        <a:lstStyle/>
        <a:p>
          <a:endParaRPr lang="da-DK"/>
        </a:p>
      </dgm:t>
    </dgm:pt>
    <dgm:pt modelId="{894F00FC-B756-48A9-A88E-D4770715A516}">
      <dgm:prSet phldrT="[Tekst]"/>
      <dgm:spPr/>
      <dgm:t>
        <a:bodyPr/>
        <a:lstStyle/>
        <a:p>
          <a:pPr marL="171450" lvl="1" indent="0" defTabSz="755650"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da-DK"/>
        </a:p>
      </dgm:t>
    </dgm:pt>
    <dgm:pt modelId="{40E8F135-A413-4BE2-AC65-47D63B2B4F8D}" type="parTrans" cxnId="{5709D747-D1F5-4CAE-9CC2-4451A37828E5}">
      <dgm:prSet/>
      <dgm:spPr/>
      <dgm:t>
        <a:bodyPr/>
        <a:lstStyle/>
        <a:p>
          <a:endParaRPr lang="da-DK"/>
        </a:p>
      </dgm:t>
    </dgm:pt>
    <dgm:pt modelId="{94EF3B8B-FC7B-4B4F-BBB8-61B4B6ACF31B}" type="sibTrans" cxnId="{5709D747-D1F5-4CAE-9CC2-4451A37828E5}">
      <dgm:prSet/>
      <dgm:spPr/>
      <dgm:t>
        <a:bodyPr/>
        <a:lstStyle/>
        <a:p>
          <a:endParaRPr lang="da-DK"/>
        </a:p>
      </dgm:t>
    </dgm:pt>
    <dgm:pt modelId="{46449181-DCFC-43A6-8EC9-3A16D582ED09}">
      <dgm:prSet phldrT="[Tekst]"/>
      <dgm:spPr/>
      <dgm:t>
        <a:bodyPr/>
        <a:lstStyle/>
        <a:p>
          <a:pPr marL="0" marR="0" lvl="0" indent="0" defTabSz="914400" eaLnBrk="1" fontAlgn="auto" latinLnBrk="0" hangingPunct="1"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endParaRPr lang="da-DK"/>
        </a:p>
        <a:p>
          <a:pPr marL="114300" lvl="1" indent="0" defTabSz="666750"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da-DK"/>
            <a:t>Udvikling af elevrettede/elevdrevne aktiviteter (25)</a:t>
          </a:r>
        </a:p>
      </dgm:t>
    </dgm:pt>
    <dgm:pt modelId="{8D8624C7-CF99-4709-AA6E-55D532E1505D}" type="parTrans" cxnId="{DDAB80D6-E125-449E-8CBB-01F4296867A1}">
      <dgm:prSet/>
      <dgm:spPr/>
      <dgm:t>
        <a:bodyPr/>
        <a:lstStyle/>
        <a:p>
          <a:endParaRPr lang="da-DK"/>
        </a:p>
      </dgm:t>
    </dgm:pt>
    <dgm:pt modelId="{59C1219E-83A8-42A7-B4E9-21E38F82889C}" type="sibTrans" cxnId="{DDAB80D6-E125-449E-8CBB-01F4296867A1}">
      <dgm:prSet/>
      <dgm:spPr/>
      <dgm:t>
        <a:bodyPr/>
        <a:lstStyle/>
        <a:p>
          <a:endParaRPr lang="da-DK"/>
        </a:p>
      </dgm:t>
    </dgm:pt>
    <dgm:pt modelId="{9C3009FE-2A95-4769-B997-7FF145289468}">
      <dgm:prSet phldrT="[Tekst]"/>
      <dgm:spPr/>
      <dgm:t>
        <a:bodyPr/>
        <a:lstStyle/>
        <a:p>
          <a:pPr marL="0" marR="0" lvl="0" indent="0" defTabSz="914400" eaLnBrk="1" fontAlgn="auto" latinLnBrk="0" hangingPunct="1"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endParaRPr lang="da-DK"/>
        </a:p>
      </dgm:t>
    </dgm:pt>
    <dgm:pt modelId="{96C09E20-BEED-47F6-BBE1-E77478847A3D}" type="parTrans" cxnId="{5F9C4FD0-BA2A-4C9E-9966-E63F74DC414E}">
      <dgm:prSet/>
      <dgm:spPr/>
      <dgm:t>
        <a:bodyPr/>
        <a:lstStyle/>
        <a:p>
          <a:endParaRPr lang="da-DK"/>
        </a:p>
      </dgm:t>
    </dgm:pt>
    <dgm:pt modelId="{3140CD9B-FBE9-435A-86A4-7FC61F281CE1}" type="sibTrans" cxnId="{5F9C4FD0-BA2A-4C9E-9966-E63F74DC414E}">
      <dgm:prSet/>
      <dgm:spPr/>
      <dgm:t>
        <a:bodyPr/>
        <a:lstStyle/>
        <a:p>
          <a:endParaRPr lang="da-DK"/>
        </a:p>
      </dgm:t>
    </dgm:pt>
    <dgm:pt modelId="{234B989E-5E10-44A7-82F5-B19B8DEEB9FB}">
      <dgm:prSet phldrT="[Tekst]"/>
      <dgm:spPr/>
      <dgm:t>
        <a:bodyPr/>
        <a:lstStyle/>
        <a:p>
          <a:r>
            <a:rPr lang="da-DK" dirty="0"/>
            <a:t>Udkast til projektkommissorie (7)</a:t>
          </a:r>
        </a:p>
      </dgm:t>
    </dgm:pt>
    <dgm:pt modelId="{A674CAE6-3630-41E2-AAA3-27547B197858}" type="parTrans" cxnId="{7D038615-596D-4A85-AA4C-C9430D41633A}">
      <dgm:prSet/>
      <dgm:spPr/>
      <dgm:t>
        <a:bodyPr/>
        <a:lstStyle/>
        <a:p>
          <a:endParaRPr lang="da-DK"/>
        </a:p>
      </dgm:t>
    </dgm:pt>
    <dgm:pt modelId="{1F875C10-6302-4135-9F1F-A53E8B308B4E}" type="sibTrans" cxnId="{7D038615-596D-4A85-AA4C-C9430D41633A}">
      <dgm:prSet/>
      <dgm:spPr/>
      <dgm:t>
        <a:bodyPr/>
        <a:lstStyle/>
        <a:p>
          <a:endParaRPr lang="da-DK"/>
        </a:p>
      </dgm:t>
    </dgm:pt>
    <dgm:pt modelId="{6BA0CD18-438E-4014-8140-A9C3F5ADE892}">
      <dgm:prSet phldrT="[Tekst]"/>
      <dgm:spPr/>
      <dgm:t>
        <a:bodyPr/>
        <a:lstStyle/>
        <a:p>
          <a:r>
            <a:rPr lang="da-DK" dirty="0"/>
            <a:t>Etablering af erfaringsnetværk  </a:t>
          </a:r>
        </a:p>
      </dgm:t>
    </dgm:pt>
    <dgm:pt modelId="{3A338C48-2CAC-4CCF-9267-997C8073A529}" type="parTrans" cxnId="{90459427-197B-451A-856F-EBC881B64C0B}">
      <dgm:prSet/>
      <dgm:spPr/>
      <dgm:t>
        <a:bodyPr/>
        <a:lstStyle/>
        <a:p>
          <a:endParaRPr lang="da-DK"/>
        </a:p>
      </dgm:t>
    </dgm:pt>
    <dgm:pt modelId="{847DD5DF-8A87-4DAC-A8DC-39FBBEB9E985}" type="sibTrans" cxnId="{90459427-197B-451A-856F-EBC881B64C0B}">
      <dgm:prSet/>
      <dgm:spPr/>
      <dgm:t>
        <a:bodyPr/>
        <a:lstStyle/>
        <a:p>
          <a:endParaRPr lang="da-DK"/>
        </a:p>
      </dgm:t>
    </dgm:pt>
    <dgm:pt modelId="{330AB61C-3234-4FB5-AD1A-87D84834A810}">
      <dgm:prSet phldrT="[Tekst]"/>
      <dgm:spPr/>
      <dgm:t>
        <a:bodyPr/>
        <a:lstStyle/>
        <a:p>
          <a:endParaRPr lang="da-DK" dirty="0"/>
        </a:p>
      </dgm:t>
    </dgm:pt>
    <dgm:pt modelId="{CDF29E6B-88B0-4B4F-82F7-0D934054D289}" type="parTrans" cxnId="{CBECBC56-5552-4D67-A394-74DB9D01CD9F}">
      <dgm:prSet/>
      <dgm:spPr/>
      <dgm:t>
        <a:bodyPr/>
        <a:lstStyle/>
        <a:p>
          <a:endParaRPr lang="da-DK"/>
        </a:p>
      </dgm:t>
    </dgm:pt>
    <dgm:pt modelId="{5060E0E0-43FD-488A-8E25-2D9359BD224B}" type="sibTrans" cxnId="{CBECBC56-5552-4D67-A394-74DB9D01CD9F}">
      <dgm:prSet/>
      <dgm:spPr/>
      <dgm:t>
        <a:bodyPr/>
        <a:lstStyle/>
        <a:p>
          <a:endParaRPr lang="da-DK"/>
        </a:p>
      </dgm:t>
    </dgm:pt>
    <dgm:pt modelId="{553C1642-7401-46C8-9B45-C04D50D311CD}">
      <dgm:prSet phldrT="[Tekst]"/>
      <dgm:spPr/>
      <dgm:t>
        <a:bodyPr/>
        <a:lstStyle/>
        <a:p>
          <a:endParaRPr lang="da-DK" dirty="0"/>
        </a:p>
      </dgm:t>
    </dgm:pt>
    <dgm:pt modelId="{9FB438A5-EC34-4A40-A05A-1BF4C950D95F}" type="parTrans" cxnId="{D721B2D6-536C-4B1E-AD28-F27BBD0EBE8B}">
      <dgm:prSet/>
      <dgm:spPr/>
      <dgm:t>
        <a:bodyPr/>
        <a:lstStyle/>
        <a:p>
          <a:endParaRPr lang="da-DK"/>
        </a:p>
      </dgm:t>
    </dgm:pt>
    <dgm:pt modelId="{95690EB1-F4FF-4740-8D03-827676C129E1}" type="sibTrans" cxnId="{D721B2D6-536C-4B1E-AD28-F27BBD0EBE8B}">
      <dgm:prSet/>
      <dgm:spPr/>
      <dgm:t>
        <a:bodyPr/>
        <a:lstStyle/>
        <a:p>
          <a:endParaRPr lang="da-DK"/>
        </a:p>
      </dgm:t>
    </dgm:pt>
    <dgm:pt modelId="{5405D317-1A42-4C96-9B34-F1FA33DED871}" type="pres">
      <dgm:prSet presAssocID="{33FDA441-8C1F-45B3-853B-9BB0E52383F5}" presName="linearFlow" presStyleCnt="0">
        <dgm:presLayoutVars>
          <dgm:dir/>
          <dgm:animLvl val="lvl"/>
          <dgm:resizeHandles val="exact"/>
        </dgm:presLayoutVars>
      </dgm:prSet>
      <dgm:spPr/>
    </dgm:pt>
    <dgm:pt modelId="{E7FA1B3C-D8EE-4D68-AC21-2F1239248962}" type="pres">
      <dgm:prSet presAssocID="{EBDA47F6-7D76-42EB-8C53-E65DB2E7D713}" presName="composite" presStyleCnt="0"/>
      <dgm:spPr/>
    </dgm:pt>
    <dgm:pt modelId="{703BA997-3E22-4D78-BCDE-6BFD07416F0E}" type="pres">
      <dgm:prSet presAssocID="{EBDA47F6-7D76-42EB-8C53-E65DB2E7D713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F3EBFE96-7442-4529-96B0-9767726FFEDC}" type="pres">
      <dgm:prSet presAssocID="{EBDA47F6-7D76-42EB-8C53-E65DB2E7D713}" presName="descendantText" presStyleLbl="alignAcc1" presStyleIdx="0" presStyleCnt="3">
        <dgm:presLayoutVars>
          <dgm:bulletEnabled val="1"/>
        </dgm:presLayoutVars>
      </dgm:prSet>
      <dgm:spPr/>
    </dgm:pt>
    <dgm:pt modelId="{26CD57A2-A8AE-450C-B8B6-23607417AF1D}" type="pres">
      <dgm:prSet presAssocID="{B81D214A-562B-4474-B4F6-3F015F316AB7}" presName="sp" presStyleCnt="0"/>
      <dgm:spPr/>
    </dgm:pt>
    <dgm:pt modelId="{6772205C-D0BE-49CA-98AD-320B1848CB4E}" type="pres">
      <dgm:prSet presAssocID="{C9403E84-C6F3-4199-A143-B2F3A5B268C7}" presName="composite" presStyleCnt="0"/>
      <dgm:spPr/>
    </dgm:pt>
    <dgm:pt modelId="{E79A4E81-16DF-4B3B-8077-F5AB9296B4FB}" type="pres">
      <dgm:prSet presAssocID="{C9403E84-C6F3-4199-A143-B2F3A5B268C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70DC6A2F-BCD2-4473-93F1-D986AEADBDBB}" type="pres">
      <dgm:prSet presAssocID="{C9403E84-C6F3-4199-A143-B2F3A5B268C7}" presName="descendantText" presStyleLbl="alignAcc1" presStyleIdx="1" presStyleCnt="3">
        <dgm:presLayoutVars>
          <dgm:bulletEnabled val="1"/>
        </dgm:presLayoutVars>
      </dgm:prSet>
      <dgm:spPr/>
    </dgm:pt>
    <dgm:pt modelId="{96E730C8-CB21-42CA-8D40-336BA5C504FF}" type="pres">
      <dgm:prSet presAssocID="{61F496B1-C27A-4248-BAE6-3E15564C1F73}" presName="sp" presStyleCnt="0"/>
      <dgm:spPr/>
    </dgm:pt>
    <dgm:pt modelId="{FFFE8C41-A4CC-4D0D-BA8D-857B7F94CAD3}" type="pres">
      <dgm:prSet presAssocID="{42C770B2-E80E-415C-918E-BE7A227D6543}" presName="composite" presStyleCnt="0"/>
      <dgm:spPr/>
    </dgm:pt>
    <dgm:pt modelId="{7747D720-5915-4E63-8275-F59801D27E93}" type="pres">
      <dgm:prSet presAssocID="{42C770B2-E80E-415C-918E-BE7A227D6543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9753832-F67F-4045-9590-901AD3784361}" type="pres">
      <dgm:prSet presAssocID="{42C770B2-E80E-415C-918E-BE7A227D6543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BAA93F02-CA3C-4284-9EDD-00E14D360401}" type="presOf" srcId="{C9403E84-C6F3-4199-A143-B2F3A5B268C7}" destId="{E79A4E81-16DF-4B3B-8077-F5AB9296B4FB}" srcOrd="0" destOrd="0" presId="urn:microsoft.com/office/officeart/2005/8/layout/chevron2"/>
    <dgm:cxn modelId="{385D5A07-C92E-46E4-9D78-E09D20AD2F66}" type="presOf" srcId="{553C1642-7401-46C8-9B45-C04D50D311CD}" destId="{29753832-F67F-4045-9590-901AD3784361}" srcOrd="0" destOrd="3" presId="urn:microsoft.com/office/officeart/2005/8/layout/chevron2"/>
    <dgm:cxn modelId="{8A7A2C0A-1A1F-44E4-AB0B-A4539C3103FD}" type="presOf" srcId="{B76AE140-588C-4E36-91E8-531999A043FE}" destId="{F3EBFE96-7442-4529-96B0-9767726FFEDC}" srcOrd="0" destOrd="0" presId="urn:microsoft.com/office/officeart/2005/8/layout/chevron2"/>
    <dgm:cxn modelId="{CB0D370A-1D72-4BA5-AEF0-9CCCF93545E1}" srcId="{EBDA47F6-7D76-42EB-8C53-E65DB2E7D713}" destId="{AD8B8C42-DFF7-48AE-8E8B-FBB29DEEC5A0}" srcOrd="3" destOrd="0" parTransId="{6CFB4656-A7D6-44C6-A4C1-A09E24FD2B41}" sibTransId="{F14AADF9-AFEC-4B97-9A9B-67A98B40A055}"/>
    <dgm:cxn modelId="{3987AA0F-7A83-4AD0-B3EC-623788D083EA}" srcId="{EBDA47F6-7D76-42EB-8C53-E65DB2E7D713}" destId="{B76AE140-588C-4E36-91E8-531999A043FE}" srcOrd="0" destOrd="0" parTransId="{C01AEA4C-9D58-42AD-9134-B6B7795A2F3F}" sibTransId="{0D17BA7D-CA36-4A62-AA0D-4E061CF44A39}"/>
    <dgm:cxn modelId="{7D038615-596D-4A85-AA4C-C9430D41633A}" srcId="{42C770B2-E80E-415C-918E-BE7A227D6543}" destId="{234B989E-5E10-44A7-82F5-B19B8DEEB9FB}" srcOrd="2" destOrd="0" parTransId="{A674CAE6-3630-41E2-AAA3-27547B197858}" sibTransId="{1F875C10-6302-4135-9F1F-A53E8B308B4E}"/>
    <dgm:cxn modelId="{B48A1C1D-EA18-4A3D-8838-FD6F87FE8CB9}" type="presOf" srcId="{33FDA441-8C1F-45B3-853B-9BB0E52383F5}" destId="{5405D317-1A42-4C96-9B34-F1FA33DED871}" srcOrd="0" destOrd="0" presId="urn:microsoft.com/office/officeart/2005/8/layout/chevron2"/>
    <dgm:cxn modelId="{65BF2122-6160-46DE-9004-F26A22D80522}" srcId="{C9403E84-C6F3-4199-A143-B2F3A5B268C7}" destId="{3EF8EF7F-0EC3-4247-B904-C35C473996A0}" srcOrd="0" destOrd="0" parTransId="{0C8FF373-999F-4DB3-AA0D-6EFBE1468BFB}" sibTransId="{AF2E021B-D33D-470B-870F-B844DB2E0683}"/>
    <dgm:cxn modelId="{90459427-197B-451A-856F-EBC881B64C0B}" srcId="{42C770B2-E80E-415C-918E-BE7A227D6543}" destId="{6BA0CD18-438E-4014-8140-A9C3F5ADE892}" srcOrd="4" destOrd="0" parTransId="{3A338C48-2CAC-4CCF-9267-997C8073A529}" sibTransId="{847DD5DF-8A87-4DAC-A8DC-39FBBEB9E985}"/>
    <dgm:cxn modelId="{B9F21C2A-652D-4DD9-B1A2-5DB3CFE650F1}" type="presOf" srcId="{AD8B8C42-DFF7-48AE-8E8B-FBB29DEEC5A0}" destId="{F3EBFE96-7442-4529-96B0-9767726FFEDC}" srcOrd="0" destOrd="3" presId="urn:microsoft.com/office/officeart/2005/8/layout/chevron2"/>
    <dgm:cxn modelId="{A2EC282A-A7BF-49E8-8C71-1CC3EBEBD8F2}" type="presOf" srcId="{9B3C2727-0DE1-499A-8540-6C92C9C5F4EC}" destId="{F3EBFE96-7442-4529-96B0-9767726FFEDC}" srcOrd="0" destOrd="5" presId="urn:microsoft.com/office/officeart/2005/8/layout/chevron2"/>
    <dgm:cxn modelId="{4ED63033-A773-47F5-83B6-CAA365ED2813}" srcId="{C9403E84-C6F3-4199-A143-B2F3A5B268C7}" destId="{FF8D082C-9A10-4D5B-940A-ACD72955B198}" srcOrd="4" destOrd="0" parTransId="{23B8A4E5-3255-4BD4-8E9C-0C4716E1481E}" sibTransId="{3BBCDD8F-9801-47FE-A6BF-B8E0CB87834E}"/>
    <dgm:cxn modelId="{D75E773C-0B37-4D63-AF1A-165A1F2D4D01}" type="presOf" srcId="{330AB61C-3234-4FB5-AD1A-87D84834A810}" destId="{29753832-F67F-4045-9590-901AD3784361}" srcOrd="0" destOrd="1" presId="urn:microsoft.com/office/officeart/2005/8/layout/chevron2"/>
    <dgm:cxn modelId="{01ED9C41-C4A6-4781-BC0E-26C5BE7140D7}" type="presOf" srcId="{80F971B4-F3AE-4097-BD88-AC95D2D92BAF}" destId="{F3EBFE96-7442-4529-96B0-9767726FFEDC}" srcOrd="0" destOrd="2" presId="urn:microsoft.com/office/officeart/2005/8/layout/chevron2"/>
    <dgm:cxn modelId="{5709D747-D1F5-4CAE-9CC2-4451A37828E5}" srcId="{EBDA47F6-7D76-42EB-8C53-E65DB2E7D713}" destId="{894F00FC-B756-48A9-A88E-D4770715A516}" srcOrd="1" destOrd="0" parTransId="{40E8F135-A413-4BE2-AC65-47D63B2B4F8D}" sibTransId="{94EF3B8B-FC7B-4B4F-BBB8-61B4B6ACF31B}"/>
    <dgm:cxn modelId="{6115EC68-6E37-47CE-AAC2-795BB5F7A4CE}" srcId="{33FDA441-8C1F-45B3-853B-9BB0E52383F5}" destId="{C9403E84-C6F3-4199-A143-B2F3A5B268C7}" srcOrd="1" destOrd="0" parTransId="{FBC1DF26-BEB4-473E-B713-FDB03817A91D}" sibTransId="{61F496B1-C27A-4248-BAE6-3E15564C1F73}"/>
    <dgm:cxn modelId="{BE4A634E-1EBC-448C-972B-25BBF0F62786}" srcId="{33FDA441-8C1F-45B3-853B-9BB0E52383F5}" destId="{EBDA47F6-7D76-42EB-8C53-E65DB2E7D713}" srcOrd="0" destOrd="0" parTransId="{2C6197E3-A467-488D-8FA9-1627C92AA620}" sibTransId="{B81D214A-562B-4474-B4F6-3F015F316AB7}"/>
    <dgm:cxn modelId="{82215D4F-C982-412C-89E7-6A6F824B0EB9}" type="presOf" srcId="{6BA0CD18-438E-4014-8140-A9C3F5ADE892}" destId="{29753832-F67F-4045-9590-901AD3784361}" srcOrd="0" destOrd="4" presId="urn:microsoft.com/office/officeart/2005/8/layout/chevron2"/>
    <dgm:cxn modelId="{CBECBC56-5552-4D67-A394-74DB9D01CD9F}" srcId="{42C770B2-E80E-415C-918E-BE7A227D6543}" destId="{330AB61C-3234-4FB5-AD1A-87D84834A810}" srcOrd="1" destOrd="0" parTransId="{CDF29E6B-88B0-4B4F-82F7-0D934054D289}" sibTransId="{5060E0E0-43FD-488A-8E25-2D9359BD224B}"/>
    <dgm:cxn modelId="{DBEC0883-D52E-40CE-8F01-844C6A8013BB}" srcId="{C9403E84-C6F3-4199-A143-B2F3A5B268C7}" destId="{40D00140-CC03-488B-AF19-8A9742CC1F57}" srcOrd="3" destOrd="0" parTransId="{DB8B12A7-96EB-46E5-861F-C9F1A1A1F07D}" sibTransId="{A2606A2F-14CC-42AA-8EB9-056F109A64F4}"/>
    <dgm:cxn modelId="{13E4B68B-F6FD-43B0-A0B4-0FB97F6BFEC7}" type="presOf" srcId="{4C64B4D7-3BEE-4045-85A1-10BFABF58EDA}" destId="{29753832-F67F-4045-9590-901AD3784361}" srcOrd="0" destOrd="0" presId="urn:microsoft.com/office/officeart/2005/8/layout/chevron2"/>
    <dgm:cxn modelId="{7629838C-41C9-4D58-84C1-AB965923753D}" type="presOf" srcId="{9C3009FE-2A95-4769-B997-7FF145289468}" destId="{70DC6A2F-BCD2-4473-93F1-D986AEADBDBB}" srcOrd="0" destOrd="2" presId="urn:microsoft.com/office/officeart/2005/8/layout/chevron2"/>
    <dgm:cxn modelId="{FC58A290-3C56-43FF-BEAB-9199E5DC1477}" type="presOf" srcId="{42C770B2-E80E-415C-918E-BE7A227D6543}" destId="{7747D720-5915-4E63-8275-F59801D27E93}" srcOrd="0" destOrd="0" presId="urn:microsoft.com/office/officeart/2005/8/layout/chevron2"/>
    <dgm:cxn modelId="{F2AE5C93-3CA6-4D8E-8AAF-2BBFABA57070}" srcId="{EBDA47F6-7D76-42EB-8C53-E65DB2E7D713}" destId="{9B3C2727-0DE1-499A-8540-6C92C9C5F4EC}" srcOrd="5" destOrd="0" parTransId="{2E82D31A-19A1-4CE2-A6A9-88BDD4D2B994}" sibTransId="{0CC309DC-0516-47FE-8070-2E16E9696581}"/>
    <dgm:cxn modelId="{A70D869C-9EC8-4726-B1DD-70E8693628CC}" type="presOf" srcId="{46449181-DCFC-43A6-8EC9-3A16D582ED09}" destId="{70DC6A2F-BCD2-4473-93F1-D986AEADBDBB}" srcOrd="0" destOrd="1" presId="urn:microsoft.com/office/officeart/2005/8/layout/chevron2"/>
    <dgm:cxn modelId="{C0ADF39F-495E-4E71-AC1A-F90384FD3410}" srcId="{EBDA47F6-7D76-42EB-8C53-E65DB2E7D713}" destId="{30E6986C-CEA5-4538-BFF2-053D7243C15B}" srcOrd="4" destOrd="0" parTransId="{18AE2025-1F68-43FF-B4D9-5D51E24D7D39}" sibTransId="{777D60EF-6915-402E-BE50-F7215E55EA3D}"/>
    <dgm:cxn modelId="{4B55E5A4-604B-4584-BCD2-CEB8A51BAEC5}" type="presOf" srcId="{894F00FC-B756-48A9-A88E-D4770715A516}" destId="{F3EBFE96-7442-4529-96B0-9767726FFEDC}" srcOrd="0" destOrd="1" presId="urn:microsoft.com/office/officeart/2005/8/layout/chevron2"/>
    <dgm:cxn modelId="{306C6BA7-375B-4311-82B2-9D1B85C93D3F}" type="presOf" srcId="{EBDA47F6-7D76-42EB-8C53-E65DB2E7D713}" destId="{703BA997-3E22-4D78-BCDE-6BFD07416F0E}" srcOrd="0" destOrd="0" presId="urn:microsoft.com/office/officeart/2005/8/layout/chevron2"/>
    <dgm:cxn modelId="{E7A147AF-E353-4C31-989C-524BDAE93ADD}" type="presOf" srcId="{3EF8EF7F-0EC3-4247-B904-C35C473996A0}" destId="{70DC6A2F-BCD2-4473-93F1-D986AEADBDBB}" srcOrd="0" destOrd="0" presId="urn:microsoft.com/office/officeart/2005/8/layout/chevron2"/>
    <dgm:cxn modelId="{AE408FBB-FB73-491F-8CDD-8AA0A0382628}" type="presOf" srcId="{234B989E-5E10-44A7-82F5-B19B8DEEB9FB}" destId="{29753832-F67F-4045-9590-901AD3784361}" srcOrd="0" destOrd="2" presId="urn:microsoft.com/office/officeart/2005/8/layout/chevron2"/>
    <dgm:cxn modelId="{B636DAC0-4D77-49FA-A82D-42A1C1A3C97F}" type="presOf" srcId="{40D00140-CC03-488B-AF19-8A9742CC1F57}" destId="{70DC6A2F-BCD2-4473-93F1-D986AEADBDBB}" srcOrd="0" destOrd="3" presId="urn:microsoft.com/office/officeart/2005/8/layout/chevron2"/>
    <dgm:cxn modelId="{7C4434C1-D7F7-4B0E-8287-D602ED9C2382}" srcId="{42C770B2-E80E-415C-918E-BE7A227D6543}" destId="{4C64B4D7-3BEE-4045-85A1-10BFABF58EDA}" srcOrd="0" destOrd="0" parTransId="{7576B6F7-4C80-4594-B295-7CBD3237D553}" sibTransId="{BB2C2355-BC9A-41B8-AFCF-D7DBD2C3B2D5}"/>
    <dgm:cxn modelId="{5F9C4FD0-BA2A-4C9E-9966-E63F74DC414E}" srcId="{C9403E84-C6F3-4199-A143-B2F3A5B268C7}" destId="{9C3009FE-2A95-4769-B997-7FF145289468}" srcOrd="2" destOrd="0" parTransId="{96C09E20-BEED-47F6-BBE1-E77478847A3D}" sibTransId="{3140CD9B-FBE9-435A-86A4-7FC61F281CE1}"/>
    <dgm:cxn modelId="{DDAB80D6-E125-449E-8CBB-01F4296867A1}" srcId="{C9403E84-C6F3-4199-A143-B2F3A5B268C7}" destId="{46449181-DCFC-43A6-8EC9-3A16D582ED09}" srcOrd="1" destOrd="0" parTransId="{8D8624C7-CF99-4709-AA6E-55D532E1505D}" sibTransId="{59C1219E-83A8-42A7-B4E9-21E38F82889C}"/>
    <dgm:cxn modelId="{D721B2D6-536C-4B1E-AD28-F27BBD0EBE8B}" srcId="{42C770B2-E80E-415C-918E-BE7A227D6543}" destId="{553C1642-7401-46C8-9B45-C04D50D311CD}" srcOrd="3" destOrd="0" parTransId="{9FB438A5-EC34-4A40-A05A-1BF4C950D95F}" sibTransId="{95690EB1-F4FF-4740-8D03-827676C129E1}"/>
    <dgm:cxn modelId="{C98F94EB-13D1-4270-B623-67F2F5974F27}" srcId="{33FDA441-8C1F-45B3-853B-9BB0E52383F5}" destId="{42C770B2-E80E-415C-918E-BE7A227D6543}" srcOrd="2" destOrd="0" parTransId="{7DF0226C-2E3F-45F6-866E-86BC5C5D10B7}" sibTransId="{F2E91D0E-A1CD-4BF9-9CC9-609E5419F249}"/>
    <dgm:cxn modelId="{AA2F54FC-91E0-4A6D-836B-15EE09D75356}" srcId="{EBDA47F6-7D76-42EB-8C53-E65DB2E7D713}" destId="{80F971B4-F3AE-4097-BD88-AC95D2D92BAF}" srcOrd="2" destOrd="0" parTransId="{4F30AF3F-6E28-48BF-8D2E-CFDC100EFF20}" sibTransId="{643784C1-0EC7-4CEA-911D-1BA1B73F07FD}"/>
    <dgm:cxn modelId="{6608BDFE-6B44-43B7-84D7-F8F672E71963}" type="presOf" srcId="{30E6986C-CEA5-4538-BFF2-053D7243C15B}" destId="{F3EBFE96-7442-4529-96B0-9767726FFEDC}" srcOrd="0" destOrd="4" presId="urn:microsoft.com/office/officeart/2005/8/layout/chevron2"/>
    <dgm:cxn modelId="{BA2906FF-87B8-4BB6-8998-E44DA66EBA4B}" type="presOf" srcId="{FF8D082C-9A10-4D5B-940A-ACD72955B198}" destId="{70DC6A2F-BCD2-4473-93F1-D986AEADBDBB}" srcOrd="0" destOrd="4" presId="urn:microsoft.com/office/officeart/2005/8/layout/chevron2"/>
    <dgm:cxn modelId="{5C1DE53A-2485-41EE-960A-FC0290F60F8F}" type="presParOf" srcId="{5405D317-1A42-4C96-9B34-F1FA33DED871}" destId="{E7FA1B3C-D8EE-4D68-AC21-2F1239248962}" srcOrd="0" destOrd="0" presId="urn:microsoft.com/office/officeart/2005/8/layout/chevron2"/>
    <dgm:cxn modelId="{2AE1450D-AB9B-413B-9A8E-5378DDA38C27}" type="presParOf" srcId="{E7FA1B3C-D8EE-4D68-AC21-2F1239248962}" destId="{703BA997-3E22-4D78-BCDE-6BFD07416F0E}" srcOrd="0" destOrd="0" presId="urn:microsoft.com/office/officeart/2005/8/layout/chevron2"/>
    <dgm:cxn modelId="{BDC9B1B6-EFE7-47FF-B763-3193B541CB4B}" type="presParOf" srcId="{E7FA1B3C-D8EE-4D68-AC21-2F1239248962}" destId="{F3EBFE96-7442-4529-96B0-9767726FFEDC}" srcOrd="1" destOrd="0" presId="urn:microsoft.com/office/officeart/2005/8/layout/chevron2"/>
    <dgm:cxn modelId="{418D6EE5-E7F7-41BF-B668-D9DBAF61E721}" type="presParOf" srcId="{5405D317-1A42-4C96-9B34-F1FA33DED871}" destId="{26CD57A2-A8AE-450C-B8B6-23607417AF1D}" srcOrd="1" destOrd="0" presId="urn:microsoft.com/office/officeart/2005/8/layout/chevron2"/>
    <dgm:cxn modelId="{193CEF4A-C7FE-4C24-AC63-9A2F74BEA7FE}" type="presParOf" srcId="{5405D317-1A42-4C96-9B34-F1FA33DED871}" destId="{6772205C-D0BE-49CA-98AD-320B1848CB4E}" srcOrd="2" destOrd="0" presId="urn:microsoft.com/office/officeart/2005/8/layout/chevron2"/>
    <dgm:cxn modelId="{98119457-AA56-47AD-ADC9-520922A634D1}" type="presParOf" srcId="{6772205C-D0BE-49CA-98AD-320B1848CB4E}" destId="{E79A4E81-16DF-4B3B-8077-F5AB9296B4FB}" srcOrd="0" destOrd="0" presId="urn:microsoft.com/office/officeart/2005/8/layout/chevron2"/>
    <dgm:cxn modelId="{2178F59E-7277-4E46-87F1-48C89DF3594E}" type="presParOf" srcId="{6772205C-D0BE-49CA-98AD-320B1848CB4E}" destId="{70DC6A2F-BCD2-4473-93F1-D986AEADBDBB}" srcOrd="1" destOrd="0" presId="urn:microsoft.com/office/officeart/2005/8/layout/chevron2"/>
    <dgm:cxn modelId="{31C6EB8F-74E5-47C9-BD58-30FA5E1099B2}" type="presParOf" srcId="{5405D317-1A42-4C96-9B34-F1FA33DED871}" destId="{96E730C8-CB21-42CA-8D40-336BA5C504FF}" srcOrd="3" destOrd="0" presId="urn:microsoft.com/office/officeart/2005/8/layout/chevron2"/>
    <dgm:cxn modelId="{CAD7A253-565F-4B56-B6D3-6EB07EE7DD7D}" type="presParOf" srcId="{5405D317-1A42-4C96-9B34-F1FA33DED871}" destId="{FFFE8C41-A4CC-4D0D-BA8D-857B7F94CAD3}" srcOrd="4" destOrd="0" presId="urn:microsoft.com/office/officeart/2005/8/layout/chevron2"/>
    <dgm:cxn modelId="{2F043249-3196-48F5-B3F6-B8EB6C385B16}" type="presParOf" srcId="{FFFE8C41-A4CC-4D0D-BA8D-857B7F94CAD3}" destId="{7747D720-5915-4E63-8275-F59801D27E93}" srcOrd="0" destOrd="0" presId="urn:microsoft.com/office/officeart/2005/8/layout/chevron2"/>
    <dgm:cxn modelId="{C2FEE5F8-0B4F-4685-93C4-44D5FE0198C7}" type="presParOf" srcId="{FFFE8C41-A4CC-4D0D-BA8D-857B7F94CAD3}" destId="{29753832-F67F-4045-9590-901AD378436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3BA997-3E22-4D78-BCDE-6BFD07416F0E}">
      <dsp:nvSpPr>
        <dsp:cNvPr id="0" name=""/>
        <dsp:cNvSpPr/>
      </dsp:nvSpPr>
      <dsp:spPr>
        <a:xfrm rot="5400000">
          <a:off x="-308121" y="310381"/>
          <a:ext cx="2054143" cy="1437900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kern="1200"/>
            <a:t>Indsatsområde 1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kern="1200"/>
            <a:t>Fagligt læringsrum</a:t>
          </a:r>
        </a:p>
      </dsp:txBody>
      <dsp:txXfrm rot="-5400000">
        <a:off x="1" y="721209"/>
        <a:ext cx="1437900" cy="616243"/>
      </dsp:txXfrm>
    </dsp:sp>
    <dsp:sp modelId="{F3EBFE96-7442-4529-96B0-9767726FFEDC}">
      <dsp:nvSpPr>
        <dsp:cNvPr id="0" name=""/>
        <dsp:cNvSpPr/>
      </dsp:nvSpPr>
      <dsp:spPr>
        <a:xfrm rot="5400000">
          <a:off x="5253934" y="-3813773"/>
          <a:ext cx="1335193" cy="89672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71450" marR="0" lvl="1" indent="0" algn="l" defTabSz="7556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da-DK" sz="1300" kern="1200" dirty="0"/>
            <a:t>Workshop 10.11.25 Jonas Sprogø</a:t>
          </a:r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da-DK" sz="1300" kern="1200"/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da-DK" sz="1300" kern="1200" dirty="0"/>
            <a:t>Udvikling af definitionen praksislæring</a:t>
          </a:r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da-DK" sz="1300" kern="1200"/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300" kern="1200"/>
            <a:t>Udvikling af tværinstitutionelle helhedsorienterede undervisningsforløb (min. 7 i 7 områder)</a:t>
          </a:r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a-DK" sz="1300" kern="1200"/>
        </a:p>
      </dsp:txBody>
      <dsp:txXfrm rot="-5400000">
        <a:off x="1437901" y="67439"/>
        <a:ext cx="8902081" cy="1204835"/>
      </dsp:txXfrm>
    </dsp:sp>
    <dsp:sp modelId="{E79A4E81-16DF-4B3B-8077-F5AB9296B4FB}">
      <dsp:nvSpPr>
        <dsp:cNvPr id="0" name=""/>
        <dsp:cNvSpPr/>
      </dsp:nvSpPr>
      <dsp:spPr>
        <a:xfrm rot="5400000">
          <a:off x="-308121" y="2174368"/>
          <a:ext cx="2054143" cy="1437900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5">
              <a:hueOff val="9504470"/>
              <a:satOff val="-13330"/>
              <a:lumOff val="-13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kern="1200"/>
            <a:t>Indsatsområde 2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kern="1200"/>
            <a:t>Campus som socialt rum</a:t>
          </a:r>
        </a:p>
      </dsp:txBody>
      <dsp:txXfrm rot="-5400000">
        <a:off x="1" y="2585196"/>
        <a:ext cx="1437900" cy="616243"/>
      </dsp:txXfrm>
    </dsp:sp>
    <dsp:sp modelId="{70DC6A2F-BCD2-4473-93F1-D986AEADBDBB}">
      <dsp:nvSpPr>
        <dsp:cNvPr id="0" name=""/>
        <dsp:cNvSpPr/>
      </dsp:nvSpPr>
      <dsp:spPr>
        <a:xfrm rot="5400000">
          <a:off x="5253934" y="-1949786"/>
          <a:ext cx="1335193" cy="89672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9504470"/>
              <a:satOff val="-13330"/>
              <a:lumOff val="-13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da-DK" sz="1300" kern="1200" dirty="0"/>
            <a:t> Workshop 2.12..25</a:t>
          </a:r>
        </a:p>
        <a:p>
          <a:pPr marL="0" marR="0" lvl="0" indent="0" algn="l" defTabSz="91440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endParaRPr lang="da-DK" sz="1300" kern="1200"/>
        </a:p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da-DK" sz="1300" kern="1200"/>
            <a:t>Udvikling af elevrettede/elevdrevne aktiviteter (25)</a:t>
          </a:r>
        </a:p>
        <a:p>
          <a:pPr marL="0" marR="0" lvl="0" indent="0" algn="l" defTabSz="91440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endParaRPr lang="da-DK" sz="1300" kern="1200"/>
        </a:p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300" kern="1200"/>
            <a:t>Udvikling af medarbejderrettede aktiviteter (15)</a:t>
          </a:r>
        </a:p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da-DK" sz="1300" kern="1200"/>
        </a:p>
      </dsp:txBody>
      <dsp:txXfrm rot="-5400000">
        <a:off x="1437901" y="1931426"/>
        <a:ext cx="8902081" cy="1204835"/>
      </dsp:txXfrm>
    </dsp:sp>
    <dsp:sp modelId="{7747D720-5915-4E63-8275-F59801D27E93}">
      <dsp:nvSpPr>
        <dsp:cNvPr id="0" name=""/>
        <dsp:cNvSpPr/>
      </dsp:nvSpPr>
      <dsp:spPr>
        <a:xfrm rot="5400000">
          <a:off x="-308121" y="4038356"/>
          <a:ext cx="2054143" cy="1437900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accent5">
              <a:hueOff val="19008940"/>
              <a:satOff val="-26660"/>
              <a:lumOff val="-274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kern="1200"/>
            <a:t>Indsatsområde 3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300" kern="1200"/>
            <a:t>Organisatorisk fællesskab</a:t>
          </a:r>
        </a:p>
      </dsp:txBody>
      <dsp:txXfrm rot="-5400000">
        <a:off x="1" y="4449184"/>
        <a:ext cx="1437900" cy="616243"/>
      </dsp:txXfrm>
    </dsp:sp>
    <dsp:sp modelId="{29753832-F67F-4045-9590-901AD3784361}">
      <dsp:nvSpPr>
        <dsp:cNvPr id="0" name=""/>
        <dsp:cNvSpPr/>
      </dsp:nvSpPr>
      <dsp:spPr>
        <a:xfrm rot="5400000">
          <a:off x="5253934" y="-85798"/>
          <a:ext cx="1335193" cy="89672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9008940"/>
              <a:satOff val="-26660"/>
              <a:lumOff val="-274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300" kern="1200" dirty="0"/>
            <a:t>Inspirationsmøde 13.1.2026  Suna Christensen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a-DK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300" kern="1200" dirty="0"/>
            <a:t>Udkast til projektkommissorie (7)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a-DK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300" kern="1200" dirty="0"/>
            <a:t>Etablering af erfaringsnetværk  </a:t>
          </a:r>
        </a:p>
      </dsp:txBody>
      <dsp:txXfrm rot="-5400000">
        <a:off x="1437901" y="3795414"/>
        <a:ext cx="8902081" cy="12048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27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4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11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25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10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56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89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86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08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42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14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91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89" r:id="rId6"/>
    <p:sldLayoutId id="2147483685" r:id="rId7"/>
    <p:sldLayoutId id="2147483686" r:id="rId8"/>
    <p:sldLayoutId id="2147483687" r:id="rId9"/>
    <p:sldLayoutId id="2147483688" r:id="rId10"/>
    <p:sldLayoutId id="214748369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bedrepraksis.d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8CD3977-014B-C9BC-9EE5-1910E4E744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" r="1" b="1"/>
          <a:stretch>
            <a:fillRect/>
          </a:stretch>
        </p:blipFill>
        <p:spPr>
          <a:xfrm>
            <a:off x="446809" y="88318"/>
            <a:ext cx="11367655" cy="5514556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69770" y="5719083"/>
            <a:ext cx="8229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Undertitel 2">
            <a:extLst>
              <a:ext uri="{FF2B5EF4-FFF2-40B4-BE49-F238E27FC236}">
                <a16:creationId xmlns:a16="http://schemas.microsoft.com/office/drawing/2014/main" id="{A0FF0B8F-40AE-24A4-64E6-559C0D56D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2197" y="605385"/>
            <a:ext cx="3499620" cy="746854"/>
          </a:xfrm>
        </p:spPr>
        <p:txBody>
          <a:bodyPr anchor="ctr">
            <a:noAutofit/>
          </a:bodyPr>
          <a:lstStyle/>
          <a:p>
            <a:pPr algn="r"/>
            <a:r>
              <a:rPr lang="da-DK" sz="3200" dirty="0">
                <a:solidFill>
                  <a:schemeClr val="bg1"/>
                </a:solidFill>
              </a:rPr>
              <a:t>Workshop 1 Indsatsområde 1</a:t>
            </a:r>
          </a:p>
        </p:txBody>
      </p:sp>
    </p:spTree>
    <p:extLst>
      <p:ext uri="{BB962C8B-B14F-4D97-AF65-F5344CB8AC3E}">
        <p14:creationId xmlns:p14="http://schemas.microsoft.com/office/powerpoint/2010/main" val="3072544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B16029BC-336B-79D3-A910-DF71E2DEF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5041" y="259773"/>
            <a:ext cx="6326427" cy="596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77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lede 27">
            <a:extLst>
              <a:ext uri="{FF2B5EF4-FFF2-40B4-BE49-F238E27FC236}">
                <a16:creationId xmlns:a16="http://schemas.microsoft.com/office/drawing/2014/main" id="{A8F45AC3-6786-59D5-1E2B-6C9DB2FAD3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6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FFB776F8-8764-DF72-4DE4-B583A982FA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3689704"/>
              </p:ext>
            </p:extLst>
          </p:nvPr>
        </p:nvGraphicFramePr>
        <p:xfrm>
          <a:off x="1152525" y="548640"/>
          <a:ext cx="10405161" cy="578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9012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2F27B8-76C6-D331-5646-19179103C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 fontScale="90000"/>
          </a:bodyPr>
          <a:lstStyle/>
          <a:p>
            <a:r>
              <a:rPr lang="da-DK" sz="4000" dirty="0"/>
              <a:t>Program (ca. tider)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2238817-AD3F-CF72-9B99-9E8017988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r>
              <a:rPr lang="da-DK" sz="1600" dirty="0"/>
              <a:t>11.00: Sandwich og ”</a:t>
            </a:r>
            <a:r>
              <a:rPr lang="da-DK" sz="1600" dirty="0" err="1"/>
              <a:t>ease</a:t>
            </a:r>
            <a:r>
              <a:rPr lang="da-DK" sz="1600" dirty="0"/>
              <a:t> in”</a:t>
            </a:r>
          </a:p>
          <a:p>
            <a:pPr marL="0" indent="0">
              <a:buNone/>
            </a:pPr>
            <a:r>
              <a:rPr lang="da-DK" sz="1600" dirty="0"/>
              <a:t>11.30: Velkomst og programstart, herunder introduktion til dagens processer</a:t>
            </a:r>
          </a:p>
          <a:p>
            <a:pPr marL="0" indent="0">
              <a:buNone/>
            </a:pPr>
            <a:r>
              <a:rPr lang="da-DK" sz="1600" dirty="0"/>
              <a:t>11.50: Dilemmaer og udfordringer ved tværfagligt samarbejde – erfaringer fra FGU-sektoren. Inspirationsoplæg ved Jonas Sprogøe</a:t>
            </a:r>
          </a:p>
          <a:p>
            <a:pPr marL="0" indent="0">
              <a:buNone/>
            </a:pPr>
            <a:r>
              <a:rPr lang="da-DK" sz="1600" dirty="0"/>
              <a:t>12.30: Pause</a:t>
            </a:r>
          </a:p>
          <a:p>
            <a:pPr marL="0" indent="0">
              <a:buNone/>
            </a:pPr>
            <a:r>
              <a:rPr lang="da-DK" sz="1600" dirty="0"/>
              <a:t>12.45: Erfaringsudveksling og drøftelser af centrale begreber. Procesarbejde faciliteret af Jonas Sprogøe</a:t>
            </a:r>
          </a:p>
          <a:p>
            <a:pPr marL="0" indent="0">
              <a:buNone/>
            </a:pPr>
            <a:r>
              <a:rPr lang="da-DK" sz="1600" dirty="0"/>
              <a:t>14.00: Pause</a:t>
            </a:r>
          </a:p>
          <a:p>
            <a:pPr marL="0" indent="0">
              <a:buNone/>
            </a:pPr>
            <a:r>
              <a:rPr lang="da-DK" sz="1600" dirty="0"/>
              <a:t>14.15: Udvikling af fælles ‘samarbejdstjekliste’ til at understøtte det tværfaglige samarbejde om praksisfaglige forløb. Procesarbejde faciliteret af Jonas Sprogøe</a:t>
            </a:r>
          </a:p>
          <a:p>
            <a:pPr marL="0" indent="0">
              <a:buNone/>
            </a:pPr>
            <a:r>
              <a:rPr lang="da-DK" sz="1600" dirty="0"/>
              <a:t>14.50: Opsamling og næste skridt</a:t>
            </a:r>
          </a:p>
          <a:p>
            <a:pPr marL="0" indent="0">
              <a:buNone/>
            </a:pPr>
            <a:r>
              <a:rPr lang="da-DK" sz="1600" dirty="0"/>
              <a:t>15.00: Tak for i dag.</a:t>
            </a:r>
          </a:p>
        </p:txBody>
      </p:sp>
      <p:pic>
        <p:nvPicPr>
          <p:cNvPr id="5" name="Billede 4" descr="Sølv Stopwatch">
            <a:extLst>
              <a:ext uri="{FF2B5EF4-FFF2-40B4-BE49-F238E27FC236}">
                <a16:creationId xmlns:a16="http://schemas.microsoft.com/office/drawing/2014/main" id="{C3D3DCBE-C929-5129-36C4-20D0491D6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" r="18079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pic>
        <p:nvPicPr>
          <p:cNvPr id="6" name="Billede 5" descr="Et billede, der indeholder Font/skrifttype, Grafik, logo, hvid&#10;&#10;Automatisk genereret beskrivelse">
            <a:extLst>
              <a:ext uri="{FF2B5EF4-FFF2-40B4-BE49-F238E27FC236}">
                <a16:creationId xmlns:a16="http://schemas.microsoft.com/office/drawing/2014/main" id="{DDB9D9A8-3C94-1D55-15C8-493C7CFD1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790065" cy="55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69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2A7F15-BACE-9252-90E8-C2CE81ADC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da-DK" sz="3600" dirty="0"/>
              <a:t>Om Jonas Sprogøe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DE1DA05-18C1-5341-B05B-22BDDF407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706583"/>
            <a:ext cx="5542387" cy="5682342"/>
          </a:xfrm>
        </p:spPr>
        <p:txBody>
          <a:bodyPr anchor="t">
            <a:normAutofit fontScale="85000" lnSpcReduction="20000"/>
          </a:bodyPr>
          <a:lstStyle/>
          <a:p>
            <a:r>
              <a:rPr lang="da-DK" sz="1400" dirty="0"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</a:rPr>
              <a:t>Cand. mag. i voksenpædagogik og ph.d. i organisatoriske læreprocesser</a:t>
            </a:r>
          </a:p>
          <a:p>
            <a:r>
              <a:rPr lang="da-DK" sz="1400" dirty="0"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</a:rPr>
              <a:t>Selvstændig konsulent og freelance forsker</a:t>
            </a:r>
          </a:p>
          <a:p>
            <a:r>
              <a:rPr lang="da-DK" sz="1400" dirty="0"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</a:rPr>
              <a:t>Er i sit konsulentvirke særligt optaget af at udvikle organisationer gennem voksnes læring og kompetenceudvikling – i uddannelsessammenhænge og på arbejdspladsen</a:t>
            </a:r>
          </a:p>
          <a:p>
            <a:r>
              <a:rPr lang="da-DK" sz="1400" dirty="0"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</a:rPr>
              <a:t>Er ansat som ekstern lektor ved Institut for Uddannelse og Pædagogik ved Aarhus Universitet (Master i voksnes læring og kompetenceudvikling)</a:t>
            </a:r>
          </a:p>
          <a:p>
            <a:r>
              <a:rPr lang="da-DK" sz="1400" dirty="0"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</a:rPr>
              <a:t>Er en erfaren oplægsholder og facilitator, og arbejder pt. primært i uddannelsessektoren og i sundhedssektoren, fx</a:t>
            </a:r>
          </a:p>
          <a:p>
            <a:pPr lvl="1"/>
            <a:r>
              <a:rPr lang="da-DK" sz="11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</a:rPr>
              <a:t>Udviklingsprocesser på 20+ FGU-skoler landet over</a:t>
            </a:r>
            <a:endParaRPr lang="da-DK" sz="1100" dirty="0"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da-DK" sz="11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</a:rPr>
              <a:t>Udvikling af vejleder- og underviserkompetencer i sundhedsvæsenet</a:t>
            </a:r>
          </a:p>
          <a:p>
            <a:pPr lvl="1"/>
            <a:r>
              <a:rPr lang="da-DK" sz="11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</a:rPr>
              <a:t>Medlem af </a:t>
            </a:r>
            <a:r>
              <a:rPr lang="da-DK" sz="1100" dirty="0" err="1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</a:rPr>
              <a:t>advisory</a:t>
            </a:r>
            <a:r>
              <a:rPr lang="da-DK" sz="11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</a:rPr>
              <a:t> board for CEVEU – Center for viden om Erhvervsuddannelser</a:t>
            </a:r>
          </a:p>
          <a:p>
            <a:pPr lvl="1"/>
            <a:r>
              <a:rPr lang="da-DK" sz="11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</a:rPr>
              <a:t>Medlem af </a:t>
            </a:r>
            <a:r>
              <a:rPr lang="da-DK" sz="1100" dirty="0" err="1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</a:rPr>
              <a:t>advisory</a:t>
            </a:r>
            <a:r>
              <a:rPr lang="da-DK" sz="11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</a:rPr>
              <a:t> board for GEJST – et projekt om håndværkspædagogik på Hotel og Restaurantskolen.</a:t>
            </a:r>
          </a:p>
          <a:p>
            <a:pPr lvl="1"/>
            <a:r>
              <a:rPr lang="da-DK" sz="11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</a:rPr>
              <a:t>Medlem af STUK-følgegruppe om udvikling af en FGU-læreruddannelse.</a:t>
            </a:r>
          </a:p>
          <a:p>
            <a:r>
              <a:rPr lang="da-DK" sz="14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da-DK" sz="1400" dirty="0"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 bidraget til og redigeret flere bøger </a:t>
            </a:r>
            <a:r>
              <a:rPr lang="da-DK" sz="1400"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 podcasts, </a:t>
            </a:r>
            <a:r>
              <a:rPr lang="da-DK" sz="1400" dirty="0"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 har publiceret artikler om blandt andet praksislæring, kompetenceudvikling, pædagogik, ledelse og organisatorisk læring i nationale såvel som internationale tidsskrifter, fx</a:t>
            </a:r>
          </a:p>
          <a:p>
            <a:pPr lvl="1"/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Dahlberg, C. &amp; Sprogøe, J. (2023) Projektarbejde som løftestang for udvikling af professionsidentitet? </a:t>
            </a:r>
            <a:r>
              <a:rPr lang="da-DK" sz="1100" i="1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Kognition &amp; Pædagogik</a:t>
            </a:r>
            <a:r>
              <a:rPr lang="da-DK" sz="11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nr. 129</a:t>
            </a:r>
            <a:endParaRPr lang="da-DK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da-DK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Sprogøe, J. (red.) (2023) </a:t>
            </a:r>
            <a:r>
              <a:rPr lang="da-DK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Kognition og pædagogik</a:t>
            </a:r>
            <a:r>
              <a:rPr lang="da-DK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TEMA: Praksislæring, 33.årgang, nr.127, 2023, Dansk Psykologisk Forlag</a:t>
            </a:r>
          </a:p>
          <a:p>
            <a:pPr lvl="1"/>
            <a:r>
              <a:rPr lang="da-DK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Sprogøe, J. m.fl</a:t>
            </a:r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(2023) Værkstedspædagogik – produktion og læring i et ‘larmende’ miljø, </a:t>
            </a:r>
            <a:r>
              <a:rPr lang="da-DK" sz="1100" i="1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Kognition &amp; Pædagogik</a:t>
            </a:r>
            <a:r>
              <a:rPr lang="da-DK" sz="11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nr. 127</a:t>
            </a:r>
            <a:endParaRPr lang="da-DK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da-DK" sz="1100" dirty="0"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Sprogøe, J. &amp; Sunesen, M. (2021) </a:t>
            </a:r>
            <a:r>
              <a:rPr lang="da-DK" sz="1100" i="1" dirty="0"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Kort &amp; godt om: Kompetenceudvikling</a:t>
            </a:r>
            <a:r>
              <a:rPr lang="da-DK" sz="1100" dirty="0"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Dansk Psykologisk Forlag</a:t>
            </a:r>
          </a:p>
          <a:p>
            <a:pPr lvl="1"/>
            <a:r>
              <a:rPr lang="da-DK" sz="11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Sprogøe, J. &amp; Thrane. I.M. (2020) Professionel vejleder-elevrelation i sundhedsfaglige erhvervsuddannelser, </a:t>
            </a:r>
            <a:r>
              <a:rPr lang="da-DK" sz="1100" i="1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Kognition &amp; Pædagogik</a:t>
            </a:r>
            <a:r>
              <a:rPr lang="da-DK" sz="11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nr. 116</a:t>
            </a:r>
            <a:endParaRPr lang="da-DK" sz="1400" dirty="0"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400" dirty="0"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mere på </a:t>
            </a:r>
            <a:r>
              <a:rPr lang="da-DK" sz="1400" u="sng" dirty="0"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www.bedrepraksis.dk</a:t>
            </a:r>
            <a:endParaRPr lang="da-DK" sz="1400" dirty="0"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Billede 4" descr="Et billede, der indeholder Font/skrifttype, Grafik, logo, hvid&#10;&#10;Automatisk genereret beskrivelse">
            <a:extLst>
              <a:ext uri="{FF2B5EF4-FFF2-40B4-BE49-F238E27FC236}">
                <a16:creationId xmlns:a16="http://schemas.microsoft.com/office/drawing/2014/main" id="{C163548B-D76B-DB9D-96C0-E65E69CD0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790065" cy="55499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986513CB-B5F0-BDFE-203B-CDC4ADDBE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16" y="2074606"/>
            <a:ext cx="1842722" cy="197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94590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486</Words>
  <Application>Microsoft Office PowerPoint</Application>
  <PresentationFormat>Widescreen</PresentationFormat>
  <Paragraphs>45</Paragraphs>
  <Slides>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Calisto MT</vt:lpstr>
      <vt:lpstr>Univers Condensed</vt:lpstr>
      <vt:lpstr>ChronicleVTI</vt:lpstr>
      <vt:lpstr>PowerPoint-præsentation</vt:lpstr>
      <vt:lpstr>PowerPoint-præsentation</vt:lpstr>
      <vt:lpstr>PowerPoint-præsentation</vt:lpstr>
      <vt:lpstr>Program (ca. tider)</vt:lpstr>
      <vt:lpstr>Om Jonas Sprogøe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Karin Spelling-Sørensen (KSS - UCH)</dc:creator>
  <cp:lastModifiedBy>Karin Spelling-Sørensen (KSS - UCH)</cp:lastModifiedBy>
  <cp:revision>1</cp:revision>
  <dcterms:created xsi:type="dcterms:W3CDTF">2025-11-04T09:13:47Z</dcterms:created>
  <dcterms:modified xsi:type="dcterms:W3CDTF">2025-11-04T09:24:58Z</dcterms:modified>
</cp:coreProperties>
</file>