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57624-5CB6-4114-868E-034BD74B729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C23938-C25C-48FB-B92D-19465BA81897}">
      <dgm:prSet/>
      <dgm:spPr/>
      <dgm:t>
        <a:bodyPr/>
        <a:lstStyle/>
        <a:p>
          <a:r>
            <a:rPr lang="da-DK" dirty="0"/>
            <a:t>Medarbejderinddragelse og ejerskab</a:t>
          </a:r>
          <a:endParaRPr lang="en-US" dirty="0"/>
        </a:p>
      </dgm:t>
    </dgm:pt>
    <dgm:pt modelId="{36591F2D-94A3-4C98-89AC-3ADBBB5AB21E}" type="parTrans" cxnId="{3FF40B56-893C-4830-898B-26CBBEF7625E}">
      <dgm:prSet/>
      <dgm:spPr/>
      <dgm:t>
        <a:bodyPr/>
        <a:lstStyle/>
        <a:p>
          <a:endParaRPr lang="en-US"/>
        </a:p>
      </dgm:t>
    </dgm:pt>
    <dgm:pt modelId="{3C8E647C-37D6-4410-87BA-B66539164422}" type="sibTrans" cxnId="{3FF40B56-893C-4830-898B-26CBBEF7625E}">
      <dgm:prSet/>
      <dgm:spPr/>
      <dgm:t>
        <a:bodyPr/>
        <a:lstStyle/>
        <a:p>
          <a:endParaRPr lang="en-US"/>
        </a:p>
      </dgm:t>
    </dgm:pt>
    <dgm:pt modelId="{4A096B80-F669-448E-8046-5937B01F2656}">
      <dgm:prSet/>
      <dgm:spPr/>
      <dgm:t>
        <a:bodyPr/>
        <a:lstStyle/>
        <a:p>
          <a:r>
            <a:rPr lang="da-DK"/>
            <a:t>Struktur, rammer og koordinering</a:t>
          </a:r>
          <a:endParaRPr lang="en-US"/>
        </a:p>
      </dgm:t>
    </dgm:pt>
    <dgm:pt modelId="{5552E328-FD57-4B7B-88C1-11113B47B733}" type="parTrans" cxnId="{6DDB067B-D753-4EB0-93BF-521125442ACE}">
      <dgm:prSet/>
      <dgm:spPr/>
      <dgm:t>
        <a:bodyPr/>
        <a:lstStyle/>
        <a:p>
          <a:endParaRPr lang="en-US"/>
        </a:p>
      </dgm:t>
    </dgm:pt>
    <dgm:pt modelId="{864B68EC-35B6-44A6-B77B-447B447E81FD}" type="sibTrans" cxnId="{6DDB067B-D753-4EB0-93BF-521125442ACE}">
      <dgm:prSet/>
      <dgm:spPr/>
      <dgm:t>
        <a:bodyPr/>
        <a:lstStyle/>
        <a:p>
          <a:endParaRPr lang="en-US"/>
        </a:p>
      </dgm:t>
    </dgm:pt>
    <dgm:pt modelId="{79D22F3D-5FFB-446B-9BE7-22845C62B9FC}">
      <dgm:prSet/>
      <dgm:spPr/>
      <dgm:t>
        <a:bodyPr/>
        <a:lstStyle/>
        <a:p>
          <a:r>
            <a:rPr lang="da-DK"/>
            <a:t>Inklusion og deltagelsesmuligheder</a:t>
          </a:r>
          <a:endParaRPr lang="en-US"/>
        </a:p>
      </dgm:t>
    </dgm:pt>
    <dgm:pt modelId="{E20F1654-0FE9-49E8-B4AC-3169ED8F625C}" type="parTrans" cxnId="{E79E4C79-9FA9-4ADE-8188-406AB0BD54EB}">
      <dgm:prSet/>
      <dgm:spPr/>
      <dgm:t>
        <a:bodyPr/>
        <a:lstStyle/>
        <a:p>
          <a:endParaRPr lang="en-US"/>
        </a:p>
      </dgm:t>
    </dgm:pt>
    <dgm:pt modelId="{E6CFDFB7-6607-404E-91E4-48DC4D6CDCC1}" type="sibTrans" cxnId="{E79E4C79-9FA9-4ADE-8188-406AB0BD54EB}">
      <dgm:prSet/>
      <dgm:spPr/>
      <dgm:t>
        <a:bodyPr/>
        <a:lstStyle/>
        <a:p>
          <a:endParaRPr lang="en-US"/>
        </a:p>
      </dgm:t>
    </dgm:pt>
    <dgm:pt modelId="{730BF356-CDA8-4D22-BD59-EA911348BD67}">
      <dgm:prSet/>
      <dgm:spPr/>
      <dgm:t>
        <a:bodyPr/>
        <a:lstStyle/>
        <a:p>
          <a:r>
            <a:rPr lang="da-DK"/>
            <a:t>Fællesskab og kultur</a:t>
          </a:r>
          <a:endParaRPr lang="en-US"/>
        </a:p>
      </dgm:t>
    </dgm:pt>
    <dgm:pt modelId="{2F3E571A-1524-46DF-A160-13A8FA45FAEB}" type="parTrans" cxnId="{6DD6E247-A517-4AEA-AAC0-9620839FA7B3}">
      <dgm:prSet/>
      <dgm:spPr/>
      <dgm:t>
        <a:bodyPr/>
        <a:lstStyle/>
        <a:p>
          <a:endParaRPr lang="en-US"/>
        </a:p>
      </dgm:t>
    </dgm:pt>
    <dgm:pt modelId="{276425D1-4605-43EB-BC14-2423A9A3FF17}" type="sibTrans" cxnId="{6DD6E247-A517-4AEA-AAC0-9620839FA7B3}">
      <dgm:prSet/>
      <dgm:spPr/>
      <dgm:t>
        <a:bodyPr/>
        <a:lstStyle/>
        <a:p>
          <a:endParaRPr lang="en-US"/>
        </a:p>
      </dgm:t>
    </dgm:pt>
    <dgm:pt modelId="{84192530-FBAF-43AA-A4E7-F54795BBC601}">
      <dgm:prSet/>
      <dgm:spPr/>
      <dgm:t>
        <a:bodyPr/>
        <a:lstStyle/>
        <a:p>
          <a:r>
            <a:rPr lang="da-DK"/>
            <a:t>Faglighed og kompetenceudvikling</a:t>
          </a:r>
          <a:endParaRPr lang="en-US"/>
        </a:p>
      </dgm:t>
    </dgm:pt>
    <dgm:pt modelId="{D17848B5-F38D-4713-A0DC-71D4D2E27749}" type="parTrans" cxnId="{E9589950-7866-4978-A656-7481B4336C53}">
      <dgm:prSet/>
      <dgm:spPr/>
      <dgm:t>
        <a:bodyPr/>
        <a:lstStyle/>
        <a:p>
          <a:endParaRPr lang="en-US"/>
        </a:p>
      </dgm:t>
    </dgm:pt>
    <dgm:pt modelId="{4809020F-E9C5-4FD3-B1E0-D8BB378232DC}" type="sibTrans" cxnId="{E9589950-7866-4978-A656-7481B4336C53}">
      <dgm:prSet/>
      <dgm:spPr/>
      <dgm:t>
        <a:bodyPr/>
        <a:lstStyle/>
        <a:p>
          <a:endParaRPr lang="en-US"/>
        </a:p>
      </dgm:t>
    </dgm:pt>
    <dgm:pt modelId="{0FFBC855-14F1-4CD7-BBDB-FFF73E41394B}">
      <dgm:prSet/>
      <dgm:spPr/>
      <dgm:t>
        <a:bodyPr/>
        <a:lstStyle/>
        <a:p>
          <a:r>
            <a:rPr lang="da-DK" i="1"/>
            <a:t>"der skal være kontakt mellem ledelse og planlæggere"</a:t>
          </a:r>
          <a:endParaRPr lang="en-US"/>
        </a:p>
      </dgm:t>
    </dgm:pt>
    <dgm:pt modelId="{6B2D92EF-05F9-485D-8338-CB4406442AA5}" type="parTrans" cxnId="{BF0EDB94-7736-4256-AC84-D1DDF0A4617D}">
      <dgm:prSet/>
      <dgm:spPr/>
      <dgm:t>
        <a:bodyPr/>
        <a:lstStyle/>
        <a:p>
          <a:endParaRPr lang="en-US"/>
        </a:p>
      </dgm:t>
    </dgm:pt>
    <dgm:pt modelId="{B2DC4331-D96A-4367-9381-24D420B8A150}" type="sibTrans" cxnId="{BF0EDB94-7736-4256-AC84-D1DDF0A4617D}">
      <dgm:prSet/>
      <dgm:spPr/>
      <dgm:t>
        <a:bodyPr/>
        <a:lstStyle/>
        <a:p>
          <a:endParaRPr lang="en-US"/>
        </a:p>
      </dgm:t>
    </dgm:pt>
    <dgm:pt modelId="{0641E69E-3DDE-4F20-B9BA-D5F37B6E6D9C}">
      <dgm:prSet/>
      <dgm:spPr/>
      <dgm:t>
        <a:bodyPr/>
        <a:lstStyle/>
        <a:p>
          <a:r>
            <a:rPr lang="da-DK" i="1"/>
            <a:t>"de skal have mad og drikke"</a:t>
          </a:r>
          <a:endParaRPr lang="en-US"/>
        </a:p>
      </dgm:t>
    </dgm:pt>
    <dgm:pt modelId="{25A14D0D-6A02-4EB8-A63D-78504DE934D7}" type="parTrans" cxnId="{3DFB5CC1-DB6A-4EB8-84EE-E38FB00BAC0B}">
      <dgm:prSet/>
      <dgm:spPr/>
      <dgm:t>
        <a:bodyPr/>
        <a:lstStyle/>
        <a:p>
          <a:endParaRPr lang="en-US"/>
        </a:p>
      </dgm:t>
    </dgm:pt>
    <dgm:pt modelId="{DE6812DB-55D5-4B06-A83B-D6771DF26EB5}" type="sibTrans" cxnId="{3DFB5CC1-DB6A-4EB8-84EE-E38FB00BAC0B}">
      <dgm:prSet/>
      <dgm:spPr/>
      <dgm:t>
        <a:bodyPr/>
        <a:lstStyle/>
        <a:p>
          <a:endParaRPr lang="en-US"/>
        </a:p>
      </dgm:t>
    </dgm:pt>
    <dgm:pt modelId="{169EB21C-4EC6-42D4-9A17-D618CE1BCDA2}">
      <dgm:prSet/>
      <dgm:spPr/>
      <dgm:t>
        <a:bodyPr/>
        <a:lstStyle/>
        <a:p>
          <a:r>
            <a:rPr lang="da-DK" i="1" dirty="0"/>
            <a:t>"tydeliggøre central opbakning centralt på institutionerne"</a:t>
          </a:r>
          <a:endParaRPr lang="en-US" dirty="0"/>
        </a:p>
      </dgm:t>
    </dgm:pt>
    <dgm:pt modelId="{7718D461-45FB-4DC7-8DEB-9CF867F89F8F}" type="parTrans" cxnId="{F523A126-35C5-4BC9-AD35-0AE1BF3FF5A5}">
      <dgm:prSet/>
      <dgm:spPr/>
      <dgm:t>
        <a:bodyPr/>
        <a:lstStyle/>
        <a:p>
          <a:endParaRPr lang="en-US"/>
        </a:p>
      </dgm:t>
    </dgm:pt>
    <dgm:pt modelId="{C904E6F4-5999-41A9-B89F-841E89AC96FA}" type="sibTrans" cxnId="{F523A126-35C5-4BC9-AD35-0AE1BF3FF5A5}">
      <dgm:prSet/>
      <dgm:spPr/>
      <dgm:t>
        <a:bodyPr/>
        <a:lstStyle/>
        <a:p>
          <a:endParaRPr lang="en-US"/>
        </a:p>
      </dgm:t>
    </dgm:pt>
    <dgm:pt modelId="{395AE3D2-6B67-40F0-BD08-5C2A81BE97A0}" type="pres">
      <dgm:prSet presAssocID="{6AB57624-5CB6-4114-868E-034BD74B7293}" presName="Name0" presStyleCnt="0">
        <dgm:presLayoutVars>
          <dgm:dir/>
          <dgm:resizeHandles val="exact"/>
        </dgm:presLayoutVars>
      </dgm:prSet>
      <dgm:spPr/>
    </dgm:pt>
    <dgm:pt modelId="{B29B90DE-704D-4377-9692-727C0EC59B84}" type="pres">
      <dgm:prSet presAssocID="{D1C23938-C25C-48FB-B92D-19465BA81897}" presName="node" presStyleLbl="node1" presStyleIdx="0" presStyleCnt="8">
        <dgm:presLayoutVars>
          <dgm:bulletEnabled val="1"/>
        </dgm:presLayoutVars>
      </dgm:prSet>
      <dgm:spPr/>
    </dgm:pt>
    <dgm:pt modelId="{2A230005-7681-47A9-AC64-8F471EFA2F0E}" type="pres">
      <dgm:prSet presAssocID="{3C8E647C-37D6-4410-87BA-B66539164422}" presName="sibTrans" presStyleLbl="sibTrans1D1" presStyleIdx="0" presStyleCnt="7"/>
      <dgm:spPr/>
    </dgm:pt>
    <dgm:pt modelId="{13E6D14A-B416-4D6B-86D6-BB5D54008C61}" type="pres">
      <dgm:prSet presAssocID="{3C8E647C-37D6-4410-87BA-B66539164422}" presName="connectorText" presStyleLbl="sibTrans1D1" presStyleIdx="0" presStyleCnt="7"/>
      <dgm:spPr/>
    </dgm:pt>
    <dgm:pt modelId="{2AAAC74E-2008-4823-A271-4A1EED417BBF}" type="pres">
      <dgm:prSet presAssocID="{4A096B80-F669-448E-8046-5937B01F2656}" presName="node" presStyleLbl="node1" presStyleIdx="1" presStyleCnt="8">
        <dgm:presLayoutVars>
          <dgm:bulletEnabled val="1"/>
        </dgm:presLayoutVars>
      </dgm:prSet>
      <dgm:spPr/>
    </dgm:pt>
    <dgm:pt modelId="{3C92464A-9F9C-47E7-B982-D79AF21BCB20}" type="pres">
      <dgm:prSet presAssocID="{864B68EC-35B6-44A6-B77B-447B447E81FD}" presName="sibTrans" presStyleLbl="sibTrans1D1" presStyleIdx="1" presStyleCnt="7"/>
      <dgm:spPr/>
    </dgm:pt>
    <dgm:pt modelId="{402DD0FA-1D7A-4B8B-BE83-CE701BC34065}" type="pres">
      <dgm:prSet presAssocID="{864B68EC-35B6-44A6-B77B-447B447E81FD}" presName="connectorText" presStyleLbl="sibTrans1D1" presStyleIdx="1" presStyleCnt="7"/>
      <dgm:spPr/>
    </dgm:pt>
    <dgm:pt modelId="{1D4DE358-9C2B-4051-B1EE-8161B6A68DB0}" type="pres">
      <dgm:prSet presAssocID="{79D22F3D-5FFB-446B-9BE7-22845C62B9FC}" presName="node" presStyleLbl="node1" presStyleIdx="2" presStyleCnt="8">
        <dgm:presLayoutVars>
          <dgm:bulletEnabled val="1"/>
        </dgm:presLayoutVars>
      </dgm:prSet>
      <dgm:spPr/>
    </dgm:pt>
    <dgm:pt modelId="{EB8AD35E-F8AF-4A70-BC82-E7E0C06B7F82}" type="pres">
      <dgm:prSet presAssocID="{E6CFDFB7-6607-404E-91E4-48DC4D6CDCC1}" presName="sibTrans" presStyleLbl="sibTrans1D1" presStyleIdx="2" presStyleCnt="7"/>
      <dgm:spPr/>
    </dgm:pt>
    <dgm:pt modelId="{2096A59C-33D7-42AE-B3C2-2A366F8004AD}" type="pres">
      <dgm:prSet presAssocID="{E6CFDFB7-6607-404E-91E4-48DC4D6CDCC1}" presName="connectorText" presStyleLbl="sibTrans1D1" presStyleIdx="2" presStyleCnt="7"/>
      <dgm:spPr/>
    </dgm:pt>
    <dgm:pt modelId="{060A47E9-87A2-4A7D-9F84-3CBF67F0D4D4}" type="pres">
      <dgm:prSet presAssocID="{730BF356-CDA8-4D22-BD59-EA911348BD67}" presName="node" presStyleLbl="node1" presStyleIdx="3" presStyleCnt="8">
        <dgm:presLayoutVars>
          <dgm:bulletEnabled val="1"/>
        </dgm:presLayoutVars>
      </dgm:prSet>
      <dgm:spPr/>
    </dgm:pt>
    <dgm:pt modelId="{1107124C-8EAA-417D-B0E8-83C1164E6956}" type="pres">
      <dgm:prSet presAssocID="{276425D1-4605-43EB-BC14-2423A9A3FF17}" presName="sibTrans" presStyleLbl="sibTrans1D1" presStyleIdx="3" presStyleCnt="7"/>
      <dgm:spPr/>
    </dgm:pt>
    <dgm:pt modelId="{D7967986-6427-4420-828D-3BC92ACED903}" type="pres">
      <dgm:prSet presAssocID="{276425D1-4605-43EB-BC14-2423A9A3FF17}" presName="connectorText" presStyleLbl="sibTrans1D1" presStyleIdx="3" presStyleCnt="7"/>
      <dgm:spPr/>
    </dgm:pt>
    <dgm:pt modelId="{D9707638-BE35-40F2-8164-C9F98BF33995}" type="pres">
      <dgm:prSet presAssocID="{84192530-FBAF-43AA-A4E7-F54795BBC601}" presName="node" presStyleLbl="node1" presStyleIdx="4" presStyleCnt="8">
        <dgm:presLayoutVars>
          <dgm:bulletEnabled val="1"/>
        </dgm:presLayoutVars>
      </dgm:prSet>
      <dgm:spPr/>
    </dgm:pt>
    <dgm:pt modelId="{240521AD-6293-48A0-A562-A17D4E6064B3}" type="pres">
      <dgm:prSet presAssocID="{4809020F-E9C5-4FD3-B1E0-D8BB378232DC}" presName="sibTrans" presStyleLbl="sibTrans1D1" presStyleIdx="4" presStyleCnt="7"/>
      <dgm:spPr/>
    </dgm:pt>
    <dgm:pt modelId="{F79E7917-4F24-4B1C-A0FF-C2ABDCFBACFA}" type="pres">
      <dgm:prSet presAssocID="{4809020F-E9C5-4FD3-B1E0-D8BB378232DC}" presName="connectorText" presStyleLbl="sibTrans1D1" presStyleIdx="4" presStyleCnt="7"/>
      <dgm:spPr/>
    </dgm:pt>
    <dgm:pt modelId="{65F52812-EE36-47B9-8AA4-874EADDBDA0E}" type="pres">
      <dgm:prSet presAssocID="{0FFBC855-14F1-4CD7-BBDB-FFF73E41394B}" presName="node" presStyleLbl="node1" presStyleIdx="5" presStyleCnt="8">
        <dgm:presLayoutVars>
          <dgm:bulletEnabled val="1"/>
        </dgm:presLayoutVars>
      </dgm:prSet>
      <dgm:spPr/>
    </dgm:pt>
    <dgm:pt modelId="{CBF06D08-4C0A-46E9-BC31-005864E897C0}" type="pres">
      <dgm:prSet presAssocID="{B2DC4331-D96A-4367-9381-24D420B8A150}" presName="sibTrans" presStyleLbl="sibTrans1D1" presStyleIdx="5" presStyleCnt="7"/>
      <dgm:spPr/>
    </dgm:pt>
    <dgm:pt modelId="{8B652093-0188-46CC-928B-279513D8DAFB}" type="pres">
      <dgm:prSet presAssocID="{B2DC4331-D96A-4367-9381-24D420B8A150}" presName="connectorText" presStyleLbl="sibTrans1D1" presStyleIdx="5" presStyleCnt="7"/>
      <dgm:spPr/>
    </dgm:pt>
    <dgm:pt modelId="{E387AF4B-F655-4516-B684-64AD3FD23DEE}" type="pres">
      <dgm:prSet presAssocID="{0641E69E-3DDE-4F20-B9BA-D5F37B6E6D9C}" presName="node" presStyleLbl="node1" presStyleIdx="6" presStyleCnt="8">
        <dgm:presLayoutVars>
          <dgm:bulletEnabled val="1"/>
        </dgm:presLayoutVars>
      </dgm:prSet>
      <dgm:spPr/>
    </dgm:pt>
    <dgm:pt modelId="{D54A40D7-699A-45A7-82BC-86D3DF790440}" type="pres">
      <dgm:prSet presAssocID="{DE6812DB-55D5-4B06-A83B-D6771DF26EB5}" presName="sibTrans" presStyleLbl="sibTrans1D1" presStyleIdx="6" presStyleCnt="7"/>
      <dgm:spPr/>
    </dgm:pt>
    <dgm:pt modelId="{F76C1CE8-F2D8-479E-9DE1-18FD1A0E8459}" type="pres">
      <dgm:prSet presAssocID="{DE6812DB-55D5-4B06-A83B-D6771DF26EB5}" presName="connectorText" presStyleLbl="sibTrans1D1" presStyleIdx="6" presStyleCnt="7"/>
      <dgm:spPr/>
    </dgm:pt>
    <dgm:pt modelId="{36D6A0C0-A63F-4B50-8D27-779134B0FC1F}" type="pres">
      <dgm:prSet presAssocID="{169EB21C-4EC6-42D4-9A17-D618CE1BCDA2}" presName="node" presStyleLbl="node1" presStyleIdx="7" presStyleCnt="8">
        <dgm:presLayoutVars>
          <dgm:bulletEnabled val="1"/>
        </dgm:presLayoutVars>
      </dgm:prSet>
      <dgm:spPr/>
    </dgm:pt>
  </dgm:ptLst>
  <dgm:cxnLst>
    <dgm:cxn modelId="{368E450E-A0E0-42BA-8FEC-B141A126986D}" type="presOf" srcId="{276425D1-4605-43EB-BC14-2423A9A3FF17}" destId="{1107124C-8EAA-417D-B0E8-83C1164E6956}" srcOrd="0" destOrd="0" presId="urn:microsoft.com/office/officeart/2016/7/layout/RepeatingBendingProcessNew"/>
    <dgm:cxn modelId="{AD9B231F-8ED1-469F-B4A0-F02588C0BC2E}" type="presOf" srcId="{84192530-FBAF-43AA-A4E7-F54795BBC601}" destId="{D9707638-BE35-40F2-8164-C9F98BF33995}" srcOrd="0" destOrd="0" presId="urn:microsoft.com/office/officeart/2016/7/layout/RepeatingBendingProcessNew"/>
    <dgm:cxn modelId="{F523A126-35C5-4BC9-AD35-0AE1BF3FF5A5}" srcId="{6AB57624-5CB6-4114-868E-034BD74B7293}" destId="{169EB21C-4EC6-42D4-9A17-D618CE1BCDA2}" srcOrd="7" destOrd="0" parTransId="{7718D461-45FB-4DC7-8DEB-9CF867F89F8F}" sibTransId="{C904E6F4-5999-41A9-B89F-841E89AC96FA}"/>
    <dgm:cxn modelId="{D676635D-348F-4C56-B408-9A1CDFAE5011}" type="presOf" srcId="{B2DC4331-D96A-4367-9381-24D420B8A150}" destId="{8B652093-0188-46CC-928B-279513D8DAFB}" srcOrd="1" destOrd="0" presId="urn:microsoft.com/office/officeart/2016/7/layout/RepeatingBendingProcessNew"/>
    <dgm:cxn modelId="{278E8F5D-C8F7-4A47-9AC2-079B7920DACC}" type="presOf" srcId="{6AB57624-5CB6-4114-868E-034BD74B7293}" destId="{395AE3D2-6B67-40F0-BD08-5C2A81BE97A0}" srcOrd="0" destOrd="0" presId="urn:microsoft.com/office/officeart/2016/7/layout/RepeatingBendingProcessNew"/>
    <dgm:cxn modelId="{6DD6E247-A517-4AEA-AAC0-9620839FA7B3}" srcId="{6AB57624-5CB6-4114-868E-034BD74B7293}" destId="{730BF356-CDA8-4D22-BD59-EA911348BD67}" srcOrd="3" destOrd="0" parTransId="{2F3E571A-1524-46DF-A160-13A8FA45FAEB}" sibTransId="{276425D1-4605-43EB-BC14-2423A9A3FF17}"/>
    <dgm:cxn modelId="{2A480C6D-8FD5-4C44-9379-92358F0017B7}" type="presOf" srcId="{D1C23938-C25C-48FB-B92D-19465BA81897}" destId="{B29B90DE-704D-4377-9692-727C0EC59B84}" srcOrd="0" destOrd="0" presId="urn:microsoft.com/office/officeart/2016/7/layout/RepeatingBendingProcessNew"/>
    <dgm:cxn modelId="{E9589950-7866-4978-A656-7481B4336C53}" srcId="{6AB57624-5CB6-4114-868E-034BD74B7293}" destId="{84192530-FBAF-43AA-A4E7-F54795BBC601}" srcOrd="4" destOrd="0" parTransId="{D17848B5-F38D-4713-A0DC-71D4D2E27749}" sibTransId="{4809020F-E9C5-4FD3-B1E0-D8BB378232DC}"/>
    <dgm:cxn modelId="{D8463053-65BB-4515-92DD-30F8168C03F5}" type="presOf" srcId="{4809020F-E9C5-4FD3-B1E0-D8BB378232DC}" destId="{240521AD-6293-48A0-A562-A17D4E6064B3}" srcOrd="0" destOrd="0" presId="urn:microsoft.com/office/officeart/2016/7/layout/RepeatingBendingProcessNew"/>
    <dgm:cxn modelId="{3FF40B56-893C-4830-898B-26CBBEF7625E}" srcId="{6AB57624-5CB6-4114-868E-034BD74B7293}" destId="{D1C23938-C25C-48FB-B92D-19465BA81897}" srcOrd="0" destOrd="0" parTransId="{36591F2D-94A3-4C98-89AC-3ADBBB5AB21E}" sibTransId="{3C8E647C-37D6-4410-87BA-B66539164422}"/>
    <dgm:cxn modelId="{A3667D76-7DA1-49F1-A3BE-3263FC04EEE3}" type="presOf" srcId="{DE6812DB-55D5-4B06-A83B-D6771DF26EB5}" destId="{D54A40D7-699A-45A7-82BC-86D3DF790440}" srcOrd="0" destOrd="0" presId="urn:microsoft.com/office/officeart/2016/7/layout/RepeatingBendingProcessNew"/>
    <dgm:cxn modelId="{E79E4C79-9FA9-4ADE-8188-406AB0BD54EB}" srcId="{6AB57624-5CB6-4114-868E-034BD74B7293}" destId="{79D22F3D-5FFB-446B-9BE7-22845C62B9FC}" srcOrd="2" destOrd="0" parTransId="{E20F1654-0FE9-49E8-B4AC-3169ED8F625C}" sibTransId="{E6CFDFB7-6607-404E-91E4-48DC4D6CDCC1}"/>
    <dgm:cxn modelId="{6DDB067B-D753-4EB0-93BF-521125442ACE}" srcId="{6AB57624-5CB6-4114-868E-034BD74B7293}" destId="{4A096B80-F669-448E-8046-5937B01F2656}" srcOrd="1" destOrd="0" parTransId="{5552E328-FD57-4B7B-88C1-11113B47B733}" sibTransId="{864B68EC-35B6-44A6-B77B-447B447E81FD}"/>
    <dgm:cxn modelId="{C278E580-D47E-4439-A50F-49496B334775}" type="presOf" srcId="{E6CFDFB7-6607-404E-91E4-48DC4D6CDCC1}" destId="{2096A59C-33D7-42AE-B3C2-2A366F8004AD}" srcOrd="1" destOrd="0" presId="urn:microsoft.com/office/officeart/2016/7/layout/RepeatingBendingProcessNew"/>
    <dgm:cxn modelId="{3EE5A888-57DF-474D-8AA6-8CEB2F112E8D}" type="presOf" srcId="{DE6812DB-55D5-4B06-A83B-D6771DF26EB5}" destId="{F76C1CE8-F2D8-479E-9DE1-18FD1A0E8459}" srcOrd="1" destOrd="0" presId="urn:microsoft.com/office/officeart/2016/7/layout/RepeatingBendingProcessNew"/>
    <dgm:cxn modelId="{C4E87D92-4DB8-4959-A087-DB576FC2B6E6}" type="presOf" srcId="{3C8E647C-37D6-4410-87BA-B66539164422}" destId="{13E6D14A-B416-4D6B-86D6-BB5D54008C61}" srcOrd="1" destOrd="0" presId="urn:microsoft.com/office/officeart/2016/7/layout/RepeatingBendingProcessNew"/>
    <dgm:cxn modelId="{BF0EDB94-7736-4256-AC84-D1DDF0A4617D}" srcId="{6AB57624-5CB6-4114-868E-034BD74B7293}" destId="{0FFBC855-14F1-4CD7-BBDB-FFF73E41394B}" srcOrd="5" destOrd="0" parTransId="{6B2D92EF-05F9-485D-8338-CB4406442AA5}" sibTransId="{B2DC4331-D96A-4367-9381-24D420B8A150}"/>
    <dgm:cxn modelId="{7BA278A0-7F27-4A5C-982F-70DCF8683A69}" type="presOf" srcId="{169EB21C-4EC6-42D4-9A17-D618CE1BCDA2}" destId="{36D6A0C0-A63F-4B50-8D27-779134B0FC1F}" srcOrd="0" destOrd="0" presId="urn:microsoft.com/office/officeart/2016/7/layout/RepeatingBendingProcessNew"/>
    <dgm:cxn modelId="{CF68E0B3-ACB7-480F-9F65-F97A073A1262}" type="presOf" srcId="{E6CFDFB7-6607-404E-91E4-48DC4D6CDCC1}" destId="{EB8AD35E-F8AF-4A70-BC82-E7E0C06B7F82}" srcOrd="0" destOrd="0" presId="urn:microsoft.com/office/officeart/2016/7/layout/RepeatingBendingProcessNew"/>
    <dgm:cxn modelId="{1155ECBC-0453-4C97-B0CE-B582E322163A}" type="presOf" srcId="{79D22F3D-5FFB-446B-9BE7-22845C62B9FC}" destId="{1D4DE358-9C2B-4051-B1EE-8161B6A68DB0}" srcOrd="0" destOrd="0" presId="urn:microsoft.com/office/officeart/2016/7/layout/RepeatingBendingProcessNew"/>
    <dgm:cxn modelId="{492CAEC0-56ED-4D19-9296-20E17FDD2781}" type="presOf" srcId="{0FFBC855-14F1-4CD7-BBDB-FFF73E41394B}" destId="{65F52812-EE36-47B9-8AA4-874EADDBDA0E}" srcOrd="0" destOrd="0" presId="urn:microsoft.com/office/officeart/2016/7/layout/RepeatingBendingProcessNew"/>
    <dgm:cxn modelId="{3DFB5CC1-DB6A-4EB8-84EE-E38FB00BAC0B}" srcId="{6AB57624-5CB6-4114-868E-034BD74B7293}" destId="{0641E69E-3DDE-4F20-B9BA-D5F37B6E6D9C}" srcOrd="6" destOrd="0" parTransId="{25A14D0D-6A02-4EB8-A63D-78504DE934D7}" sibTransId="{DE6812DB-55D5-4B06-A83B-D6771DF26EB5}"/>
    <dgm:cxn modelId="{E1AD14C5-DC8F-49FD-9A46-2D88F9174809}" type="presOf" srcId="{864B68EC-35B6-44A6-B77B-447B447E81FD}" destId="{402DD0FA-1D7A-4B8B-BE83-CE701BC34065}" srcOrd="1" destOrd="0" presId="urn:microsoft.com/office/officeart/2016/7/layout/RepeatingBendingProcessNew"/>
    <dgm:cxn modelId="{C1F282C7-F637-47E9-B690-ED36B268BD54}" type="presOf" srcId="{276425D1-4605-43EB-BC14-2423A9A3FF17}" destId="{D7967986-6427-4420-828D-3BC92ACED903}" srcOrd="1" destOrd="0" presId="urn:microsoft.com/office/officeart/2016/7/layout/RepeatingBendingProcessNew"/>
    <dgm:cxn modelId="{B4A55EDA-605D-4C1D-A867-EC989E9A9366}" type="presOf" srcId="{4A096B80-F669-448E-8046-5937B01F2656}" destId="{2AAAC74E-2008-4823-A271-4A1EED417BBF}" srcOrd="0" destOrd="0" presId="urn:microsoft.com/office/officeart/2016/7/layout/RepeatingBendingProcessNew"/>
    <dgm:cxn modelId="{1DFCD7DA-A256-44F0-B1FC-17CA4E291E39}" type="presOf" srcId="{864B68EC-35B6-44A6-B77B-447B447E81FD}" destId="{3C92464A-9F9C-47E7-B982-D79AF21BCB20}" srcOrd="0" destOrd="0" presId="urn:microsoft.com/office/officeart/2016/7/layout/RepeatingBendingProcessNew"/>
    <dgm:cxn modelId="{DB4097E1-7A48-4378-BF2A-7C4729447084}" type="presOf" srcId="{B2DC4331-D96A-4367-9381-24D420B8A150}" destId="{CBF06D08-4C0A-46E9-BC31-005864E897C0}" srcOrd="0" destOrd="0" presId="urn:microsoft.com/office/officeart/2016/7/layout/RepeatingBendingProcessNew"/>
    <dgm:cxn modelId="{4E487EE6-5D28-41E8-B90A-74F5157029D7}" type="presOf" srcId="{0641E69E-3DDE-4F20-B9BA-D5F37B6E6D9C}" destId="{E387AF4B-F655-4516-B684-64AD3FD23DEE}" srcOrd="0" destOrd="0" presId="urn:microsoft.com/office/officeart/2016/7/layout/RepeatingBendingProcessNew"/>
    <dgm:cxn modelId="{116DFEEE-767D-4098-817E-95FBD2901D0E}" type="presOf" srcId="{730BF356-CDA8-4D22-BD59-EA911348BD67}" destId="{060A47E9-87A2-4A7D-9F84-3CBF67F0D4D4}" srcOrd="0" destOrd="0" presId="urn:microsoft.com/office/officeart/2016/7/layout/RepeatingBendingProcessNew"/>
    <dgm:cxn modelId="{85A0D0F3-0A89-440C-88C4-F7AF82B403E5}" type="presOf" srcId="{3C8E647C-37D6-4410-87BA-B66539164422}" destId="{2A230005-7681-47A9-AC64-8F471EFA2F0E}" srcOrd="0" destOrd="0" presId="urn:microsoft.com/office/officeart/2016/7/layout/RepeatingBendingProcessNew"/>
    <dgm:cxn modelId="{715E83FC-B289-4E14-8CBA-991DDF021F20}" type="presOf" srcId="{4809020F-E9C5-4FD3-B1E0-D8BB378232DC}" destId="{F79E7917-4F24-4B1C-A0FF-C2ABDCFBACFA}" srcOrd="1" destOrd="0" presId="urn:microsoft.com/office/officeart/2016/7/layout/RepeatingBendingProcessNew"/>
    <dgm:cxn modelId="{EDC38FAD-82D1-4990-AD67-BE6DDFFE6984}" type="presParOf" srcId="{395AE3D2-6B67-40F0-BD08-5C2A81BE97A0}" destId="{B29B90DE-704D-4377-9692-727C0EC59B84}" srcOrd="0" destOrd="0" presId="urn:microsoft.com/office/officeart/2016/7/layout/RepeatingBendingProcessNew"/>
    <dgm:cxn modelId="{88AB167C-D7BC-4249-A075-DC4EB746F778}" type="presParOf" srcId="{395AE3D2-6B67-40F0-BD08-5C2A81BE97A0}" destId="{2A230005-7681-47A9-AC64-8F471EFA2F0E}" srcOrd="1" destOrd="0" presId="urn:microsoft.com/office/officeart/2016/7/layout/RepeatingBendingProcessNew"/>
    <dgm:cxn modelId="{190E42EF-F2A1-4328-AC7F-EA91E32FD0DD}" type="presParOf" srcId="{2A230005-7681-47A9-AC64-8F471EFA2F0E}" destId="{13E6D14A-B416-4D6B-86D6-BB5D54008C61}" srcOrd="0" destOrd="0" presId="urn:microsoft.com/office/officeart/2016/7/layout/RepeatingBendingProcessNew"/>
    <dgm:cxn modelId="{3ABE51F6-D514-4339-B577-2FD11C270DF5}" type="presParOf" srcId="{395AE3D2-6B67-40F0-BD08-5C2A81BE97A0}" destId="{2AAAC74E-2008-4823-A271-4A1EED417BBF}" srcOrd="2" destOrd="0" presId="urn:microsoft.com/office/officeart/2016/7/layout/RepeatingBendingProcessNew"/>
    <dgm:cxn modelId="{DEE37B0A-574C-4D37-93BF-95A6F77C449A}" type="presParOf" srcId="{395AE3D2-6B67-40F0-BD08-5C2A81BE97A0}" destId="{3C92464A-9F9C-47E7-B982-D79AF21BCB20}" srcOrd="3" destOrd="0" presId="urn:microsoft.com/office/officeart/2016/7/layout/RepeatingBendingProcessNew"/>
    <dgm:cxn modelId="{4A4FF099-1A69-4A44-B10F-110707896F4D}" type="presParOf" srcId="{3C92464A-9F9C-47E7-B982-D79AF21BCB20}" destId="{402DD0FA-1D7A-4B8B-BE83-CE701BC34065}" srcOrd="0" destOrd="0" presId="urn:microsoft.com/office/officeart/2016/7/layout/RepeatingBendingProcessNew"/>
    <dgm:cxn modelId="{90BB9708-E37E-445F-9E34-2135B5140C9D}" type="presParOf" srcId="{395AE3D2-6B67-40F0-BD08-5C2A81BE97A0}" destId="{1D4DE358-9C2B-4051-B1EE-8161B6A68DB0}" srcOrd="4" destOrd="0" presId="urn:microsoft.com/office/officeart/2016/7/layout/RepeatingBendingProcessNew"/>
    <dgm:cxn modelId="{C4E8C260-6D2A-4D93-83B5-927FCA2ABF5F}" type="presParOf" srcId="{395AE3D2-6B67-40F0-BD08-5C2A81BE97A0}" destId="{EB8AD35E-F8AF-4A70-BC82-E7E0C06B7F82}" srcOrd="5" destOrd="0" presId="urn:microsoft.com/office/officeart/2016/7/layout/RepeatingBendingProcessNew"/>
    <dgm:cxn modelId="{D4BDC093-0D5F-4453-8A27-F6126ED7CB5D}" type="presParOf" srcId="{EB8AD35E-F8AF-4A70-BC82-E7E0C06B7F82}" destId="{2096A59C-33D7-42AE-B3C2-2A366F8004AD}" srcOrd="0" destOrd="0" presId="urn:microsoft.com/office/officeart/2016/7/layout/RepeatingBendingProcessNew"/>
    <dgm:cxn modelId="{73A79D84-D60B-4446-9403-95E3A5D01DC0}" type="presParOf" srcId="{395AE3D2-6B67-40F0-BD08-5C2A81BE97A0}" destId="{060A47E9-87A2-4A7D-9F84-3CBF67F0D4D4}" srcOrd="6" destOrd="0" presId="urn:microsoft.com/office/officeart/2016/7/layout/RepeatingBendingProcessNew"/>
    <dgm:cxn modelId="{CFDC6F3B-91A1-485A-94A6-7C6997690494}" type="presParOf" srcId="{395AE3D2-6B67-40F0-BD08-5C2A81BE97A0}" destId="{1107124C-8EAA-417D-B0E8-83C1164E6956}" srcOrd="7" destOrd="0" presId="urn:microsoft.com/office/officeart/2016/7/layout/RepeatingBendingProcessNew"/>
    <dgm:cxn modelId="{043AFBCE-F95C-4815-8332-7D6E30F24435}" type="presParOf" srcId="{1107124C-8EAA-417D-B0E8-83C1164E6956}" destId="{D7967986-6427-4420-828D-3BC92ACED903}" srcOrd="0" destOrd="0" presId="urn:microsoft.com/office/officeart/2016/7/layout/RepeatingBendingProcessNew"/>
    <dgm:cxn modelId="{BA731E86-83E7-4A89-A573-1AF2D2FDA2FB}" type="presParOf" srcId="{395AE3D2-6B67-40F0-BD08-5C2A81BE97A0}" destId="{D9707638-BE35-40F2-8164-C9F98BF33995}" srcOrd="8" destOrd="0" presId="urn:microsoft.com/office/officeart/2016/7/layout/RepeatingBendingProcessNew"/>
    <dgm:cxn modelId="{9505A9E9-7428-43E9-A52C-7B2CF4F4736A}" type="presParOf" srcId="{395AE3D2-6B67-40F0-BD08-5C2A81BE97A0}" destId="{240521AD-6293-48A0-A562-A17D4E6064B3}" srcOrd="9" destOrd="0" presId="urn:microsoft.com/office/officeart/2016/7/layout/RepeatingBendingProcessNew"/>
    <dgm:cxn modelId="{F618ABD6-84E0-4D77-8FFC-1109BD2F01D7}" type="presParOf" srcId="{240521AD-6293-48A0-A562-A17D4E6064B3}" destId="{F79E7917-4F24-4B1C-A0FF-C2ABDCFBACFA}" srcOrd="0" destOrd="0" presId="urn:microsoft.com/office/officeart/2016/7/layout/RepeatingBendingProcessNew"/>
    <dgm:cxn modelId="{638B52C6-2461-41CE-8B62-257A2A06FB53}" type="presParOf" srcId="{395AE3D2-6B67-40F0-BD08-5C2A81BE97A0}" destId="{65F52812-EE36-47B9-8AA4-874EADDBDA0E}" srcOrd="10" destOrd="0" presId="urn:microsoft.com/office/officeart/2016/7/layout/RepeatingBendingProcessNew"/>
    <dgm:cxn modelId="{E762AEEB-42DE-44E5-8DED-6440FDD268C4}" type="presParOf" srcId="{395AE3D2-6B67-40F0-BD08-5C2A81BE97A0}" destId="{CBF06D08-4C0A-46E9-BC31-005864E897C0}" srcOrd="11" destOrd="0" presId="urn:microsoft.com/office/officeart/2016/7/layout/RepeatingBendingProcessNew"/>
    <dgm:cxn modelId="{FC5B6BA7-4BD0-4AFD-9BC5-63943836BD14}" type="presParOf" srcId="{CBF06D08-4C0A-46E9-BC31-005864E897C0}" destId="{8B652093-0188-46CC-928B-279513D8DAFB}" srcOrd="0" destOrd="0" presId="urn:microsoft.com/office/officeart/2016/7/layout/RepeatingBendingProcessNew"/>
    <dgm:cxn modelId="{2C651BEC-7708-4462-8C84-FA476CC66783}" type="presParOf" srcId="{395AE3D2-6B67-40F0-BD08-5C2A81BE97A0}" destId="{E387AF4B-F655-4516-B684-64AD3FD23DEE}" srcOrd="12" destOrd="0" presId="urn:microsoft.com/office/officeart/2016/7/layout/RepeatingBendingProcessNew"/>
    <dgm:cxn modelId="{0EC6E81D-A630-4307-ACE1-58C448471FF3}" type="presParOf" srcId="{395AE3D2-6B67-40F0-BD08-5C2A81BE97A0}" destId="{D54A40D7-699A-45A7-82BC-86D3DF790440}" srcOrd="13" destOrd="0" presId="urn:microsoft.com/office/officeart/2016/7/layout/RepeatingBendingProcessNew"/>
    <dgm:cxn modelId="{1B45C02C-0A01-4385-87E8-9F41EB920BBA}" type="presParOf" srcId="{D54A40D7-699A-45A7-82BC-86D3DF790440}" destId="{F76C1CE8-F2D8-479E-9DE1-18FD1A0E8459}" srcOrd="0" destOrd="0" presId="urn:microsoft.com/office/officeart/2016/7/layout/RepeatingBendingProcessNew"/>
    <dgm:cxn modelId="{C6674B43-8D88-43CF-9494-31DA2364F7A9}" type="presParOf" srcId="{395AE3D2-6B67-40F0-BD08-5C2A81BE97A0}" destId="{36D6A0C0-A63F-4B50-8D27-779134B0FC1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BE484-BF60-48B3-8C2E-3EEA25F790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945352-71B4-4406-B573-2BCC7FD5C380}">
      <dgm:prSet/>
      <dgm:spPr/>
      <dgm:t>
        <a:bodyPr/>
        <a:lstStyle/>
        <a:p>
          <a:r>
            <a:rPr lang="da-DK"/>
            <a:t>B</a:t>
          </a:r>
          <a:r>
            <a:rPr lang="en-US"/>
            <a:t>ede om indspark til interesser, planlægge og orientere i god tid</a:t>
          </a:r>
        </a:p>
      </dgm:t>
    </dgm:pt>
    <dgm:pt modelId="{9886C9EA-B77E-4954-864B-B05F2C7E48BC}" type="parTrans" cxnId="{9F9CDD6A-54BB-44DB-A2B9-81ADF0B2E80C}">
      <dgm:prSet/>
      <dgm:spPr/>
      <dgm:t>
        <a:bodyPr/>
        <a:lstStyle/>
        <a:p>
          <a:endParaRPr lang="en-US"/>
        </a:p>
      </dgm:t>
    </dgm:pt>
    <dgm:pt modelId="{802C9372-E572-4784-9BB1-23B83458F9E7}" type="sibTrans" cxnId="{9F9CDD6A-54BB-44DB-A2B9-81ADF0B2E80C}">
      <dgm:prSet/>
      <dgm:spPr/>
      <dgm:t>
        <a:bodyPr/>
        <a:lstStyle/>
        <a:p>
          <a:endParaRPr lang="en-US"/>
        </a:p>
      </dgm:t>
    </dgm:pt>
    <dgm:pt modelId="{CABB2789-8A90-4A77-A50D-0AC2BE880058}">
      <dgm:prSet/>
      <dgm:spPr/>
      <dgm:t>
        <a:bodyPr/>
        <a:lstStyle/>
        <a:p>
          <a:r>
            <a:rPr lang="da-DK"/>
            <a:t>G</a:t>
          </a:r>
          <a:r>
            <a:rPr lang="en-US"/>
            <a:t>ennem fælles oplevelser, give plads til forskellige former for deltagelse</a:t>
          </a:r>
        </a:p>
      </dgm:t>
    </dgm:pt>
    <dgm:pt modelId="{E6B98B12-D4A0-4E3A-969E-0CA2F30CA421}" type="parTrans" cxnId="{A2201437-8071-4A10-8ADE-A2CAC01DFE3A}">
      <dgm:prSet/>
      <dgm:spPr/>
      <dgm:t>
        <a:bodyPr/>
        <a:lstStyle/>
        <a:p>
          <a:endParaRPr lang="en-US"/>
        </a:p>
      </dgm:t>
    </dgm:pt>
    <dgm:pt modelId="{A525F0A1-31AC-4976-92A5-6340B243E429}" type="sibTrans" cxnId="{A2201437-8071-4A10-8ADE-A2CAC01DFE3A}">
      <dgm:prSet/>
      <dgm:spPr/>
      <dgm:t>
        <a:bodyPr/>
        <a:lstStyle/>
        <a:p>
          <a:endParaRPr lang="en-US"/>
        </a:p>
      </dgm:t>
    </dgm:pt>
    <dgm:pt modelId="{72EE9D92-7D83-48AA-BBA7-FF1778F5FF88}">
      <dgm:prSet/>
      <dgm:spPr/>
      <dgm:t>
        <a:bodyPr/>
        <a:lstStyle/>
        <a:p>
          <a:r>
            <a:rPr lang="da-DK"/>
            <a:t>L</a:t>
          </a:r>
          <a:r>
            <a:rPr lang="en-US"/>
            <a:t>ave faglige inspirationsbesøg, etablere ny fælles viden</a:t>
          </a:r>
        </a:p>
      </dgm:t>
    </dgm:pt>
    <dgm:pt modelId="{03CDF40D-9225-46CC-90BF-7D3FE1152678}" type="parTrans" cxnId="{0343D5A1-D4F7-497E-A442-B374F817935B}">
      <dgm:prSet/>
      <dgm:spPr/>
      <dgm:t>
        <a:bodyPr/>
        <a:lstStyle/>
        <a:p>
          <a:endParaRPr lang="en-US"/>
        </a:p>
      </dgm:t>
    </dgm:pt>
    <dgm:pt modelId="{CACF0F01-FE03-48DC-87F4-9E9F219A8E1A}" type="sibTrans" cxnId="{0343D5A1-D4F7-497E-A442-B374F817935B}">
      <dgm:prSet/>
      <dgm:spPr/>
      <dgm:t>
        <a:bodyPr/>
        <a:lstStyle/>
        <a:p>
          <a:endParaRPr lang="en-US"/>
        </a:p>
      </dgm:t>
    </dgm:pt>
    <dgm:pt modelId="{4E6C945C-D06C-4FD1-8832-C033F62E6001}">
      <dgm:prSet/>
      <dgm:spPr/>
      <dgm:t>
        <a:bodyPr/>
        <a:lstStyle/>
        <a:p>
          <a:r>
            <a:rPr lang="en-US" i="1"/>
            <a:t>"vi skal øge kendskabet til hinanden"</a:t>
          </a:r>
          <a:endParaRPr lang="en-US"/>
        </a:p>
      </dgm:t>
    </dgm:pt>
    <dgm:pt modelId="{91C0C6E6-82C3-4765-A427-9472B6AD1032}" type="parTrans" cxnId="{8996D50A-D82A-46DD-9B4A-E110EBF66B41}">
      <dgm:prSet/>
      <dgm:spPr/>
      <dgm:t>
        <a:bodyPr/>
        <a:lstStyle/>
        <a:p>
          <a:endParaRPr lang="en-US"/>
        </a:p>
      </dgm:t>
    </dgm:pt>
    <dgm:pt modelId="{8069C258-27D8-45B9-9996-2E529A55352B}" type="sibTrans" cxnId="{8996D50A-D82A-46DD-9B4A-E110EBF66B41}">
      <dgm:prSet/>
      <dgm:spPr/>
      <dgm:t>
        <a:bodyPr/>
        <a:lstStyle/>
        <a:p>
          <a:endParaRPr lang="en-US"/>
        </a:p>
      </dgm:t>
    </dgm:pt>
    <dgm:pt modelId="{0E0F1D52-C2F4-4EE0-B71A-8F7E0E4602C8}">
      <dgm:prSet/>
      <dgm:spPr/>
      <dgm:t>
        <a:bodyPr/>
        <a:lstStyle/>
        <a:p>
          <a:r>
            <a:rPr lang="en-US" i="1"/>
            <a:t>"ved at fokusere på fællesskabsfølelse i et meningsfuldt fælles tredje"</a:t>
          </a:r>
          <a:endParaRPr lang="en-US"/>
        </a:p>
      </dgm:t>
    </dgm:pt>
    <dgm:pt modelId="{C31DDA37-2C56-4DB8-B5ED-BF87B1A97968}" type="parTrans" cxnId="{C86404E7-F5DF-4235-B6C4-4C4A3472E20A}">
      <dgm:prSet/>
      <dgm:spPr/>
      <dgm:t>
        <a:bodyPr/>
        <a:lstStyle/>
        <a:p>
          <a:endParaRPr lang="en-US"/>
        </a:p>
      </dgm:t>
    </dgm:pt>
    <dgm:pt modelId="{140FA4AD-476A-4FBA-A0B7-3F5AF13581BE}" type="sibTrans" cxnId="{C86404E7-F5DF-4235-B6C4-4C4A3472E20A}">
      <dgm:prSet/>
      <dgm:spPr/>
      <dgm:t>
        <a:bodyPr/>
        <a:lstStyle/>
        <a:p>
          <a:endParaRPr lang="en-US"/>
        </a:p>
      </dgm:t>
    </dgm:pt>
    <dgm:pt modelId="{F3282F52-0DED-44FE-A397-F53694B0BE4D}" type="pres">
      <dgm:prSet presAssocID="{A02BE484-BF60-48B3-8C2E-3EEA25F79049}" presName="vert0" presStyleCnt="0">
        <dgm:presLayoutVars>
          <dgm:dir/>
          <dgm:animOne val="branch"/>
          <dgm:animLvl val="lvl"/>
        </dgm:presLayoutVars>
      </dgm:prSet>
      <dgm:spPr/>
    </dgm:pt>
    <dgm:pt modelId="{E8BCF420-5275-4CDA-A36C-8ED119548E60}" type="pres">
      <dgm:prSet presAssocID="{89945352-71B4-4406-B573-2BCC7FD5C380}" presName="thickLine" presStyleLbl="alignNode1" presStyleIdx="0" presStyleCnt="5"/>
      <dgm:spPr/>
    </dgm:pt>
    <dgm:pt modelId="{46873955-AFE7-41C4-A75C-94D8B1427CFC}" type="pres">
      <dgm:prSet presAssocID="{89945352-71B4-4406-B573-2BCC7FD5C380}" presName="horz1" presStyleCnt="0"/>
      <dgm:spPr/>
    </dgm:pt>
    <dgm:pt modelId="{CD768922-D4C5-43D4-B832-9847DAAE0D93}" type="pres">
      <dgm:prSet presAssocID="{89945352-71B4-4406-B573-2BCC7FD5C380}" presName="tx1" presStyleLbl="revTx" presStyleIdx="0" presStyleCnt="5"/>
      <dgm:spPr/>
    </dgm:pt>
    <dgm:pt modelId="{C09E9244-1879-41B0-8D61-2E5687B59C06}" type="pres">
      <dgm:prSet presAssocID="{89945352-71B4-4406-B573-2BCC7FD5C380}" presName="vert1" presStyleCnt="0"/>
      <dgm:spPr/>
    </dgm:pt>
    <dgm:pt modelId="{B6D28F06-DC33-4DF9-A7B6-17957D39FCCA}" type="pres">
      <dgm:prSet presAssocID="{CABB2789-8A90-4A77-A50D-0AC2BE880058}" presName="thickLine" presStyleLbl="alignNode1" presStyleIdx="1" presStyleCnt="5"/>
      <dgm:spPr/>
    </dgm:pt>
    <dgm:pt modelId="{5C634D13-3CBA-4E96-8102-9AD03E04ACC6}" type="pres">
      <dgm:prSet presAssocID="{CABB2789-8A90-4A77-A50D-0AC2BE880058}" presName="horz1" presStyleCnt="0"/>
      <dgm:spPr/>
    </dgm:pt>
    <dgm:pt modelId="{1B670D92-3DF1-42DF-B4E3-5F6F88C00C8F}" type="pres">
      <dgm:prSet presAssocID="{CABB2789-8A90-4A77-A50D-0AC2BE880058}" presName="tx1" presStyleLbl="revTx" presStyleIdx="1" presStyleCnt="5"/>
      <dgm:spPr/>
    </dgm:pt>
    <dgm:pt modelId="{6BB034BF-0D9E-413F-9398-C7486B2DD6F6}" type="pres">
      <dgm:prSet presAssocID="{CABB2789-8A90-4A77-A50D-0AC2BE880058}" presName="vert1" presStyleCnt="0"/>
      <dgm:spPr/>
    </dgm:pt>
    <dgm:pt modelId="{EFAF0802-8BF8-4724-9E39-C482446C3345}" type="pres">
      <dgm:prSet presAssocID="{72EE9D92-7D83-48AA-BBA7-FF1778F5FF88}" presName="thickLine" presStyleLbl="alignNode1" presStyleIdx="2" presStyleCnt="5"/>
      <dgm:spPr/>
    </dgm:pt>
    <dgm:pt modelId="{9A4E4613-D69A-42AD-8768-C06FA5979AC9}" type="pres">
      <dgm:prSet presAssocID="{72EE9D92-7D83-48AA-BBA7-FF1778F5FF88}" presName="horz1" presStyleCnt="0"/>
      <dgm:spPr/>
    </dgm:pt>
    <dgm:pt modelId="{B7DBDE99-3098-47CA-B148-39F1D6CE57D6}" type="pres">
      <dgm:prSet presAssocID="{72EE9D92-7D83-48AA-BBA7-FF1778F5FF88}" presName="tx1" presStyleLbl="revTx" presStyleIdx="2" presStyleCnt="5"/>
      <dgm:spPr/>
    </dgm:pt>
    <dgm:pt modelId="{BBB534D8-113A-491E-9A14-4B99132BD960}" type="pres">
      <dgm:prSet presAssocID="{72EE9D92-7D83-48AA-BBA7-FF1778F5FF88}" presName="vert1" presStyleCnt="0"/>
      <dgm:spPr/>
    </dgm:pt>
    <dgm:pt modelId="{A99E20DF-8F6D-403E-ACF6-078280BB4F53}" type="pres">
      <dgm:prSet presAssocID="{4E6C945C-D06C-4FD1-8832-C033F62E6001}" presName="thickLine" presStyleLbl="alignNode1" presStyleIdx="3" presStyleCnt="5"/>
      <dgm:spPr/>
    </dgm:pt>
    <dgm:pt modelId="{87EDA737-73EE-4E9C-B30E-35FF9F296D31}" type="pres">
      <dgm:prSet presAssocID="{4E6C945C-D06C-4FD1-8832-C033F62E6001}" presName="horz1" presStyleCnt="0"/>
      <dgm:spPr/>
    </dgm:pt>
    <dgm:pt modelId="{18A567B5-9B8C-4660-923A-9EFBCE5FC5CF}" type="pres">
      <dgm:prSet presAssocID="{4E6C945C-D06C-4FD1-8832-C033F62E6001}" presName="tx1" presStyleLbl="revTx" presStyleIdx="3" presStyleCnt="5"/>
      <dgm:spPr/>
    </dgm:pt>
    <dgm:pt modelId="{AB2B44B8-78DA-4A38-9701-79F68B341E3B}" type="pres">
      <dgm:prSet presAssocID="{4E6C945C-D06C-4FD1-8832-C033F62E6001}" presName="vert1" presStyleCnt="0"/>
      <dgm:spPr/>
    </dgm:pt>
    <dgm:pt modelId="{0000EB29-8207-4403-A05D-068602834F5F}" type="pres">
      <dgm:prSet presAssocID="{0E0F1D52-C2F4-4EE0-B71A-8F7E0E4602C8}" presName="thickLine" presStyleLbl="alignNode1" presStyleIdx="4" presStyleCnt="5"/>
      <dgm:spPr/>
    </dgm:pt>
    <dgm:pt modelId="{ED9558AB-1C4B-46EA-9890-A25B32966F95}" type="pres">
      <dgm:prSet presAssocID="{0E0F1D52-C2F4-4EE0-B71A-8F7E0E4602C8}" presName="horz1" presStyleCnt="0"/>
      <dgm:spPr/>
    </dgm:pt>
    <dgm:pt modelId="{545E3101-38DE-4D81-AB16-AC0F36B42181}" type="pres">
      <dgm:prSet presAssocID="{0E0F1D52-C2F4-4EE0-B71A-8F7E0E4602C8}" presName="tx1" presStyleLbl="revTx" presStyleIdx="4" presStyleCnt="5"/>
      <dgm:spPr/>
    </dgm:pt>
    <dgm:pt modelId="{B222430F-A39A-40B6-B2A9-310FA1BA0E81}" type="pres">
      <dgm:prSet presAssocID="{0E0F1D52-C2F4-4EE0-B71A-8F7E0E4602C8}" presName="vert1" presStyleCnt="0"/>
      <dgm:spPr/>
    </dgm:pt>
  </dgm:ptLst>
  <dgm:cxnLst>
    <dgm:cxn modelId="{8996D50A-D82A-46DD-9B4A-E110EBF66B41}" srcId="{A02BE484-BF60-48B3-8C2E-3EEA25F79049}" destId="{4E6C945C-D06C-4FD1-8832-C033F62E6001}" srcOrd="3" destOrd="0" parTransId="{91C0C6E6-82C3-4765-A427-9472B6AD1032}" sibTransId="{8069C258-27D8-45B9-9996-2E529A55352B}"/>
    <dgm:cxn modelId="{2170DF13-63B4-4F1B-BB44-1EF36472E747}" type="presOf" srcId="{4E6C945C-D06C-4FD1-8832-C033F62E6001}" destId="{18A567B5-9B8C-4660-923A-9EFBCE5FC5CF}" srcOrd="0" destOrd="0" presId="urn:microsoft.com/office/officeart/2008/layout/LinedList"/>
    <dgm:cxn modelId="{A2201437-8071-4A10-8ADE-A2CAC01DFE3A}" srcId="{A02BE484-BF60-48B3-8C2E-3EEA25F79049}" destId="{CABB2789-8A90-4A77-A50D-0AC2BE880058}" srcOrd="1" destOrd="0" parTransId="{E6B98B12-D4A0-4E3A-969E-0CA2F30CA421}" sibTransId="{A525F0A1-31AC-4976-92A5-6340B243E429}"/>
    <dgm:cxn modelId="{4E4DE142-2702-482B-826D-E518F2C5B934}" type="presOf" srcId="{CABB2789-8A90-4A77-A50D-0AC2BE880058}" destId="{1B670D92-3DF1-42DF-B4E3-5F6F88C00C8F}" srcOrd="0" destOrd="0" presId="urn:microsoft.com/office/officeart/2008/layout/LinedList"/>
    <dgm:cxn modelId="{9F9CDD6A-54BB-44DB-A2B9-81ADF0B2E80C}" srcId="{A02BE484-BF60-48B3-8C2E-3EEA25F79049}" destId="{89945352-71B4-4406-B573-2BCC7FD5C380}" srcOrd="0" destOrd="0" parTransId="{9886C9EA-B77E-4954-864B-B05F2C7E48BC}" sibTransId="{802C9372-E572-4784-9BB1-23B83458F9E7}"/>
    <dgm:cxn modelId="{4459C88F-644E-4C6F-AEC7-46E384437B85}" type="presOf" srcId="{0E0F1D52-C2F4-4EE0-B71A-8F7E0E4602C8}" destId="{545E3101-38DE-4D81-AB16-AC0F36B42181}" srcOrd="0" destOrd="0" presId="urn:microsoft.com/office/officeart/2008/layout/LinedList"/>
    <dgm:cxn modelId="{0343D5A1-D4F7-497E-A442-B374F817935B}" srcId="{A02BE484-BF60-48B3-8C2E-3EEA25F79049}" destId="{72EE9D92-7D83-48AA-BBA7-FF1778F5FF88}" srcOrd="2" destOrd="0" parTransId="{03CDF40D-9225-46CC-90BF-7D3FE1152678}" sibTransId="{CACF0F01-FE03-48DC-87F4-9E9F219A8E1A}"/>
    <dgm:cxn modelId="{6BA46DA2-7446-4B04-910A-4F03018D4C3D}" type="presOf" srcId="{A02BE484-BF60-48B3-8C2E-3EEA25F79049}" destId="{F3282F52-0DED-44FE-A397-F53694B0BE4D}" srcOrd="0" destOrd="0" presId="urn:microsoft.com/office/officeart/2008/layout/LinedList"/>
    <dgm:cxn modelId="{FA6F5FDF-7187-4EDB-A3CC-B43CF9B0AAAE}" type="presOf" srcId="{72EE9D92-7D83-48AA-BBA7-FF1778F5FF88}" destId="{B7DBDE99-3098-47CA-B148-39F1D6CE57D6}" srcOrd="0" destOrd="0" presId="urn:microsoft.com/office/officeart/2008/layout/LinedList"/>
    <dgm:cxn modelId="{C86404E7-F5DF-4235-B6C4-4C4A3472E20A}" srcId="{A02BE484-BF60-48B3-8C2E-3EEA25F79049}" destId="{0E0F1D52-C2F4-4EE0-B71A-8F7E0E4602C8}" srcOrd="4" destOrd="0" parTransId="{C31DDA37-2C56-4DB8-B5ED-BF87B1A97968}" sibTransId="{140FA4AD-476A-4FBA-A0B7-3F5AF13581BE}"/>
    <dgm:cxn modelId="{F8F72DF2-4F6B-4E91-8D31-BEB4A930A9F9}" type="presOf" srcId="{89945352-71B4-4406-B573-2BCC7FD5C380}" destId="{CD768922-D4C5-43D4-B832-9847DAAE0D93}" srcOrd="0" destOrd="0" presId="urn:microsoft.com/office/officeart/2008/layout/LinedList"/>
    <dgm:cxn modelId="{D9DA2B29-8656-49E5-B392-FBB2AF250464}" type="presParOf" srcId="{F3282F52-0DED-44FE-A397-F53694B0BE4D}" destId="{E8BCF420-5275-4CDA-A36C-8ED119548E60}" srcOrd="0" destOrd="0" presId="urn:microsoft.com/office/officeart/2008/layout/LinedList"/>
    <dgm:cxn modelId="{24C4EF24-4B4A-4B99-B3F5-157ACE39D44B}" type="presParOf" srcId="{F3282F52-0DED-44FE-A397-F53694B0BE4D}" destId="{46873955-AFE7-41C4-A75C-94D8B1427CFC}" srcOrd="1" destOrd="0" presId="urn:microsoft.com/office/officeart/2008/layout/LinedList"/>
    <dgm:cxn modelId="{9687DFB4-96A2-4041-94FF-302867815035}" type="presParOf" srcId="{46873955-AFE7-41C4-A75C-94D8B1427CFC}" destId="{CD768922-D4C5-43D4-B832-9847DAAE0D93}" srcOrd="0" destOrd="0" presId="urn:microsoft.com/office/officeart/2008/layout/LinedList"/>
    <dgm:cxn modelId="{BE3A3796-762A-48AF-93E2-5167362F1633}" type="presParOf" srcId="{46873955-AFE7-41C4-A75C-94D8B1427CFC}" destId="{C09E9244-1879-41B0-8D61-2E5687B59C06}" srcOrd="1" destOrd="0" presId="urn:microsoft.com/office/officeart/2008/layout/LinedList"/>
    <dgm:cxn modelId="{89D2463B-29A8-49CB-B1C5-065234D26629}" type="presParOf" srcId="{F3282F52-0DED-44FE-A397-F53694B0BE4D}" destId="{B6D28F06-DC33-4DF9-A7B6-17957D39FCCA}" srcOrd="2" destOrd="0" presId="urn:microsoft.com/office/officeart/2008/layout/LinedList"/>
    <dgm:cxn modelId="{CC8748FB-48C0-4AD0-87E2-D8E01C844D91}" type="presParOf" srcId="{F3282F52-0DED-44FE-A397-F53694B0BE4D}" destId="{5C634D13-3CBA-4E96-8102-9AD03E04ACC6}" srcOrd="3" destOrd="0" presId="urn:microsoft.com/office/officeart/2008/layout/LinedList"/>
    <dgm:cxn modelId="{C06D5853-7DBB-45BF-9D8B-01FCA0EC05EF}" type="presParOf" srcId="{5C634D13-3CBA-4E96-8102-9AD03E04ACC6}" destId="{1B670D92-3DF1-42DF-B4E3-5F6F88C00C8F}" srcOrd="0" destOrd="0" presId="urn:microsoft.com/office/officeart/2008/layout/LinedList"/>
    <dgm:cxn modelId="{66E8A2A1-C715-4303-81BF-C1F701A20C33}" type="presParOf" srcId="{5C634D13-3CBA-4E96-8102-9AD03E04ACC6}" destId="{6BB034BF-0D9E-413F-9398-C7486B2DD6F6}" srcOrd="1" destOrd="0" presId="urn:microsoft.com/office/officeart/2008/layout/LinedList"/>
    <dgm:cxn modelId="{5050F989-D89B-4F44-BFBC-F7E3559058DC}" type="presParOf" srcId="{F3282F52-0DED-44FE-A397-F53694B0BE4D}" destId="{EFAF0802-8BF8-4724-9E39-C482446C3345}" srcOrd="4" destOrd="0" presId="urn:microsoft.com/office/officeart/2008/layout/LinedList"/>
    <dgm:cxn modelId="{ABA6283C-09FF-47C9-8841-CFBBA2405358}" type="presParOf" srcId="{F3282F52-0DED-44FE-A397-F53694B0BE4D}" destId="{9A4E4613-D69A-42AD-8768-C06FA5979AC9}" srcOrd="5" destOrd="0" presId="urn:microsoft.com/office/officeart/2008/layout/LinedList"/>
    <dgm:cxn modelId="{5D7252C0-F4D0-4E8F-A524-29E72FDBF628}" type="presParOf" srcId="{9A4E4613-D69A-42AD-8768-C06FA5979AC9}" destId="{B7DBDE99-3098-47CA-B148-39F1D6CE57D6}" srcOrd="0" destOrd="0" presId="urn:microsoft.com/office/officeart/2008/layout/LinedList"/>
    <dgm:cxn modelId="{D5B4112D-D628-40B8-BCD0-D37D72348680}" type="presParOf" srcId="{9A4E4613-D69A-42AD-8768-C06FA5979AC9}" destId="{BBB534D8-113A-491E-9A14-4B99132BD960}" srcOrd="1" destOrd="0" presId="urn:microsoft.com/office/officeart/2008/layout/LinedList"/>
    <dgm:cxn modelId="{FDA3ED4D-32BB-4CD6-B328-1EA1F7070969}" type="presParOf" srcId="{F3282F52-0DED-44FE-A397-F53694B0BE4D}" destId="{A99E20DF-8F6D-403E-ACF6-078280BB4F53}" srcOrd="6" destOrd="0" presId="urn:microsoft.com/office/officeart/2008/layout/LinedList"/>
    <dgm:cxn modelId="{E077A908-DD1E-4F2C-8AD7-7980525F779A}" type="presParOf" srcId="{F3282F52-0DED-44FE-A397-F53694B0BE4D}" destId="{87EDA737-73EE-4E9C-B30E-35FF9F296D31}" srcOrd="7" destOrd="0" presId="urn:microsoft.com/office/officeart/2008/layout/LinedList"/>
    <dgm:cxn modelId="{E8C54F4B-2314-4A62-B65B-1C5423E07EE0}" type="presParOf" srcId="{87EDA737-73EE-4E9C-B30E-35FF9F296D31}" destId="{18A567B5-9B8C-4660-923A-9EFBCE5FC5CF}" srcOrd="0" destOrd="0" presId="urn:microsoft.com/office/officeart/2008/layout/LinedList"/>
    <dgm:cxn modelId="{FC309BDC-B635-4DA7-A47E-A2F8B8573C87}" type="presParOf" srcId="{87EDA737-73EE-4E9C-B30E-35FF9F296D31}" destId="{AB2B44B8-78DA-4A38-9701-79F68B341E3B}" srcOrd="1" destOrd="0" presId="urn:microsoft.com/office/officeart/2008/layout/LinedList"/>
    <dgm:cxn modelId="{EECFEBA9-9B07-49BE-97D2-4B8865BC8FB8}" type="presParOf" srcId="{F3282F52-0DED-44FE-A397-F53694B0BE4D}" destId="{0000EB29-8207-4403-A05D-068602834F5F}" srcOrd="8" destOrd="0" presId="urn:microsoft.com/office/officeart/2008/layout/LinedList"/>
    <dgm:cxn modelId="{D64B89E8-63F0-43CA-B904-AC4E29E98D9A}" type="presParOf" srcId="{F3282F52-0DED-44FE-A397-F53694B0BE4D}" destId="{ED9558AB-1C4B-46EA-9890-A25B32966F95}" srcOrd="9" destOrd="0" presId="urn:microsoft.com/office/officeart/2008/layout/LinedList"/>
    <dgm:cxn modelId="{137F791F-125F-42B6-8C6D-96199F6408D0}" type="presParOf" srcId="{ED9558AB-1C4B-46EA-9890-A25B32966F95}" destId="{545E3101-38DE-4D81-AB16-AC0F36B42181}" srcOrd="0" destOrd="0" presId="urn:microsoft.com/office/officeart/2008/layout/LinedList"/>
    <dgm:cxn modelId="{5B2136CE-1AAF-4889-9719-77ED9E295539}" type="presParOf" srcId="{ED9558AB-1C4B-46EA-9890-A25B32966F95}" destId="{B222430F-A39A-40B6-B2A9-310FA1BA0E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CA7A1-FC39-4BA7-8E45-6AFCF93FD6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D21B7C-FD33-43E1-B454-4AFE50551036}">
      <dgm:prSet/>
      <dgm:spPr/>
      <dgm:t>
        <a:bodyPr/>
        <a:lstStyle/>
        <a:p>
          <a:r>
            <a:rPr lang="da-DK"/>
            <a:t>Julefrokost med mere</a:t>
          </a:r>
          <a:endParaRPr lang="en-US"/>
        </a:p>
      </dgm:t>
    </dgm:pt>
    <dgm:pt modelId="{787F99C4-DCC4-4DDC-BB81-CC526CF1E49F}" type="parTrans" cxnId="{3E52B1DE-19E8-4037-B644-2C2940F2AD6E}">
      <dgm:prSet/>
      <dgm:spPr/>
      <dgm:t>
        <a:bodyPr/>
        <a:lstStyle/>
        <a:p>
          <a:endParaRPr lang="en-US"/>
        </a:p>
      </dgm:t>
    </dgm:pt>
    <dgm:pt modelId="{A3B2FC23-A968-40FC-AE9C-F916808FF52D}" type="sibTrans" cxnId="{3E52B1DE-19E8-4037-B644-2C2940F2AD6E}">
      <dgm:prSet/>
      <dgm:spPr/>
      <dgm:t>
        <a:bodyPr/>
        <a:lstStyle/>
        <a:p>
          <a:endParaRPr lang="en-US"/>
        </a:p>
      </dgm:t>
    </dgm:pt>
    <dgm:pt modelId="{A23E74DD-DFE5-4A6D-8091-006BF2D46223}">
      <dgm:prSet/>
      <dgm:spPr/>
      <dgm:t>
        <a:bodyPr/>
        <a:lstStyle/>
        <a:p>
          <a:r>
            <a:rPr lang="da-DK"/>
            <a:t>Lave mad sammen</a:t>
          </a:r>
          <a:endParaRPr lang="en-US"/>
        </a:p>
      </dgm:t>
    </dgm:pt>
    <dgm:pt modelId="{3F57F733-92E7-440A-AC07-CBCD19FA23EC}" type="parTrans" cxnId="{F657169F-41A3-404B-8334-068D4F76C03F}">
      <dgm:prSet/>
      <dgm:spPr/>
      <dgm:t>
        <a:bodyPr/>
        <a:lstStyle/>
        <a:p>
          <a:endParaRPr lang="en-US"/>
        </a:p>
      </dgm:t>
    </dgm:pt>
    <dgm:pt modelId="{38038E9A-6125-4CE5-B7DD-552D1285ED2B}" type="sibTrans" cxnId="{F657169F-41A3-404B-8334-068D4F76C03F}">
      <dgm:prSet/>
      <dgm:spPr/>
      <dgm:t>
        <a:bodyPr/>
        <a:lstStyle/>
        <a:p>
          <a:endParaRPr lang="en-US"/>
        </a:p>
      </dgm:t>
    </dgm:pt>
    <dgm:pt modelId="{221DE318-3CEA-43DD-B098-70BADD4920F9}">
      <dgm:prSet/>
      <dgm:spPr/>
      <dgm:t>
        <a:bodyPr/>
        <a:lstStyle/>
        <a:p>
          <a:r>
            <a:rPr lang="da-DK"/>
            <a:t>Korsang og madlavning</a:t>
          </a:r>
          <a:endParaRPr lang="en-US"/>
        </a:p>
      </dgm:t>
    </dgm:pt>
    <dgm:pt modelId="{6D9DF1AA-9AD2-4B00-8136-89EB935BBE36}" type="parTrans" cxnId="{5AFBD856-BE0C-4CC8-A932-8E68161612AE}">
      <dgm:prSet/>
      <dgm:spPr/>
      <dgm:t>
        <a:bodyPr/>
        <a:lstStyle/>
        <a:p>
          <a:endParaRPr lang="en-US"/>
        </a:p>
      </dgm:t>
    </dgm:pt>
    <dgm:pt modelId="{8BCA12D0-CEAC-4CDE-A558-40AE67827FBB}" type="sibTrans" cxnId="{5AFBD856-BE0C-4CC8-A932-8E68161612AE}">
      <dgm:prSet/>
      <dgm:spPr/>
      <dgm:t>
        <a:bodyPr/>
        <a:lstStyle/>
        <a:p>
          <a:endParaRPr lang="en-US"/>
        </a:p>
      </dgm:t>
    </dgm:pt>
    <dgm:pt modelId="{718FA198-4AAB-4D79-BCAF-6DD2D9C125AB}">
      <dgm:prSet/>
      <dgm:spPr/>
      <dgm:t>
        <a:bodyPr/>
        <a:lstStyle/>
        <a:p>
          <a:r>
            <a:rPr lang="da-DK"/>
            <a:t>Teater/foredrag</a:t>
          </a:r>
          <a:endParaRPr lang="en-US"/>
        </a:p>
      </dgm:t>
    </dgm:pt>
    <dgm:pt modelId="{AC7F520F-D4C1-4497-B18F-0E8FF1825290}" type="parTrans" cxnId="{AFFED6E3-24DB-4AFC-8CEC-EC251B1228DF}">
      <dgm:prSet/>
      <dgm:spPr/>
      <dgm:t>
        <a:bodyPr/>
        <a:lstStyle/>
        <a:p>
          <a:endParaRPr lang="en-US"/>
        </a:p>
      </dgm:t>
    </dgm:pt>
    <dgm:pt modelId="{E92DA4EB-DF4A-46D0-BC73-00ECF629FE10}" type="sibTrans" cxnId="{AFFED6E3-24DB-4AFC-8CEC-EC251B1228DF}">
      <dgm:prSet/>
      <dgm:spPr/>
      <dgm:t>
        <a:bodyPr/>
        <a:lstStyle/>
        <a:p>
          <a:endParaRPr lang="en-US"/>
        </a:p>
      </dgm:t>
    </dgm:pt>
    <dgm:pt modelId="{37C06F7B-32BB-4EE7-8787-0CDC7477ED22}">
      <dgm:prSet/>
      <dgm:spPr/>
      <dgm:t>
        <a:bodyPr/>
        <a:lstStyle/>
        <a:p>
          <a:r>
            <a:rPr lang="da-DK"/>
            <a:t>Musik/koncerter</a:t>
          </a:r>
          <a:endParaRPr lang="en-US"/>
        </a:p>
      </dgm:t>
    </dgm:pt>
    <dgm:pt modelId="{1A9BD4C1-4E79-4FBF-B1E6-AA955FDD73C7}" type="parTrans" cxnId="{CE2D536C-F385-40EF-975E-D3CDF8C3D7B8}">
      <dgm:prSet/>
      <dgm:spPr/>
      <dgm:t>
        <a:bodyPr/>
        <a:lstStyle/>
        <a:p>
          <a:endParaRPr lang="en-US"/>
        </a:p>
      </dgm:t>
    </dgm:pt>
    <dgm:pt modelId="{158A71E4-3253-48DD-83A9-24BBC7FF77DF}" type="sibTrans" cxnId="{CE2D536C-F385-40EF-975E-D3CDF8C3D7B8}">
      <dgm:prSet/>
      <dgm:spPr/>
      <dgm:t>
        <a:bodyPr/>
        <a:lstStyle/>
        <a:p>
          <a:endParaRPr lang="en-US"/>
        </a:p>
      </dgm:t>
    </dgm:pt>
    <dgm:pt modelId="{BB3578F4-14D7-42D4-B903-B1D464C3DC61}">
      <dgm:prSet/>
      <dgm:spPr/>
      <dgm:t>
        <a:bodyPr/>
        <a:lstStyle/>
        <a:p>
          <a:r>
            <a:rPr lang="da-DK"/>
            <a:t>Padeltennis</a:t>
          </a:r>
          <a:endParaRPr lang="en-US"/>
        </a:p>
      </dgm:t>
    </dgm:pt>
    <dgm:pt modelId="{B9D359F0-2588-4A88-BC99-1B4BFBAB12C5}" type="parTrans" cxnId="{F5E0629A-B5F6-43FA-8D71-99C8A349D40F}">
      <dgm:prSet/>
      <dgm:spPr/>
      <dgm:t>
        <a:bodyPr/>
        <a:lstStyle/>
        <a:p>
          <a:endParaRPr lang="en-US"/>
        </a:p>
      </dgm:t>
    </dgm:pt>
    <dgm:pt modelId="{8F15CCA7-242C-48A5-96F5-B6718D798649}" type="sibTrans" cxnId="{F5E0629A-B5F6-43FA-8D71-99C8A349D40F}">
      <dgm:prSet/>
      <dgm:spPr/>
      <dgm:t>
        <a:bodyPr/>
        <a:lstStyle/>
        <a:p>
          <a:endParaRPr lang="en-US"/>
        </a:p>
      </dgm:t>
    </dgm:pt>
    <dgm:pt modelId="{AB064884-474D-4C9E-89A5-87118EAFE75E}">
      <dgm:prSet/>
      <dgm:spPr/>
      <dgm:t>
        <a:bodyPr/>
        <a:lstStyle/>
        <a:p>
          <a:r>
            <a:rPr lang="da-DK"/>
            <a:t>Fitness</a:t>
          </a:r>
          <a:endParaRPr lang="en-US"/>
        </a:p>
      </dgm:t>
    </dgm:pt>
    <dgm:pt modelId="{7859D032-B5EB-4F64-965B-AE3B4A894E9F}" type="parTrans" cxnId="{0ACE2340-CA4D-44A0-8526-AFD22BFD5F05}">
      <dgm:prSet/>
      <dgm:spPr/>
      <dgm:t>
        <a:bodyPr/>
        <a:lstStyle/>
        <a:p>
          <a:endParaRPr lang="en-US"/>
        </a:p>
      </dgm:t>
    </dgm:pt>
    <dgm:pt modelId="{1812E36B-6B6B-4EE9-9D25-42F4D933E49B}" type="sibTrans" cxnId="{0ACE2340-CA4D-44A0-8526-AFD22BFD5F05}">
      <dgm:prSet/>
      <dgm:spPr/>
      <dgm:t>
        <a:bodyPr/>
        <a:lstStyle/>
        <a:p>
          <a:endParaRPr lang="en-US"/>
        </a:p>
      </dgm:t>
    </dgm:pt>
    <dgm:pt modelId="{3523CD78-8D6F-4B40-8FE4-8FC1FB6947AF}">
      <dgm:prSet/>
      <dgm:spPr/>
      <dgm:t>
        <a:bodyPr/>
        <a:lstStyle/>
        <a:p>
          <a:r>
            <a:rPr lang="da-DK"/>
            <a:t>Tour de chambre</a:t>
          </a:r>
          <a:endParaRPr lang="en-US"/>
        </a:p>
      </dgm:t>
    </dgm:pt>
    <dgm:pt modelId="{153FA020-71E3-4736-97BE-CAE908589AF3}" type="parTrans" cxnId="{2A79112D-C292-4812-A47F-A9ECB84F503E}">
      <dgm:prSet/>
      <dgm:spPr/>
      <dgm:t>
        <a:bodyPr/>
        <a:lstStyle/>
        <a:p>
          <a:endParaRPr lang="en-US"/>
        </a:p>
      </dgm:t>
    </dgm:pt>
    <dgm:pt modelId="{4A6BED40-DED8-45BD-969B-E293C1F3B49F}" type="sibTrans" cxnId="{2A79112D-C292-4812-A47F-A9ECB84F503E}">
      <dgm:prSet/>
      <dgm:spPr/>
      <dgm:t>
        <a:bodyPr/>
        <a:lstStyle/>
        <a:p>
          <a:endParaRPr lang="en-US"/>
        </a:p>
      </dgm:t>
    </dgm:pt>
    <dgm:pt modelId="{B5E6F9D5-1C2E-40AC-B316-25F800954BFA}">
      <dgm:prSet/>
      <dgm:spPr/>
      <dgm:t>
        <a:bodyPr/>
        <a:lstStyle/>
        <a:p>
          <a:r>
            <a:rPr lang="da-DK"/>
            <a:t>Bogklub på tværs</a:t>
          </a:r>
          <a:endParaRPr lang="en-US"/>
        </a:p>
      </dgm:t>
    </dgm:pt>
    <dgm:pt modelId="{6099A760-E7D8-4AC4-9916-9D21574A7CDD}" type="parTrans" cxnId="{5DC644F1-6C51-45A8-9C66-03896B4C9283}">
      <dgm:prSet/>
      <dgm:spPr/>
      <dgm:t>
        <a:bodyPr/>
        <a:lstStyle/>
        <a:p>
          <a:endParaRPr lang="en-US"/>
        </a:p>
      </dgm:t>
    </dgm:pt>
    <dgm:pt modelId="{55818DC3-F3CB-4A46-889E-6D74ECD51754}" type="sibTrans" cxnId="{5DC644F1-6C51-45A8-9C66-03896B4C9283}">
      <dgm:prSet/>
      <dgm:spPr/>
      <dgm:t>
        <a:bodyPr/>
        <a:lstStyle/>
        <a:p>
          <a:endParaRPr lang="en-US"/>
        </a:p>
      </dgm:t>
    </dgm:pt>
    <dgm:pt modelId="{F929BAD7-085E-4418-89A2-909E58F7E27F}">
      <dgm:prSet/>
      <dgm:spPr/>
      <dgm:t>
        <a:bodyPr/>
        <a:lstStyle/>
        <a:p>
          <a:r>
            <a:rPr lang="da-DK" i="1"/>
            <a:t>"efteruddannelse af undervisere med henblik på redskaber til fællesskabsdannelse"</a:t>
          </a:r>
          <a:endParaRPr lang="en-US"/>
        </a:p>
      </dgm:t>
    </dgm:pt>
    <dgm:pt modelId="{61A89069-EFB7-4A93-8159-BD0784A8922E}" type="parTrans" cxnId="{574D69DC-83E8-421E-972A-AD8CA3C22B37}">
      <dgm:prSet/>
      <dgm:spPr/>
      <dgm:t>
        <a:bodyPr/>
        <a:lstStyle/>
        <a:p>
          <a:endParaRPr lang="en-US"/>
        </a:p>
      </dgm:t>
    </dgm:pt>
    <dgm:pt modelId="{CC581B95-3ADD-4F13-AF02-27465B91A294}" type="sibTrans" cxnId="{574D69DC-83E8-421E-972A-AD8CA3C22B37}">
      <dgm:prSet/>
      <dgm:spPr/>
      <dgm:t>
        <a:bodyPr/>
        <a:lstStyle/>
        <a:p>
          <a:endParaRPr lang="en-US"/>
        </a:p>
      </dgm:t>
    </dgm:pt>
    <dgm:pt modelId="{3B2A900F-0834-4CDF-96E9-A324A3205DB6}">
      <dgm:prSet/>
      <dgm:spPr/>
      <dgm:t>
        <a:bodyPr/>
        <a:lstStyle/>
        <a:p>
          <a:r>
            <a:rPr lang="da-DK" i="1"/>
            <a:t>"opgaver rundt på hele skolen, fx i forskellige værksteder"</a:t>
          </a:r>
          <a:endParaRPr lang="en-US"/>
        </a:p>
      </dgm:t>
    </dgm:pt>
    <dgm:pt modelId="{0ECA4582-3FAB-4614-9A44-38273E8A5606}" type="parTrans" cxnId="{F4962D4D-6271-49E2-B4E9-1CF2495882EA}">
      <dgm:prSet/>
      <dgm:spPr/>
      <dgm:t>
        <a:bodyPr/>
        <a:lstStyle/>
        <a:p>
          <a:endParaRPr lang="en-US"/>
        </a:p>
      </dgm:t>
    </dgm:pt>
    <dgm:pt modelId="{79460E17-B271-400F-84FE-08A69B54C880}" type="sibTrans" cxnId="{F4962D4D-6271-49E2-B4E9-1CF2495882EA}">
      <dgm:prSet/>
      <dgm:spPr/>
      <dgm:t>
        <a:bodyPr/>
        <a:lstStyle/>
        <a:p>
          <a:endParaRPr lang="en-US"/>
        </a:p>
      </dgm:t>
    </dgm:pt>
    <dgm:pt modelId="{29C66736-6080-4E04-8184-41E2F011E1CC}">
      <dgm:prSet/>
      <dgm:spPr/>
      <dgm:t>
        <a:bodyPr/>
        <a:lstStyle/>
        <a:p>
          <a:r>
            <a:rPr lang="da-DK" i="1"/>
            <a:t>"sociale aktiviteter fx korsang og madlavning"</a:t>
          </a:r>
          <a:endParaRPr lang="en-US"/>
        </a:p>
      </dgm:t>
    </dgm:pt>
    <dgm:pt modelId="{5B17AFC5-68A5-4372-9350-B9F705A30C3B}" type="parTrans" cxnId="{012209C4-B29F-4953-B063-686189309A8B}">
      <dgm:prSet/>
      <dgm:spPr/>
      <dgm:t>
        <a:bodyPr/>
        <a:lstStyle/>
        <a:p>
          <a:endParaRPr lang="en-US"/>
        </a:p>
      </dgm:t>
    </dgm:pt>
    <dgm:pt modelId="{B3D5DD9D-DCC3-4E0B-A86E-04E1E2F87621}" type="sibTrans" cxnId="{012209C4-B29F-4953-B063-686189309A8B}">
      <dgm:prSet/>
      <dgm:spPr/>
      <dgm:t>
        <a:bodyPr/>
        <a:lstStyle/>
        <a:p>
          <a:endParaRPr lang="en-US"/>
        </a:p>
      </dgm:t>
    </dgm:pt>
    <dgm:pt modelId="{36A9AF1F-DBDB-474A-9324-8F7E5A92DA02}" type="pres">
      <dgm:prSet presAssocID="{C6ECA7A1-FC39-4BA7-8E45-6AFCF93FD6E1}" presName="diagram" presStyleCnt="0">
        <dgm:presLayoutVars>
          <dgm:dir/>
          <dgm:resizeHandles val="exact"/>
        </dgm:presLayoutVars>
      </dgm:prSet>
      <dgm:spPr/>
    </dgm:pt>
    <dgm:pt modelId="{F520C2A5-22E0-47A1-9E43-3FAA7437B45B}" type="pres">
      <dgm:prSet presAssocID="{30D21B7C-FD33-43E1-B454-4AFE50551036}" presName="node" presStyleLbl="node1" presStyleIdx="0" presStyleCnt="12">
        <dgm:presLayoutVars>
          <dgm:bulletEnabled val="1"/>
        </dgm:presLayoutVars>
      </dgm:prSet>
      <dgm:spPr/>
    </dgm:pt>
    <dgm:pt modelId="{1A334E5F-5F64-4A76-89A3-E58D9B6D6883}" type="pres">
      <dgm:prSet presAssocID="{A3B2FC23-A968-40FC-AE9C-F916808FF52D}" presName="sibTrans" presStyleCnt="0"/>
      <dgm:spPr/>
    </dgm:pt>
    <dgm:pt modelId="{8E293B71-194C-40EA-B3F5-570D5E7209DC}" type="pres">
      <dgm:prSet presAssocID="{A23E74DD-DFE5-4A6D-8091-006BF2D46223}" presName="node" presStyleLbl="node1" presStyleIdx="1" presStyleCnt="12">
        <dgm:presLayoutVars>
          <dgm:bulletEnabled val="1"/>
        </dgm:presLayoutVars>
      </dgm:prSet>
      <dgm:spPr/>
    </dgm:pt>
    <dgm:pt modelId="{0B6A3B3B-8579-4C08-9B33-961D3597EBF0}" type="pres">
      <dgm:prSet presAssocID="{38038E9A-6125-4CE5-B7DD-552D1285ED2B}" presName="sibTrans" presStyleCnt="0"/>
      <dgm:spPr/>
    </dgm:pt>
    <dgm:pt modelId="{ADDE0E3E-59A7-4FFF-9894-AFEE684BC7CB}" type="pres">
      <dgm:prSet presAssocID="{221DE318-3CEA-43DD-B098-70BADD4920F9}" presName="node" presStyleLbl="node1" presStyleIdx="2" presStyleCnt="12">
        <dgm:presLayoutVars>
          <dgm:bulletEnabled val="1"/>
        </dgm:presLayoutVars>
      </dgm:prSet>
      <dgm:spPr/>
    </dgm:pt>
    <dgm:pt modelId="{6E85E0A5-D740-46DF-8C48-A96AAA34FE78}" type="pres">
      <dgm:prSet presAssocID="{8BCA12D0-CEAC-4CDE-A558-40AE67827FBB}" presName="sibTrans" presStyleCnt="0"/>
      <dgm:spPr/>
    </dgm:pt>
    <dgm:pt modelId="{DBD6822B-A5BA-48F7-B9BD-98ED69F290B9}" type="pres">
      <dgm:prSet presAssocID="{718FA198-4AAB-4D79-BCAF-6DD2D9C125AB}" presName="node" presStyleLbl="node1" presStyleIdx="3" presStyleCnt="12">
        <dgm:presLayoutVars>
          <dgm:bulletEnabled val="1"/>
        </dgm:presLayoutVars>
      </dgm:prSet>
      <dgm:spPr/>
    </dgm:pt>
    <dgm:pt modelId="{115B13A8-5F18-4830-A809-7F0861EA5098}" type="pres">
      <dgm:prSet presAssocID="{E92DA4EB-DF4A-46D0-BC73-00ECF629FE10}" presName="sibTrans" presStyleCnt="0"/>
      <dgm:spPr/>
    </dgm:pt>
    <dgm:pt modelId="{B92E64FB-351A-49DC-920C-C7BF17663156}" type="pres">
      <dgm:prSet presAssocID="{37C06F7B-32BB-4EE7-8787-0CDC7477ED22}" presName="node" presStyleLbl="node1" presStyleIdx="4" presStyleCnt="12">
        <dgm:presLayoutVars>
          <dgm:bulletEnabled val="1"/>
        </dgm:presLayoutVars>
      </dgm:prSet>
      <dgm:spPr/>
    </dgm:pt>
    <dgm:pt modelId="{0B124594-1E10-4D8B-8492-B715E0CE0D7A}" type="pres">
      <dgm:prSet presAssocID="{158A71E4-3253-48DD-83A9-24BBC7FF77DF}" presName="sibTrans" presStyleCnt="0"/>
      <dgm:spPr/>
    </dgm:pt>
    <dgm:pt modelId="{6AFCDA9F-693B-4279-845F-D9B8C924CBEE}" type="pres">
      <dgm:prSet presAssocID="{BB3578F4-14D7-42D4-B903-B1D464C3DC61}" presName="node" presStyleLbl="node1" presStyleIdx="5" presStyleCnt="12">
        <dgm:presLayoutVars>
          <dgm:bulletEnabled val="1"/>
        </dgm:presLayoutVars>
      </dgm:prSet>
      <dgm:spPr/>
    </dgm:pt>
    <dgm:pt modelId="{4BF32F20-079F-4985-956E-D3E1AB8FB24B}" type="pres">
      <dgm:prSet presAssocID="{8F15CCA7-242C-48A5-96F5-B6718D798649}" presName="sibTrans" presStyleCnt="0"/>
      <dgm:spPr/>
    </dgm:pt>
    <dgm:pt modelId="{CD02A62A-5AB6-4F1F-92DB-73AFFCCE6E37}" type="pres">
      <dgm:prSet presAssocID="{AB064884-474D-4C9E-89A5-87118EAFE75E}" presName="node" presStyleLbl="node1" presStyleIdx="6" presStyleCnt="12">
        <dgm:presLayoutVars>
          <dgm:bulletEnabled val="1"/>
        </dgm:presLayoutVars>
      </dgm:prSet>
      <dgm:spPr/>
    </dgm:pt>
    <dgm:pt modelId="{8012F969-EEA0-4C44-A9F9-559957B50374}" type="pres">
      <dgm:prSet presAssocID="{1812E36B-6B6B-4EE9-9D25-42F4D933E49B}" presName="sibTrans" presStyleCnt="0"/>
      <dgm:spPr/>
    </dgm:pt>
    <dgm:pt modelId="{185CBEFE-7B52-46A9-A5D3-CB442928D1B7}" type="pres">
      <dgm:prSet presAssocID="{3523CD78-8D6F-4B40-8FE4-8FC1FB6947AF}" presName="node" presStyleLbl="node1" presStyleIdx="7" presStyleCnt="12">
        <dgm:presLayoutVars>
          <dgm:bulletEnabled val="1"/>
        </dgm:presLayoutVars>
      </dgm:prSet>
      <dgm:spPr/>
    </dgm:pt>
    <dgm:pt modelId="{5266C6D2-A523-48F8-B88B-32D3E1BC91CF}" type="pres">
      <dgm:prSet presAssocID="{4A6BED40-DED8-45BD-969B-E293C1F3B49F}" presName="sibTrans" presStyleCnt="0"/>
      <dgm:spPr/>
    </dgm:pt>
    <dgm:pt modelId="{F76B79EE-50D5-48A3-A80D-92D00E78AC83}" type="pres">
      <dgm:prSet presAssocID="{B5E6F9D5-1C2E-40AC-B316-25F800954BFA}" presName="node" presStyleLbl="node1" presStyleIdx="8" presStyleCnt="12">
        <dgm:presLayoutVars>
          <dgm:bulletEnabled val="1"/>
        </dgm:presLayoutVars>
      </dgm:prSet>
      <dgm:spPr/>
    </dgm:pt>
    <dgm:pt modelId="{332A94A1-E564-4186-898E-7B3ED88DD1F1}" type="pres">
      <dgm:prSet presAssocID="{55818DC3-F3CB-4A46-889E-6D74ECD51754}" presName="sibTrans" presStyleCnt="0"/>
      <dgm:spPr/>
    </dgm:pt>
    <dgm:pt modelId="{90DA1178-EBF8-42FD-A4F0-99940B1971D5}" type="pres">
      <dgm:prSet presAssocID="{F929BAD7-085E-4418-89A2-909E58F7E27F}" presName="node" presStyleLbl="node1" presStyleIdx="9" presStyleCnt="12">
        <dgm:presLayoutVars>
          <dgm:bulletEnabled val="1"/>
        </dgm:presLayoutVars>
      </dgm:prSet>
      <dgm:spPr/>
    </dgm:pt>
    <dgm:pt modelId="{563DDD0D-6CBC-4965-BF4E-330C0F723917}" type="pres">
      <dgm:prSet presAssocID="{CC581B95-3ADD-4F13-AF02-27465B91A294}" presName="sibTrans" presStyleCnt="0"/>
      <dgm:spPr/>
    </dgm:pt>
    <dgm:pt modelId="{A97FE710-20BA-4771-A2C4-92D1BA79A181}" type="pres">
      <dgm:prSet presAssocID="{3B2A900F-0834-4CDF-96E9-A324A3205DB6}" presName="node" presStyleLbl="node1" presStyleIdx="10" presStyleCnt="12">
        <dgm:presLayoutVars>
          <dgm:bulletEnabled val="1"/>
        </dgm:presLayoutVars>
      </dgm:prSet>
      <dgm:spPr/>
    </dgm:pt>
    <dgm:pt modelId="{58896634-BEC7-44AE-B541-9E1DFA5596B0}" type="pres">
      <dgm:prSet presAssocID="{79460E17-B271-400F-84FE-08A69B54C880}" presName="sibTrans" presStyleCnt="0"/>
      <dgm:spPr/>
    </dgm:pt>
    <dgm:pt modelId="{D825AA99-0D81-4594-82EC-9B8C909671D1}" type="pres">
      <dgm:prSet presAssocID="{29C66736-6080-4E04-8184-41E2F011E1C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2A25F04-CC1F-4FEB-A25D-DBE88FE71621}" type="presOf" srcId="{221DE318-3CEA-43DD-B098-70BADD4920F9}" destId="{ADDE0E3E-59A7-4FFF-9894-AFEE684BC7CB}" srcOrd="0" destOrd="0" presId="urn:microsoft.com/office/officeart/2005/8/layout/default"/>
    <dgm:cxn modelId="{BFE54104-2E13-40D7-8131-A8D846195844}" type="presOf" srcId="{AB064884-474D-4C9E-89A5-87118EAFE75E}" destId="{CD02A62A-5AB6-4F1F-92DB-73AFFCCE6E37}" srcOrd="0" destOrd="0" presId="urn:microsoft.com/office/officeart/2005/8/layout/default"/>
    <dgm:cxn modelId="{6A707A0F-AFFE-470C-92AC-DAC1EC6EFD82}" type="presOf" srcId="{C6ECA7A1-FC39-4BA7-8E45-6AFCF93FD6E1}" destId="{36A9AF1F-DBDB-474A-9324-8F7E5A92DA02}" srcOrd="0" destOrd="0" presId="urn:microsoft.com/office/officeart/2005/8/layout/default"/>
    <dgm:cxn modelId="{2A79112D-C292-4812-A47F-A9ECB84F503E}" srcId="{C6ECA7A1-FC39-4BA7-8E45-6AFCF93FD6E1}" destId="{3523CD78-8D6F-4B40-8FE4-8FC1FB6947AF}" srcOrd="7" destOrd="0" parTransId="{153FA020-71E3-4736-97BE-CAE908589AF3}" sibTransId="{4A6BED40-DED8-45BD-969B-E293C1F3B49F}"/>
    <dgm:cxn modelId="{0ACE2340-CA4D-44A0-8526-AFD22BFD5F05}" srcId="{C6ECA7A1-FC39-4BA7-8E45-6AFCF93FD6E1}" destId="{AB064884-474D-4C9E-89A5-87118EAFE75E}" srcOrd="6" destOrd="0" parTransId="{7859D032-B5EB-4F64-965B-AE3B4A894E9F}" sibTransId="{1812E36B-6B6B-4EE9-9D25-42F4D933E49B}"/>
    <dgm:cxn modelId="{CDB3C05C-FDC0-4148-9BA2-667118D10F8E}" type="presOf" srcId="{3523CD78-8D6F-4B40-8FE4-8FC1FB6947AF}" destId="{185CBEFE-7B52-46A9-A5D3-CB442928D1B7}" srcOrd="0" destOrd="0" presId="urn:microsoft.com/office/officeart/2005/8/layout/default"/>
    <dgm:cxn modelId="{C72A2361-143E-4F1F-8C3B-5A4D1EC5114E}" type="presOf" srcId="{718FA198-4AAB-4D79-BCAF-6DD2D9C125AB}" destId="{DBD6822B-A5BA-48F7-B9BD-98ED69F290B9}" srcOrd="0" destOrd="0" presId="urn:microsoft.com/office/officeart/2005/8/layout/default"/>
    <dgm:cxn modelId="{CE2D536C-F385-40EF-975E-D3CDF8C3D7B8}" srcId="{C6ECA7A1-FC39-4BA7-8E45-6AFCF93FD6E1}" destId="{37C06F7B-32BB-4EE7-8787-0CDC7477ED22}" srcOrd="4" destOrd="0" parTransId="{1A9BD4C1-4E79-4FBF-B1E6-AA955FDD73C7}" sibTransId="{158A71E4-3253-48DD-83A9-24BBC7FF77DF}"/>
    <dgm:cxn modelId="{F4962D4D-6271-49E2-B4E9-1CF2495882EA}" srcId="{C6ECA7A1-FC39-4BA7-8E45-6AFCF93FD6E1}" destId="{3B2A900F-0834-4CDF-96E9-A324A3205DB6}" srcOrd="10" destOrd="0" parTransId="{0ECA4582-3FAB-4614-9A44-38273E8A5606}" sibTransId="{79460E17-B271-400F-84FE-08A69B54C880}"/>
    <dgm:cxn modelId="{6B289054-E9AB-46F9-BC79-383C78E19B04}" type="presOf" srcId="{BB3578F4-14D7-42D4-B903-B1D464C3DC61}" destId="{6AFCDA9F-693B-4279-845F-D9B8C924CBEE}" srcOrd="0" destOrd="0" presId="urn:microsoft.com/office/officeart/2005/8/layout/default"/>
    <dgm:cxn modelId="{5AFBD856-BE0C-4CC8-A932-8E68161612AE}" srcId="{C6ECA7A1-FC39-4BA7-8E45-6AFCF93FD6E1}" destId="{221DE318-3CEA-43DD-B098-70BADD4920F9}" srcOrd="2" destOrd="0" parTransId="{6D9DF1AA-9AD2-4B00-8136-89EB935BBE36}" sibTransId="{8BCA12D0-CEAC-4CDE-A558-40AE67827FBB}"/>
    <dgm:cxn modelId="{6AC24197-B79B-4AD9-8871-1FB4D7DD9CA4}" type="presOf" srcId="{F929BAD7-085E-4418-89A2-909E58F7E27F}" destId="{90DA1178-EBF8-42FD-A4F0-99940B1971D5}" srcOrd="0" destOrd="0" presId="urn:microsoft.com/office/officeart/2005/8/layout/default"/>
    <dgm:cxn modelId="{F5E0629A-B5F6-43FA-8D71-99C8A349D40F}" srcId="{C6ECA7A1-FC39-4BA7-8E45-6AFCF93FD6E1}" destId="{BB3578F4-14D7-42D4-B903-B1D464C3DC61}" srcOrd="5" destOrd="0" parTransId="{B9D359F0-2588-4A88-BC99-1B4BFBAB12C5}" sibTransId="{8F15CCA7-242C-48A5-96F5-B6718D798649}"/>
    <dgm:cxn modelId="{F657169F-41A3-404B-8334-068D4F76C03F}" srcId="{C6ECA7A1-FC39-4BA7-8E45-6AFCF93FD6E1}" destId="{A23E74DD-DFE5-4A6D-8091-006BF2D46223}" srcOrd="1" destOrd="0" parTransId="{3F57F733-92E7-440A-AC07-CBCD19FA23EC}" sibTransId="{38038E9A-6125-4CE5-B7DD-552D1285ED2B}"/>
    <dgm:cxn modelId="{868D98B3-69C1-4E91-B604-DAEB07F91A74}" type="presOf" srcId="{29C66736-6080-4E04-8184-41E2F011E1CC}" destId="{D825AA99-0D81-4594-82EC-9B8C909671D1}" srcOrd="0" destOrd="0" presId="urn:microsoft.com/office/officeart/2005/8/layout/default"/>
    <dgm:cxn modelId="{67C3B2C3-D6E6-48A8-9A43-85EEF012BDBD}" type="presOf" srcId="{B5E6F9D5-1C2E-40AC-B316-25F800954BFA}" destId="{F76B79EE-50D5-48A3-A80D-92D00E78AC83}" srcOrd="0" destOrd="0" presId="urn:microsoft.com/office/officeart/2005/8/layout/default"/>
    <dgm:cxn modelId="{012209C4-B29F-4953-B063-686189309A8B}" srcId="{C6ECA7A1-FC39-4BA7-8E45-6AFCF93FD6E1}" destId="{29C66736-6080-4E04-8184-41E2F011E1CC}" srcOrd="11" destOrd="0" parTransId="{5B17AFC5-68A5-4372-9350-B9F705A30C3B}" sibTransId="{B3D5DD9D-DCC3-4E0B-A86E-04E1E2F87621}"/>
    <dgm:cxn modelId="{8D7185D7-1D2A-41A5-912F-E4B5F897569F}" type="presOf" srcId="{37C06F7B-32BB-4EE7-8787-0CDC7477ED22}" destId="{B92E64FB-351A-49DC-920C-C7BF17663156}" srcOrd="0" destOrd="0" presId="urn:microsoft.com/office/officeart/2005/8/layout/default"/>
    <dgm:cxn modelId="{76F2DAD8-287A-48B7-9680-A2CB678626F5}" type="presOf" srcId="{30D21B7C-FD33-43E1-B454-4AFE50551036}" destId="{F520C2A5-22E0-47A1-9E43-3FAA7437B45B}" srcOrd="0" destOrd="0" presId="urn:microsoft.com/office/officeart/2005/8/layout/default"/>
    <dgm:cxn modelId="{A784AEDA-2C60-4776-BFEF-8698398ED004}" type="presOf" srcId="{A23E74DD-DFE5-4A6D-8091-006BF2D46223}" destId="{8E293B71-194C-40EA-B3F5-570D5E7209DC}" srcOrd="0" destOrd="0" presId="urn:microsoft.com/office/officeart/2005/8/layout/default"/>
    <dgm:cxn modelId="{574D69DC-83E8-421E-972A-AD8CA3C22B37}" srcId="{C6ECA7A1-FC39-4BA7-8E45-6AFCF93FD6E1}" destId="{F929BAD7-085E-4418-89A2-909E58F7E27F}" srcOrd="9" destOrd="0" parTransId="{61A89069-EFB7-4A93-8159-BD0784A8922E}" sibTransId="{CC581B95-3ADD-4F13-AF02-27465B91A294}"/>
    <dgm:cxn modelId="{3E52B1DE-19E8-4037-B644-2C2940F2AD6E}" srcId="{C6ECA7A1-FC39-4BA7-8E45-6AFCF93FD6E1}" destId="{30D21B7C-FD33-43E1-B454-4AFE50551036}" srcOrd="0" destOrd="0" parTransId="{787F99C4-DCC4-4DDC-BB81-CC526CF1E49F}" sibTransId="{A3B2FC23-A968-40FC-AE9C-F916808FF52D}"/>
    <dgm:cxn modelId="{AFFED6E3-24DB-4AFC-8CEC-EC251B1228DF}" srcId="{C6ECA7A1-FC39-4BA7-8E45-6AFCF93FD6E1}" destId="{718FA198-4AAB-4D79-BCAF-6DD2D9C125AB}" srcOrd="3" destOrd="0" parTransId="{AC7F520F-D4C1-4497-B18F-0E8FF1825290}" sibTransId="{E92DA4EB-DF4A-46D0-BC73-00ECF629FE10}"/>
    <dgm:cxn modelId="{AE9B79EC-83D8-4AD2-A091-3F5F073B6889}" type="presOf" srcId="{3B2A900F-0834-4CDF-96E9-A324A3205DB6}" destId="{A97FE710-20BA-4771-A2C4-92D1BA79A181}" srcOrd="0" destOrd="0" presId="urn:microsoft.com/office/officeart/2005/8/layout/default"/>
    <dgm:cxn modelId="{5DC644F1-6C51-45A8-9C66-03896B4C9283}" srcId="{C6ECA7A1-FC39-4BA7-8E45-6AFCF93FD6E1}" destId="{B5E6F9D5-1C2E-40AC-B316-25F800954BFA}" srcOrd="8" destOrd="0" parTransId="{6099A760-E7D8-4AC4-9916-9D21574A7CDD}" sibTransId="{55818DC3-F3CB-4A46-889E-6D74ECD51754}"/>
    <dgm:cxn modelId="{0102D975-620C-4319-A345-5F855661EA5B}" type="presParOf" srcId="{36A9AF1F-DBDB-474A-9324-8F7E5A92DA02}" destId="{F520C2A5-22E0-47A1-9E43-3FAA7437B45B}" srcOrd="0" destOrd="0" presId="urn:microsoft.com/office/officeart/2005/8/layout/default"/>
    <dgm:cxn modelId="{ED47933E-964E-410D-80C2-B86407D2380A}" type="presParOf" srcId="{36A9AF1F-DBDB-474A-9324-8F7E5A92DA02}" destId="{1A334E5F-5F64-4A76-89A3-E58D9B6D6883}" srcOrd="1" destOrd="0" presId="urn:microsoft.com/office/officeart/2005/8/layout/default"/>
    <dgm:cxn modelId="{A9FC2BB5-8EB3-4547-A452-B25CBD9C5264}" type="presParOf" srcId="{36A9AF1F-DBDB-474A-9324-8F7E5A92DA02}" destId="{8E293B71-194C-40EA-B3F5-570D5E7209DC}" srcOrd="2" destOrd="0" presId="urn:microsoft.com/office/officeart/2005/8/layout/default"/>
    <dgm:cxn modelId="{AE4E3333-EC86-4CEB-84F9-16A60CE54A3D}" type="presParOf" srcId="{36A9AF1F-DBDB-474A-9324-8F7E5A92DA02}" destId="{0B6A3B3B-8579-4C08-9B33-961D3597EBF0}" srcOrd="3" destOrd="0" presId="urn:microsoft.com/office/officeart/2005/8/layout/default"/>
    <dgm:cxn modelId="{D992DB13-3054-4C06-A1C4-C1C3CF559A69}" type="presParOf" srcId="{36A9AF1F-DBDB-474A-9324-8F7E5A92DA02}" destId="{ADDE0E3E-59A7-4FFF-9894-AFEE684BC7CB}" srcOrd="4" destOrd="0" presId="urn:microsoft.com/office/officeart/2005/8/layout/default"/>
    <dgm:cxn modelId="{D729F00A-6A64-458D-93D6-A687AB487AA6}" type="presParOf" srcId="{36A9AF1F-DBDB-474A-9324-8F7E5A92DA02}" destId="{6E85E0A5-D740-46DF-8C48-A96AAA34FE78}" srcOrd="5" destOrd="0" presId="urn:microsoft.com/office/officeart/2005/8/layout/default"/>
    <dgm:cxn modelId="{76B65FA4-471D-4313-AA8F-17C17C191EB7}" type="presParOf" srcId="{36A9AF1F-DBDB-474A-9324-8F7E5A92DA02}" destId="{DBD6822B-A5BA-48F7-B9BD-98ED69F290B9}" srcOrd="6" destOrd="0" presId="urn:microsoft.com/office/officeart/2005/8/layout/default"/>
    <dgm:cxn modelId="{065336DB-F7E0-4985-9566-1A54535D6B3C}" type="presParOf" srcId="{36A9AF1F-DBDB-474A-9324-8F7E5A92DA02}" destId="{115B13A8-5F18-4830-A809-7F0861EA5098}" srcOrd="7" destOrd="0" presId="urn:microsoft.com/office/officeart/2005/8/layout/default"/>
    <dgm:cxn modelId="{FF3FF24B-0C0F-44E9-8261-14397A95BA46}" type="presParOf" srcId="{36A9AF1F-DBDB-474A-9324-8F7E5A92DA02}" destId="{B92E64FB-351A-49DC-920C-C7BF17663156}" srcOrd="8" destOrd="0" presId="urn:microsoft.com/office/officeart/2005/8/layout/default"/>
    <dgm:cxn modelId="{7B69D6EA-DEAD-4D6C-A958-D1781C6949F5}" type="presParOf" srcId="{36A9AF1F-DBDB-474A-9324-8F7E5A92DA02}" destId="{0B124594-1E10-4D8B-8492-B715E0CE0D7A}" srcOrd="9" destOrd="0" presId="urn:microsoft.com/office/officeart/2005/8/layout/default"/>
    <dgm:cxn modelId="{2EB4C239-3EFE-4777-B7CE-606485F69B53}" type="presParOf" srcId="{36A9AF1F-DBDB-474A-9324-8F7E5A92DA02}" destId="{6AFCDA9F-693B-4279-845F-D9B8C924CBEE}" srcOrd="10" destOrd="0" presId="urn:microsoft.com/office/officeart/2005/8/layout/default"/>
    <dgm:cxn modelId="{1EF86C33-B719-453D-ABF6-E02F0EFDD9C3}" type="presParOf" srcId="{36A9AF1F-DBDB-474A-9324-8F7E5A92DA02}" destId="{4BF32F20-079F-4985-956E-D3E1AB8FB24B}" srcOrd="11" destOrd="0" presId="urn:microsoft.com/office/officeart/2005/8/layout/default"/>
    <dgm:cxn modelId="{3EC61625-F21E-44A3-97DB-912FA23518D2}" type="presParOf" srcId="{36A9AF1F-DBDB-474A-9324-8F7E5A92DA02}" destId="{CD02A62A-5AB6-4F1F-92DB-73AFFCCE6E37}" srcOrd="12" destOrd="0" presId="urn:microsoft.com/office/officeart/2005/8/layout/default"/>
    <dgm:cxn modelId="{A9D4695A-B435-43C8-B643-6C6E3D850020}" type="presParOf" srcId="{36A9AF1F-DBDB-474A-9324-8F7E5A92DA02}" destId="{8012F969-EEA0-4C44-A9F9-559957B50374}" srcOrd="13" destOrd="0" presId="urn:microsoft.com/office/officeart/2005/8/layout/default"/>
    <dgm:cxn modelId="{CC6E4711-8C16-40E0-B73D-37B054B9B771}" type="presParOf" srcId="{36A9AF1F-DBDB-474A-9324-8F7E5A92DA02}" destId="{185CBEFE-7B52-46A9-A5D3-CB442928D1B7}" srcOrd="14" destOrd="0" presId="urn:microsoft.com/office/officeart/2005/8/layout/default"/>
    <dgm:cxn modelId="{E340ABEE-9996-49BD-997F-1EB33F6C823A}" type="presParOf" srcId="{36A9AF1F-DBDB-474A-9324-8F7E5A92DA02}" destId="{5266C6D2-A523-48F8-B88B-32D3E1BC91CF}" srcOrd="15" destOrd="0" presId="urn:microsoft.com/office/officeart/2005/8/layout/default"/>
    <dgm:cxn modelId="{656243D6-1A60-44C2-AC2F-74F4C017CA68}" type="presParOf" srcId="{36A9AF1F-DBDB-474A-9324-8F7E5A92DA02}" destId="{F76B79EE-50D5-48A3-A80D-92D00E78AC83}" srcOrd="16" destOrd="0" presId="urn:microsoft.com/office/officeart/2005/8/layout/default"/>
    <dgm:cxn modelId="{F2E24CAC-8537-47B1-9332-A25DF69DA414}" type="presParOf" srcId="{36A9AF1F-DBDB-474A-9324-8F7E5A92DA02}" destId="{332A94A1-E564-4186-898E-7B3ED88DD1F1}" srcOrd="17" destOrd="0" presId="urn:microsoft.com/office/officeart/2005/8/layout/default"/>
    <dgm:cxn modelId="{6AC307B9-79A6-40BB-9B54-B91EE0DB234E}" type="presParOf" srcId="{36A9AF1F-DBDB-474A-9324-8F7E5A92DA02}" destId="{90DA1178-EBF8-42FD-A4F0-99940B1971D5}" srcOrd="18" destOrd="0" presId="urn:microsoft.com/office/officeart/2005/8/layout/default"/>
    <dgm:cxn modelId="{3C761E74-87A3-45C8-9B21-6F15FB103A16}" type="presParOf" srcId="{36A9AF1F-DBDB-474A-9324-8F7E5A92DA02}" destId="{563DDD0D-6CBC-4965-BF4E-330C0F723917}" srcOrd="19" destOrd="0" presId="urn:microsoft.com/office/officeart/2005/8/layout/default"/>
    <dgm:cxn modelId="{A8AC5828-521A-4FEB-AE20-CE56185D70CD}" type="presParOf" srcId="{36A9AF1F-DBDB-474A-9324-8F7E5A92DA02}" destId="{A97FE710-20BA-4771-A2C4-92D1BA79A181}" srcOrd="20" destOrd="0" presId="urn:microsoft.com/office/officeart/2005/8/layout/default"/>
    <dgm:cxn modelId="{8A9CD778-1C5E-4CD9-B5BB-D6AE81048B00}" type="presParOf" srcId="{36A9AF1F-DBDB-474A-9324-8F7E5A92DA02}" destId="{58896634-BEC7-44AE-B541-9E1DFA5596B0}" srcOrd="21" destOrd="0" presId="urn:microsoft.com/office/officeart/2005/8/layout/default"/>
    <dgm:cxn modelId="{4BD902D4-0F8D-4D5F-A6DB-0CDBB3244079}" type="presParOf" srcId="{36A9AF1F-DBDB-474A-9324-8F7E5A92DA02}" destId="{D825AA99-0D81-4594-82EC-9B8C909671D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A3FCC-8621-4074-A45F-28DF387E913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FAC9F3-C510-46FE-AC36-F647CB72B151}">
      <dgm:prSet/>
      <dgm:spPr/>
      <dgm:t>
        <a:bodyPr/>
        <a:lstStyle/>
        <a:p>
          <a:r>
            <a:rPr lang="en-US"/>
            <a:t>Elevinddragelse og medejerskab</a:t>
          </a:r>
        </a:p>
      </dgm:t>
    </dgm:pt>
    <dgm:pt modelId="{6E8D0BA1-E078-40CA-9C9A-3A52C1C05D86}" type="parTrans" cxnId="{34F6B074-B745-424D-942B-402885CF97F7}">
      <dgm:prSet/>
      <dgm:spPr/>
      <dgm:t>
        <a:bodyPr/>
        <a:lstStyle/>
        <a:p>
          <a:endParaRPr lang="en-US"/>
        </a:p>
      </dgm:t>
    </dgm:pt>
    <dgm:pt modelId="{F787338C-22AF-4907-B9FE-203E624A9D29}" type="sibTrans" cxnId="{34F6B074-B745-424D-942B-402885CF97F7}">
      <dgm:prSet/>
      <dgm:spPr/>
      <dgm:t>
        <a:bodyPr/>
        <a:lstStyle/>
        <a:p>
          <a:endParaRPr lang="en-US"/>
        </a:p>
      </dgm:t>
    </dgm:pt>
    <dgm:pt modelId="{CDDAD5B0-35DC-458F-8D59-E5BCCCE3E5F8}">
      <dgm:prSet/>
      <dgm:spPr/>
      <dgm:t>
        <a:bodyPr/>
        <a:lstStyle/>
        <a:p>
          <a:r>
            <a:rPr lang="en-US"/>
            <a:t>Tydelig struktur og tryghed</a:t>
          </a:r>
        </a:p>
      </dgm:t>
    </dgm:pt>
    <dgm:pt modelId="{948445D3-6C6F-4BCA-85D3-88AB99A7C221}" type="parTrans" cxnId="{0327C6A8-0A59-42C7-81C3-707F2D74863B}">
      <dgm:prSet/>
      <dgm:spPr/>
      <dgm:t>
        <a:bodyPr/>
        <a:lstStyle/>
        <a:p>
          <a:endParaRPr lang="en-US"/>
        </a:p>
      </dgm:t>
    </dgm:pt>
    <dgm:pt modelId="{71892C17-1722-4F9A-B162-2317EEA84FDC}" type="sibTrans" cxnId="{0327C6A8-0A59-42C7-81C3-707F2D74863B}">
      <dgm:prSet/>
      <dgm:spPr/>
      <dgm:t>
        <a:bodyPr/>
        <a:lstStyle/>
        <a:p>
          <a:endParaRPr lang="en-US"/>
        </a:p>
      </dgm:t>
    </dgm:pt>
    <dgm:pt modelId="{8A82B925-A655-4D22-9184-F121030E6291}">
      <dgm:prSet/>
      <dgm:spPr/>
      <dgm:t>
        <a:bodyPr/>
        <a:lstStyle/>
        <a:p>
          <a:r>
            <a:rPr lang="en-US"/>
            <a:t>Inklusion og roller</a:t>
          </a:r>
        </a:p>
      </dgm:t>
    </dgm:pt>
    <dgm:pt modelId="{953FEA85-8193-4C09-AE37-571BB7096237}" type="parTrans" cxnId="{A91934D4-5DC0-44B0-A7C8-5A97AD194960}">
      <dgm:prSet/>
      <dgm:spPr/>
      <dgm:t>
        <a:bodyPr/>
        <a:lstStyle/>
        <a:p>
          <a:endParaRPr lang="en-US"/>
        </a:p>
      </dgm:t>
    </dgm:pt>
    <dgm:pt modelId="{DBA9D43B-324F-4EAC-9E6E-DCDDE3EB2343}" type="sibTrans" cxnId="{A91934D4-5DC0-44B0-A7C8-5A97AD194960}">
      <dgm:prSet/>
      <dgm:spPr/>
      <dgm:t>
        <a:bodyPr/>
        <a:lstStyle/>
        <a:p>
          <a:endParaRPr lang="en-US"/>
        </a:p>
      </dgm:t>
    </dgm:pt>
    <dgm:pt modelId="{D931BBA6-52DC-4E63-9FD4-429594F63497}">
      <dgm:prSet/>
      <dgm:spPr/>
      <dgm:t>
        <a:bodyPr/>
        <a:lstStyle/>
        <a:p>
          <a:r>
            <a:rPr lang="en-US"/>
            <a:t>Kommunikation og information</a:t>
          </a:r>
        </a:p>
      </dgm:t>
    </dgm:pt>
    <dgm:pt modelId="{C0A5E250-9AA4-4EA8-B000-ED3BE526F9D7}" type="parTrans" cxnId="{8E19A964-A217-42BC-A75F-67827D75B0B2}">
      <dgm:prSet/>
      <dgm:spPr/>
      <dgm:t>
        <a:bodyPr/>
        <a:lstStyle/>
        <a:p>
          <a:endParaRPr lang="en-US"/>
        </a:p>
      </dgm:t>
    </dgm:pt>
    <dgm:pt modelId="{5A9E4BD0-C830-4AB4-B699-1EA37B2EC1ED}" type="sibTrans" cxnId="{8E19A964-A217-42BC-A75F-67827D75B0B2}">
      <dgm:prSet/>
      <dgm:spPr/>
      <dgm:t>
        <a:bodyPr/>
        <a:lstStyle/>
        <a:p>
          <a:endParaRPr lang="en-US"/>
        </a:p>
      </dgm:t>
    </dgm:pt>
    <dgm:pt modelId="{36DF137B-0003-443A-BBD7-23F20E5EDD5D}">
      <dgm:prSet/>
      <dgm:spPr/>
      <dgm:t>
        <a:bodyPr/>
        <a:lstStyle/>
        <a:p>
          <a:r>
            <a:rPr lang="en-US"/>
            <a:t>Økonomi og ressourcer</a:t>
          </a:r>
        </a:p>
      </dgm:t>
    </dgm:pt>
    <dgm:pt modelId="{3C62752D-FC42-49CE-B12B-7B798F9402AA}" type="parTrans" cxnId="{6968828E-508F-4A82-9047-520E87AE653A}">
      <dgm:prSet/>
      <dgm:spPr/>
      <dgm:t>
        <a:bodyPr/>
        <a:lstStyle/>
        <a:p>
          <a:endParaRPr lang="en-US"/>
        </a:p>
      </dgm:t>
    </dgm:pt>
    <dgm:pt modelId="{3368EFF1-2EEF-4D65-B6C0-0DDA74FF6891}" type="sibTrans" cxnId="{6968828E-508F-4A82-9047-520E87AE653A}">
      <dgm:prSet/>
      <dgm:spPr/>
      <dgm:t>
        <a:bodyPr/>
        <a:lstStyle/>
        <a:p>
          <a:endParaRPr lang="en-US"/>
        </a:p>
      </dgm:t>
    </dgm:pt>
    <dgm:pt modelId="{82BDABE0-C5C0-4B26-A3D9-6DCF8083A7DF}">
      <dgm:prSet/>
      <dgm:spPr/>
      <dgm:t>
        <a:bodyPr/>
        <a:lstStyle/>
        <a:p>
          <a:r>
            <a:rPr lang="en-US" i="1"/>
            <a:t>"eleverne er med i idegenerering og udvikling af aktiviteter"</a:t>
          </a:r>
          <a:endParaRPr lang="en-US"/>
        </a:p>
      </dgm:t>
    </dgm:pt>
    <dgm:pt modelId="{F53E77CF-6567-42DF-8603-25A328CA7E85}" type="parTrans" cxnId="{44B481BC-CBAB-47BC-99DF-86654CE7007E}">
      <dgm:prSet/>
      <dgm:spPr/>
      <dgm:t>
        <a:bodyPr/>
        <a:lstStyle/>
        <a:p>
          <a:endParaRPr lang="en-US"/>
        </a:p>
      </dgm:t>
    </dgm:pt>
    <dgm:pt modelId="{735D636A-3059-4E8D-8A3C-3FD665C02E3F}" type="sibTrans" cxnId="{44B481BC-CBAB-47BC-99DF-86654CE7007E}">
      <dgm:prSet/>
      <dgm:spPr/>
      <dgm:t>
        <a:bodyPr/>
        <a:lstStyle/>
        <a:p>
          <a:endParaRPr lang="en-US"/>
        </a:p>
      </dgm:t>
    </dgm:pt>
    <dgm:pt modelId="{76C3231D-B94E-44DD-AC43-C0B2EFCDC34B}">
      <dgm:prSet/>
      <dgm:spPr/>
      <dgm:t>
        <a:bodyPr/>
        <a:lstStyle/>
        <a:p>
          <a:r>
            <a:rPr lang="en-US" i="1"/>
            <a:t>"knytte aktiviteter op på læringsmål"</a:t>
          </a:r>
          <a:endParaRPr lang="en-US"/>
        </a:p>
      </dgm:t>
    </dgm:pt>
    <dgm:pt modelId="{751577C3-EB2F-4DEA-8DA1-6DA1A3866DF3}" type="parTrans" cxnId="{C129259D-62EE-479B-A4EA-14A7BE35B0EB}">
      <dgm:prSet/>
      <dgm:spPr/>
      <dgm:t>
        <a:bodyPr/>
        <a:lstStyle/>
        <a:p>
          <a:endParaRPr lang="en-US"/>
        </a:p>
      </dgm:t>
    </dgm:pt>
    <dgm:pt modelId="{A19B36D9-973C-410D-A033-D9962E51F130}" type="sibTrans" cxnId="{C129259D-62EE-479B-A4EA-14A7BE35B0EB}">
      <dgm:prSet/>
      <dgm:spPr/>
      <dgm:t>
        <a:bodyPr/>
        <a:lstStyle/>
        <a:p>
          <a:endParaRPr lang="en-US"/>
        </a:p>
      </dgm:t>
    </dgm:pt>
    <dgm:pt modelId="{02CF13BC-5BE8-453B-8E2B-49F9C1C9BAEF}">
      <dgm:prSet/>
      <dgm:spPr/>
      <dgm:t>
        <a:bodyPr/>
        <a:lstStyle/>
        <a:p>
          <a:r>
            <a:rPr lang="en-US" i="1"/>
            <a:t>"involvere elevråd etablere et campusråd"</a:t>
          </a:r>
          <a:endParaRPr lang="en-US"/>
        </a:p>
      </dgm:t>
    </dgm:pt>
    <dgm:pt modelId="{BCA37EC3-67F7-47F0-B8C3-158A28C11DC1}" type="parTrans" cxnId="{E18774FC-5EC3-4379-AEFA-102406E71380}">
      <dgm:prSet/>
      <dgm:spPr/>
      <dgm:t>
        <a:bodyPr/>
        <a:lstStyle/>
        <a:p>
          <a:endParaRPr lang="en-US"/>
        </a:p>
      </dgm:t>
    </dgm:pt>
    <dgm:pt modelId="{25A80264-6E83-464F-A1ED-AA6B84312E29}" type="sibTrans" cxnId="{E18774FC-5EC3-4379-AEFA-102406E71380}">
      <dgm:prSet/>
      <dgm:spPr/>
      <dgm:t>
        <a:bodyPr/>
        <a:lstStyle/>
        <a:p>
          <a:endParaRPr lang="en-US"/>
        </a:p>
      </dgm:t>
    </dgm:pt>
    <dgm:pt modelId="{4A5BCD1E-538B-4595-99CF-FFC3C6C1326B}" type="pres">
      <dgm:prSet presAssocID="{995A3FCC-8621-4074-A45F-28DF387E913A}" presName="Name0" presStyleCnt="0">
        <dgm:presLayoutVars>
          <dgm:dir/>
          <dgm:animLvl val="lvl"/>
          <dgm:resizeHandles val="exact"/>
        </dgm:presLayoutVars>
      </dgm:prSet>
      <dgm:spPr/>
    </dgm:pt>
    <dgm:pt modelId="{7B280B04-057E-4B54-A62B-EB2CFE2FB549}" type="pres">
      <dgm:prSet presAssocID="{56FAC9F3-C510-46FE-AC36-F647CB72B151}" presName="linNode" presStyleCnt="0"/>
      <dgm:spPr/>
    </dgm:pt>
    <dgm:pt modelId="{8B8684D1-9619-4A1E-BC30-A0E575AAC56D}" type="pres">
      <dgm:prSet presAssocID="{56FAC9F3-C510-46FE-AC36-F647CB72B151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D7AC0420-0AD4-423F-9A85-A279E6BDF0CC}" type="pres">
      <dgm:prSet presAssocID="{F787338C-22AF-4907-B9FE-203E624A9D29}" presName="sp" presStyleCnt="0"/>
      <dgm:spPr/>
    </dgm:pt>
    <dgm:pt modelId="{B257FC79-1194-4ED1-88D2-9F74890996E1}" type="pres">
      <dgm:prSet presAssocID="{CDDAD5B0-35DC-458F-8D59-E5BCCCE3E5F8}" presName="linNode" presStyleCnt="0"/>
      <dgm:spPr/>
    </dgm:pt>
    <dgm:pt modelId="{EE992E01-A83A-42E7-9C47-30BA80E3451F}" type="pres">
      <dgm:prSet presAssocID="{CDDAD5B0-35DC-458F-8D59-E5BCCCE3E5F8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3EE910E-4F20-4BC3-A1AE-2477CF42BB8B}" type="pres">
      <dgm:prSet presAssocID="{71892C17-1722-4F9A-B162-2317EEA84FDC}" presName="sp" presStyleCnt="0"/>
      <dgm:spPr/>
    </dgm:pt>
    <dgm:pt modelId="{BA494BB8-AADE-4646-A6AA-EBBE55DD66A1}" type="pres">
      <dgm:prSet presAssocID="{8A82B925-A655-4D22-9184-F121030E6291}" presName="linNode" presStyleCnt="0"/>
      <dgm:spPr/>
    </dgm:pt>
    <dgm:pt modelId="{2F03215E-8C7D-4B78-976D-2E0734F5F2B3}" type="pres">
      <dgm:prSet presAssocID="{8A82B925-A655-4D22-9184-F121030E6291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DA01691A-52B3-4DE2-AAFC-72D64EE09160}" type="pres">
      <dgm:prSet presAssocID="{DBA9D43B-324F-4EAC-9E6E-DCDDE3EB2343}" presName="sp" presStyleCnt="0"/>
      <dgm:spPr/>
    </dgm:pt>
    <dgm:pt modelId="{AC59A4C2-1BB1-44B9-90B9-95A71F1FF025}" type="pres">
      <dgm:prSet presAssocID="{D931BBA6-52DC-4E63-9FD4-429594F63497}" presName="linNode" presStyleCnt="0"/>
      <dgm:spPr/>
    </dgm:pt>
    <dgm:pt modelId="{E6B05AD6-5420-4150-BAFB-303E5CADC847}" type="pres">
      <dgm:prSet presAssocID="{D931BBA6-52DC-4E63-9FD4-429594F63497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5449CB5E-0E8B-4C39-AA13-014545614E3F}" type="pres">
      <dgm:prSet presAssocID="{5A9E4BD0-C830-4AB4-B699-1EA37B2EC1ED}" presName="sp" presStyleCnt="0"/>
      <dgm:spPr/>
    </dgm:pt>
    <dgm:pt modelId="{A6D38B1A-7012-4880-AAF6-DBBFDBDA2B05}" type="pres">
      <dgm:prSet presAssocID="{36DF137B-0003-443A-BBD7-23F20E5EDD5D}" presName="linNode" presStyleCnt="0"/>
      <dgm:spPr/>
    </dgm:pt>
    <dgm:pt modelId="{988D0B39-7B17-424C-AD0E-8B4376B495FE}" type="pres">
      <dgm:prSet presAssocID="{36DF137B-0003-443A-BBD7-23F20E5EDD5D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BADC3385-0DEC-44A6-9A09-D53E1CF46CB5}" type="pres">
      <dgm:prSet presAssocID="{3368EFF1-2EEF-4D65-B6C0-0DDA74FF6891}" presName="sp" presStyleCnt="0"/>
      <dgm:spPr/>
    </dgm:pt>
    <dgm:pt modelId="{0765D3D2-E002-4125-928E-8CABBD9AF7B4}" type="pres">
      <dgm:prSet presAssocID="{82BDABE0-C5C0-4B26-A3D9-6DCF8083A7DF}" presName="linNode" presStyleCnt="0"/>
      <dgm:spPr/>
    </dgm:pt>
    <dgm:pt modelId="{9FE915B3-4D3A-4B24-8F7B-330EF54FA13F}" type="pres">
      <dgm:prSet presAssocID="{82BDABE0-C5C0-4B26-A3D9-6DCF8083A7DF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6D7F35ED-CFBD-4C97-92E7-D8BE5DFC9132}" type="pres">
      <dgm:prSet presAssocID="{735D636A-3059-4E8D-8A3C-3FD665C02E3F}" presName="sp" presStyleCnt="0"/>
      <dgm:spPr/>
    </dgm:pt>
    <dgm:pt modelId="{FF2B6745-7DEC-4F1C-852A-9F97CD2897AB}" type="pres">
      <dgm:prSet presAssocID="{76C3231D-B94E-44DD-AC43-C0B2EFCDC34B}" presName="linNode" presStyleCnt="0"/>
      <dgm:spPr/>
    </dgm:pt>
    <dgm:pt modelId="{D2E27D3F-3BB1-417A-9BDE-3172F11CA289}" type="pres">
      <dgm:prSet presAssocID="{76C3231D-B94E-44DD-AC43-C0B2EFCDC34B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8238D424-DEB2-4CC0-B28B-0F80181EFC08}" type="pres">
      <dgm:prSet presAssocID="{A19B36D9-973C-410D-A033-D9962E51F130}" presName="sp" presStyleCnt="0"/>
      <dgm:spPr/>
    </dgm:pt>
    <dgm:pt modelId="{E9D52F56-23BF-4C6B-B0FB-8720AA2CB50F}" type="pres">
      <dgm:prSet presAssocID="{02CF13BC-5BE8-453B-8E2B-49F9C1C9BAEF}" presName="linNode" presStyleCnt="0"/>
      <dgm:spPr/>
    </dgm:pt>
    <dgm:pt modelId="{83978E39-89A0-4BE1-AC0D-5B31EC823325}" type="pres">
      <dgm:prSet presAssocID="{02CF13BC-5BE8-453B-8E2B-49F9C1C9BAE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C498812E-BAFF-4B6A-AEE5-47C098C1CBB6}" type="presOf" srcId="{76C3231D-B94E-44DD-AC43-C0B2EFCDC34B}" destId="{D2E27D3F-3BB1-417A-9BDE-3172F11CA289}" srcOrd="0" destOrd="0" presId="urn:microsoft.com/office/officeart/2005/8/layout/vList5"/>
    <dgm:cxn modelId="{8E19A964-A217-42BC-A75F-67827D75B0B2}" srcId="{995A3FCC-8621-4074-A45F-28DF387E913A}" destId="{D931BBA6-52DC-4E63-9FD4-429594F63497}" srcOrd="3" destOrd="0" parTransId="{C0A5E250-9AA4-4EA8-B000-ED3BE526F9D7}" sibTransId="{5A9E4BD0-C830-4AB4-B699-1EA37B2EC1ED}"/>
    <dgm:cxn modelId="{34F6B074-B745-424D-942B-402885CF97F7}" srcId="{995A3FCC-8621-4074-A45F-28DF387E913A}" destId="{56FAC9F3-C510-46FE-AC36-F647CB72B151}" srcOrd="0" destOrd="0" parTransId="{6E8D0BA1-E078-40CA-9C9A-3A52C1C05D86}" sibTransId="{F787338C-22AF-4907-B9FE-203E624A9D29}"/>
    <dgm:cxn modelId="{7F8D8D55-87C7-4504-A396-EC714A00D195}" type="presOf" srcId="{02CF13BC-5BE8-453B-8E2B-49F9C1C9BAEF}" destId="{83978E39-89A0-4BE1-AC0D-5B31EC823325}" srcOrd="0" destOrd="0" presId="urn:microsoft.com/office/officeart/2005/8/layout/vList5"/>
    <dgm:cxn modelId="{16CBAC8D-E7CC-4213-89C1-0C35F301C9DA}" type="presOf" srcId="{36DF137B-0003-443A-BBD7-23F20E5EDD5D}" destId="{988D0B39-7B17-424C-AD0E-8B4376B495FE}" srcOrd="0" destOrd="0" presId="urn:microsoft.com/office/officeart/2005/8/layout/vList5"/>
    <dgm:cxn modelId="{6968828E-508F-4A82-9047-520E87AE653A}" srcId="{995A3FCC-8621-4074-A45F-28DF387E913A}" destId="{36DF137B-0003-443A-BBD7-23F20E5EDD5D}" srcOrd="4" destOrd="0" parTransId="{3C62752D-FC42-49CE-B12B-7B798F9402AA}" sibTransId="{3368EFF1-2EEF-4D65-B6C0-0DDA74FF6891}"/>
    <dgm:cxn modelId="{CDE83B94-1DBD-4B5B-BF12-89E7E3AC6949}" type="presOf" srcId="{995A3FCC-8621-4074-A45F-28DF387E913A}" destId="{4A5BCD1E-538B-4595-99CF-FFC3C6C1326B}" srcOrd="0" destOrd="0" presId="urn:microsoft.com/office/officeart/2005/8/layout/vList5"/>
    <dgm:cxn modelId="{C129259D-62EE-479B-A4EA-14A7BE35B0EB}" srcId="{995A3FCC-8621-4074-A45F-28DF387E913A}" destId="{76C3231D-B94E-44DD-AC43-C0B2EFCDC34B}" srcOrd="6" destOrd="0" parTransId="{751577C3-EB2F-4DEA-8DA1-6DA1A3866DF3}" sibTransId="{A19B36D9-973C-410D-A033-D9962E51F130}"/>
    <dgm:cxn modelId="{94DD8F9E-8885-49F3-8A46-C1356C8EAA4B}" type="presOf" srcId="{D931BBA6-52DC-4E63-9FD4-429594F63497}" destId="{E6B05AD6-5420-4150-BAFB-303E5CADC847}" srcOrd="0" destOrd="0" presId="urn:microsoft.com/office/officeart/2005/8/layout/vList5"/>
    <dgm:cxn modelId="{650678A4-C859-4965-9372-2AD9696E045B}" type="presOf" srcId="{CDDAD5B0-35DC-458F-8D59-E5BCCCE3E5F8}" destId="{EE992E01-A83A-42E7-9C47-30BA80E3451F}" srcOrd="0" destOrd="0" presId="urn:microsoft.com/office/officeart/2005/8/layout/vList5"/>
    <dgm:cxn modelId="{0327C6A8-0A59-42C7-81C3-707F2D74863B}" srcId="{995A3FCC-8621-4074-A45F-28DF387E913A}" destId="{CDDAD5B0-35DC-458F-8D59-E5BCCCE3E5F8}" srcOrd="1" destOrd="0" parTransId="{948445D3-6C6F-4BCA-85D3-88AB99A7C221}" sibTransId="{71892C17-1722-4F9A-B162-2317EEA84FDC}"/>
    <dgm:cxn modelId="{BAF1EFAA-50E8-42B3-A27E-2472CC0E3D25}" type="presOf" srcId="{8A82B925-A655-4D22-9184-F121030E6291}" destId="{2F03215E-8C7D-4B78-976D-2E0734F5F2B3}" srcOrd="0" destOrd="0" presId="urn:microsoft.com/office/officeart/2005/8/layout/vList5"/>
    <dgm:cxn modelId="{FB518EB2-214F-4AB5-B3B4-42861201DE9A}" type="presOf" srcId="{82BDABE0-C5C0-4B26-A3D9-6DCF8083A7DF}" destId="{9FE915B3-4D3A-4B24-8F7B-330EF54FA13F}" srcOrd="0" destOrd="0" presId="urn:microsoft.com/office/officeart/2005/8/layout/vList5"/>
    <dgm:cxn modelId="{44B481BC-CBAB-47BC-99DF-86654CE7007E}" srcId="{995A3FCC-8621-4074-A45F-28DF387E913A}" destId="{82BDABE0-C5C0-4B26-A3D9-6DCF8083A7DF}" srcOrd="5" destOrd="0" parTransId="{F53E77CF-6567-42DF-8603-25A328CA7E85}" sibTransId="{735D636A-3059-4E8D-8A3C-3FD665C02E3F}"/>
    <dgm:cxn modelId="{A91934D4-5DC0-44B0-A7C8-5A97AD194960}" srcId="{995A3FCC-8621-4074-A45F-28DF387E913A}" destId="{8A82B925-A655-4D22-9184-F121030E6291}" srcOrd="2" destOrd="0" parTransId="{953FEA85-8193-4C09-AE37-571BB7096237}" sibTransId="{DBA9D43B-324F-4EAC-9E6E-DCDDE3EB2343}"/>
    <dgm:cxn modelId="{FB038CE9-04C7-4A7C-9341-CA156BBC4CB0}" type="presOf" srcId="{56FAC9F3-C510-46FE-AC36-F647CB72B151}" destId="{8B8684D1-9619-4A1E-BC30-A0E575AAC56D}" srcOrd="0" destOrd="0" presId="urn:microsoft.com/office/officeart/2005/8/layout/vList5"/>
    <dgm:cxn modelId="{E18774FC-5EC3-4379-AEFA-102406E71380}" srcId="{995A3FCC-8621-4074-A45F-28DF387E913A}" destId="{02CF13BC-5BE8-453B-8E2B-49F9C1C9BAEF}" srcOrd="7" destOrd="0" parTransId="{BCA37EC3-67F7-47F0-B8C3-158A28C11DC1}" sibTransId="{25A80264-6E83-464F-A1ED-AA6B84312E29}"/>
    <dgm:cxn modelId="{3C3B39BF-2A02-4DA4-9816-8752568FFD13}" type="presParOf" srcId="{4A5BCD1E-538B-4595-99CF-FFC3C6C1326B}" destId="{7B280B04-057E-4B54-A62B-EB2CFE2FB549}" srcOrd="0" destOrd="0" presId="urn:microsoft.com/office/officeart/2005/8/layout/vList5"/>
    <dgm:cxn modelId="{107A209D-706A-47A8-A958-9F50AA0D6121}" type="presParOf" srcId="{7B280B04-057E-4B54-A62B-EB2CFE2FB549}" destId="{8B8684D1-9619-4A1E-BC30-A0E575AAC56D}" srcOrd="0" destOrd="0" presId="urn:microsoft.com/office/officeart/2005/8/layout/vList5"/>
    <dgm:cxn modelId="{D537C1B2-03C6-4153-BFB4-3F73B2C98962}" type="presParOf" srcId="{4A5BCD1E-538B-4595-99CF-FFC3C6C1326B}" destId="{D7AC0420-0AD4-423F-9A85-A279E6BDF0CC}" srcOrd="1" destOrd="0" presId="urn:microsoft.com/office/officeart/2005/8/layout/vList5"/>
    <dgm:cxn modelId="{F5F797BC-D983-4085-878B-E67E6B1D57E0}" type="presParOf" srcId="{4A5BCD1E-538B-4595-99CF-FFC3C6C1326B}" destId="{B257FC79-1194-4ED1-88D2-9F74890996E1}" srcOrd="2" destOrd="0" presId="urn:microsoft.com/office/officeart/2005/8/layout/vList5"/>
    <dgm:cxn modelId="{6C30508A-5C68-497B-A6C3-48B77E63D90B}" type="presParOf" srcId="{B257FC79-1194-4ED1-88D2-9F74890996E1}" destId="{EE992E01-A83A-42E7-9C47-30BA80E3451F}" srcOrd="0" destOrd="0" presId="urn:microsoft.com/office/officeart/2005/8/layout/vList5"/>
    <dgm:cxn modelId="{4E98CB58-A768-47D9-A76B-F39A47A8A640}" type="presParOf" srcId="{4A5BCD1E-538B-4595-99CF-FFC3C6C1326B}" destId="{C3EE910E-4F20-4BC3-A1AE-2477CF42BB8B}" srcOrd="3" destOrd="0" presId="urn:microsoft.com/office/officeart/2005/8/layout/vList5"/>
    <dgm:cxn modelId="{EEB8839D-B797-4A17-93A4-1DFA7DB390FF}" type="presParOf" srcId="{4A5BCD1E-538B-4595-99CF-FFC3C6C1326B}" destId="{BA494BB8-AADE-4646-A6AA-EBBE55DD66A1}" srcOrd="4" destOrd="0" presId="urn:microsoft.com/office/officeart/2005/8/layout/vList5"/>
    <dgm:cxn modelId="{D59D286D-6124-4FF6-B112-A7CE0370C353}" type="presParOf" srcId="{BA494BB8-AADE-4646-A6AA-EBBE55DD66A1}" destId="{2F03215E-8C7D-4B78-976D-2E0734F5F2B3}" srcOrd="0" destOrd="0" presId="urn:microsoft.com/office/officeart/2005/8/layout/vList5"/>
    <dgm:cxn modelId="{ECFEFA0A-1012-4644-A941-77397FA63C66}" type="presParOf" srcId="{4A5BCD1E-538B-4595-99CF-FFC3C6C1326B}" destId="{DA01691A-52B3-4DE2-AAFC-72D64EE09160}" srcOrd="5" destOrd="0" presId="urn:microsoft.com/office/officeart/2005/8/layout/vList5"/>
    <dgm:cxn modelId="{CF43FB27-537F-42E8-946C-0F47035DCA91}" type="presParOf" srcId="{4A5BCD1E-538B-4595-99CF-FFC3C6C1326B}" destId="{AC59A4C2-1BB1-44B9-90B9-95A71F1FF025}" srcOrd="6" destOrd="0" presId="urn:microsoft.com/office/officeart/2005/8/layout/vList5"/>
    <dgm:cxn modelId="{C20880C5-FA56-427C-907B-B74438B6C3DB}" type="presParOf" srcId="{AC59A4C2-1BB1-44B9-90B9-95A71F1FF025}" destId="{E6B05AD6-5420-4150-BAFB-303E5CADC847}" srcOrd="0" destOrd="0" presId="urn:microsoft.com/office/officeart/2005/8/layout/vList5"/>
    <dgm:cxn modelId="{D4B15538-BBBE-49F5-A88B-9196D74F566A}" type="presParOf" srcId="{4A5BCD1E-538B-4595-99CF-FFC3C6C1326B}" destId="{5449CB5E-0E8B-4C39-AA13-014545614E3F}" srcOrd="7" destOrd="0" presId="urn:microsoft.com/office/officeart/2005/8/layout/vList5"/>
    <dgm:cxn modelId="{E41F7EAC-EB48-4865-BF00-8B8FBD0ADFBE}" type="presParOf" srcId="{4A5BCD1E-538B-4595-99CF-FFC3C6C1326B}" destId="{A6D38B1A-7012-4880-AAF6-DBBFDBDA2B05}" srcOrd="8" destOrd="0" presId="urn:microsoft.com/office/officeart/2005/8/layout/vList5"/>
    <dgm:cxn modelId="{38F1BCA4-599E-4D1D-8C36-C75E32D8A694}" type="presParOf" srcId="{A6D38B1A-7012-4880-AAF6-DBBFDBDA2B05}" destId="{988D0B39-7B17-424C-AD0E-8B4376B495FE}" srcOrd="0" destOrd="0" presId="urn:microsoft.com/office/officeart/2005/8/layout/vList5"/>
    <dgm:cxn modelId="{C2DA6244-6C82-4B3E-8EAA-2A3ABA79AB73}" type="presParOf" srcId="{4A5BCD1E-538B-4595-99CF-FFC3C6C1326B}" destId="{BADC3385-0DEC-44A6-9A09-D53E1CF46CB5}" srcOrd="9" destOrd="0" presId="urn:microsoft.com/office/officeart/2005/8/layout/vList5"/>
    <dgm:cxn modelId="{980ED664-0E17-45CC-84D3-8D0D584BB509}" type="presParOf" srcId="{4A5BCD1E-538B-4595-99CF-FFC3C6C1326B}" destId="{0765D3D2-E002-4125-928E-8CABBD9AF7B4}" srcOrd="10" destOrd="0" presId="urn:microsoft.com/office/officeart/2005/8/layout/vList5"/>
    <dgm:cxn modelId="{6DD6C95E-E498-4D72-B378-6D318E4B17B2}" type="presParOf" srcId="{0765D3D2-E002-4125-928E-8CABBD9AF7B4}" destId="{9FE915B3-4D3A-4B24-8F7B-330EF54FA13F}" srcOrd="0" destOrd="0" presId="urn:microsoft.com/office/officeart/2005/8/layout/vList5"/>
    <dgm:cxn modelId="{C2C14F8C-ADDE-47E5-80AE-45ADAEA0B034}" type="presParOf" srcId="{4A5BCD1E-538B-4595-99CF-FFC3C6C1326B}" destId="{6D7F35ED-CFBD-4C97-92E7-D8BE5DFC9132}" srcOrd="11" destOrd="0" presId="urn:microsoft.com/office/officeart/2005/8/layout/vList5"/>
    <dgm:cxn modelId="{BB8EC771-145A-40A5-8258-A8A19B24644A}" type="presParOf" srcId="{4A5BCD1E-538B-4595-99CF-FFC3C6C1326B}" destId="{FF2B6745-7DEC-4F1C-852A-9F97CD2897AB}" srcOrd="12" destOrd="0" presId="urn:microsoft.com/office/officeart/2005/8/layout/vList5"/>
    <dgm:cxn modelId="{4EBDFB22-ADAA-467E-83D1-BD2451465C62}" type="presParOf" srcId="{FF2B6745-7DEC-4F1C-852A-9F97CD2897AB}" destId="{D2E27D3F-3BB1-417A-9BDE-3172F11CA289}" srcOrd="0" destOrd="0" presId="urn:microsoft.com/office/officeart/2005/8/layout/vList5"/>
    <dgm:cxn modelId="{9AC49872-67C1-4BAB-89A6-1A735713CB26}" type="presParOf" srcId="{4A5BCD1E-538B-4595-99CF-FFC3C6C1326B}" destId="{8238D424-DEB2-4CC0-B28B-0F80181EFC08}" srcOrd="13" destOrd="0" presId="urn:microsoft.com/office/officeart/2005/8/layout/vList5"/>
    <dgm:cxn modelId="{63990806-7222-4726-9C58-8DA7643C7589}" type="presParOf" srcId="{4A5BCD1E-538B-4595-99CF-FFC3C6C1326B}" destId="{E9D52F56-23BF-4C6B-B0FB-8720AA2CB50F}" srcOrd="14" destOrd="0" presId="urn:microsoft.com/office/officeart/2005/8/layout/vList5"/>
    <dgm:cxn modelId="{45C8DF71-C76A-4A89-BD13-257A7AAF1F5F}" type="presParOf" srcId="{E9D52F56-23BF-4C6B-B0FB-8720AA2CB50F}" destId="{83978E39-89A0-4BE1-AC0D-5B31EC8233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CEF82-3F19-4348-AE7A-3A1CBEF7100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931C0D-9CC3-4CE2-BAE2-F645E25084A2}">
      <dgm:prSet/>
      <dgm:spPr/>
      <dgm:t>
        <a:bodyPr/>
        <a:lstStyle/>
        <a:p>
          <a:r>
            <a:rPr lang="en-US"/>
            <a:t>Escape room i ubrugte kælderlokaler</a:t>
          </a:r>
        </a:p>
      </dgm:t>
    </dgm:pt>
    <dgm:pt modelId="{F76E5FB2-4FA0-4795-BD42-2C196960B44A}" type="parTrans" cxnId="{AB3C93EC-23A4-4126-AFC5-B442F44516F4}">
      <dgm:prSet/>
      <dgm:spPr/>
      <dgm:t>
        <a:bodyPr/>
        <a:lstStyle/>
        <a:p>
          <a:endParaRPr lang="en-US"/>
        </a:p>
      </dgm:t>
    </dgm:pt>
    <dgm:pt modelId="{BFC6DD7D-B8ED-4BAA-9FF0-4D19B969AAD8}" type="sibTrans" cxnId="{AB3C93EC-23A4-4126-AFC5-B442F44516F4}">
      <dgm:prSet/>
      <dgm:spPr/>
      <dgm:t>
        <a:bodyPr/>
        <a:lstStyle/>
        <a:p>
          <a:endParaRPr lang="en-US"/>
        </a:p>
      </dgm:t>
    </dgm:pt>
    <dgm:pt modelId="{636A86B2-198A-4952-A22A-8E2D1CACE313}">
      <dgm:prSet/>
      <dgm:spPr/>
      <dgm:t>
        <a:bodyPr/>
        <a:lstStyle/>
        <a:p>
          <a:r>
            <a:rPr lang="en-US"/>
            <a:t>Musikfestival indenfor klare rammer</a:t>
          </a:r>
        </a:p>
      </dgm:t>
    </dgm:pt>
    <dgm:pt modelId="{9A2F226D-9991-4164-A81D-918D4F299E7C}" type="parTrans" cxnId="{F4AFCC99-B773-4E7F-B906-7BCD6D8F3C84}">
      <dgm:prSet/>
      <dgm:spPr/>
      <dgm:t>
        <a:bodyPr/>
        <a:lstStyle/>
        <a:p>
          <a:endParaRPr lang="en-US"/>
        </a:p>
      </dgm:t>
    </dgm:pt>
    <dgm:pt modelId="{27C727D0-187A-4E34-8CBA-68447B78F73B}" type="sibTrans" cxnId="{F4AFCC99-B773-4E7F-B906-7BCD6D8F3C84}">
      <dgm:prSet/>
      <dgm:spPr/>
      <dgm:t>
        <a:bodyPr/>
        <a:lstStyle/>
        <a:p>
          <a:endParaRPr lang="en-US"/>
        </a:p>
      </dgm:t>
    </dgm:pt>
    <dgm:pt modelId="{16F1DBA0-0CC7-4012-865B-81DF5ED0F835}">
      <dgm:prSet/>
      <dgm:spPr/>
      <dgm:t>
        <a:bodyPr/>
        <a:lstStyle/>
        <a:p>
          <a:r>
            <a:rPr lang="en-US"/>
            <a:t>Guitar og lagkage</a:t>
          </a:r>
        </a:p>
      </dgm:t>
    </dgm:pt>
    <dgm:pt modelId="{BF6BD96A-4173-4D69-B45E-21C717034A61}" type="parTrans" cxnId="{F174F6A3-764F-4AC2-AB64-4EECB0E783E6}">
      <dgm:prSet/>
      <dgm:spPr/>
      <dgm:t>
        <a:bodyPr/>
        <a:lstStyle/>
        <a:p>
          <a:endParaRPr lang="en-US"/>
        </a:p>
      </dgm:t>
    </dgm:pt>
    <dgm:pt modelId="{421F1FCC-AB6F-492E-AE43-B81764FD7E89}" type="sibTrans" cxnId="{F174F6A3-764F-4AC2-AB64-4EECB0E783E6}">
      <dgm:prSet/>
      <dgm:spPr/>
      <dgm:t>
        <a:bodyPr/>
        <a:lstStyle/>
        <a:p>
          <a:endParaRPr lang="en-US"/>
        </a:p>
      </dgm:t>
    </dgm:pt>
    <dgm:pt modelId="{6A78C6DD-4658-4056-BEE9-357EC487E864}">
      <dgm:prSet/>
      <dgm:spPr/>
      <dgm:t>
        <a:bodyPr/>
        <a:lstStyle/>
        <a:p>
          <a:r>
            <a:rPr lang="en-US"/>
            <a:t>Udendørs fitness</a:t>
          </a:r>
        </a:p>
      </dgm:t>
    </dgm:pt>
    <dgm:pt modelId="{D1D83B39-24FE-4A17-8440-89AB52A2391F}" type="parTrans" cxnId="{7068A4A4-15BA-4602-B168-646616B64143}">
      <dgm:prSet/>
      <dgm:spPr/>
      <dgm:t>
        <a:bodyPr/>
        <a:lstStyle/>
        <a:p>
          <a:endParaRPr lang="en-US"/>
        </a:p>
      </dgm:t>
    </dgm:pt>
    <dgm:pt modelId="{7022B7CF-DF20-482B-ADAB-BFB768327D8F}" type="sibTrans" cxnId="{7068A4A4-15BA-4602-B168-646616B64143}">
      <dgm:prSet/>
      <dgm:spPr/>
      <dgm:t>
        <a:bodyPr/>
        <a:lstStyle/>
        <a:p>
          <a:endParaRPr lang="en-US"/>
        </a:p>
      </dgm:t>
    </dgm:pt>
    <dgm:pt modelId="{D2139117-3BC6-4930-8C76-5CDA016C743A}">
      <dgm:prSet/>
      <dgm:spPr/>
      <dgm:t>
        <a:bodyPr/>
        <a:lstStyle/>
        <a:p>
          <a:r>
            <a:rPr lang="en-US"/>
            <a:t>Socialt arrangement med sleep over</a:t>
          </a:r>
        </a:p>
      </dgm:t>
    </dgm:pt>
    <dgm:pt modelId="{D05D4CC6-C5D7-4F6F-9413-2B7C503F1874}" type="parTrans" cxnId="{CA7C9CC0-3EA9-4BBA-9ECB-A335C02B3692}">
      <dgm:prSet/>
      <dgm:spPr/>
      <dgm:t>
        <a:bodyPr/>
        <a:lstStyle/>
        <a:p>
          <a:endParaRPr lang="en-US"/>
        </a:p>
      </dgm:t>
    </dgm:pt>
    <dgm:pt modelId="{2C3F7FDF-2639-4FA5-9D4B-43EF828B929F}" type="sibTrans" cxnId="{CA7C9CC0-3EA9-4BBA-9ECB-A335C02B3692}">
      <dgm:prSet/>
      <dgm:spPr/>
      <dgm:t>
        <a:bodyPr/>
        <a:lstStyle/>
        <a:p>
          <a:endParaRPr lang="en-US"/>
        </a:p>
      </dgm:t>
    </dgm:pt>
    <dgm:pt modelId="{C1FA4D56-FAB4-4D23-B18C-5710FE9C4EF0}">
      <dgm:prSet/>
      <dgm:spPr/>
      <dgm:t>
        <a:bodyPr/>
        <a:lstStyle/>
        <a:p>
          <a:r>
            <a:rPr lang="en-US" i="1"/>
            <a:t>"skabe rammer for at mødes på tværs"</a:t>
          </a:r>
          <a:endParaRPr lang="en-US"/>
        </a:p>
      </dgm:t>
    </dgm:pt>
    <dgm:pt modelId="{9C7AD099-2280-4DA1-8760-F9E66A605ECC}" type="parTrans" cxnId="{96A5433B-F07A-4BBF-BB9A-13563CD70C0B}">
      <dgm:prSet/>
      <dgm:spPr/>
      <dgm:t>
        <a:bodyPr/>
        <a:lstStyle/>
        <a:p>
          <a:endParaRPr lang="en-US"/>
        </a:p>
      </dgm:t>
    </dgm:pt>
    <dgm:pt modelId="{1304D8EE-3A3A-4AE0-9E18-CF2F16F6FA2F}" type="sibTrans" cxnId="{96A5433B-F07A-4BBF-BB9A-13563CD70C0B}">
      <dgm:prSet/>
      <dgm:spPr/>
      <dgm:t>
        <a:bodyPr/>
        <a:lstStyle/>
        <a:p>
          <a:endParaRPr lang="en-US"/>
        </a:p>
      </dgm:t>
    </dgm:pt>
    <dgm:pt modelId="{1A6213B7-42CB-49D7-86A0-517D9C39FE87}">
      <dgm:prSet/>
      <dgm:spPr/>
      <dgm:t>
        <a:bodyPr/>
        <a:lstStyle/>
        <a:p>
          <a:r>
            <a:rPr lang="en-US" i="1"/>
            <a:t>"ved at skabe nytteværdi for lokalsamfundet og / eller eleverne selv"</a:t>
          </a:r>
          <a:endParaRPr lang="en-US"/>
        </a:p>
      </dgm:t>
    </dgm:pt>
    <dgm:pt modelId="{56DE2537-649D-4BCF-91E2-F9DF27C28657}" type="parTrans" cxnId="{F3C83AC6-D412-403F-A232-0DAAB25F60C1}">
      <dgm:prSet/>
      <dgm:spPr/>
      <dgm:t>
        <a:bodyPr/>
        <a:lstStyle/>
        <a:p>
          <a:endParaRPr lang="en-US"/>
        </a:p>
      </dgm:t>
    </dgm:pt>
    <dgm:pt modelId="{FC6AB6B1-1358-40DB-8357-45FD5AFE1EA2}" type="sibTrans" cxnId="{F3C83AC6-D412-403F-A232-0DAAB25F60C1}">
      <dgm:prSet/>
      <dgm:spPr/>
      <dgm:t>
        <a:bodyPr/>
        <a:lstStyle/>
        <a:p>
          <a:endParaRPr lang="en-US"/>
        </a:p>
      </dgm:t>
    </dgm:pt>
    <dgm:pt modelId="{5424A324-1FE0-4A55-81DF-0C76E44F4E1D}">
      <dgm:prSet/>
      <dgm:spPr/>
      <dgm:t>
        <a:bodyPr/>
        <a:lstStyle/>
        <a:p>
          <a:r>
            <a:rPr lang="en-US" i="1"/>
            <a:t>"forskellige elevudvalg fx bæredygtighed, inter nationalisering"</a:t>
          </a:r>
          <a:endParaRPr lang="en-US"/>
        </a:p>
      </dgm:t>
    </dgm:pt>
    <dgm:pt modelId="{D706AC90-4782-4029-9A00-C659656300B6}" type="parTrans" cxnId="{6EADC868-46E9-4C58-8DD2-CB1670CDA8B0}">
      <dgm:prSet/>
      <dgm:spPr/>
      <dgm:t>
        <a:bodyPr/>
        <a:lstStyle/>
        <a:p>
          <a:endParaRPr lang="en-US"/>
        </a:p>
      </dgm:t>
    </dgm:pt>
    <dgm:pt modelId="{BB011262-1370-4DAF-8BC2-D3C3D9448FE5}" type="sibTrans" cxnId="{6EADC868-46E9-4C58-8DD2-CB1670CDA8B0}">
      <dgm:prSet/>
      <dgm:spPr/>
      <dgm:t>
        <a:bodyPr/>
        <a:lstStyle/>
        <a:p>
          <a:endParaRPr lang="en-US"/>
        </a:p>
      </dgm:t>
    </dgm:pt>
    <dgm:pt modelId="{31813C26-3418-49AA-BB1E-8EF1068F6F13}" type="pres">
      <dgm:prSet presAssocID="{C2CCEF82-3F19-4348-AE7A-3A1CBEF7100F}" presName="vert0" presStyleCnt="0">
        <dgm:presLayoutVars>
          <dgm:dir/>
          <dgm:animOne val="branch"/>
          <dgm:animLvl val="lvl"/>
        </dgm:presLayoutVars>
      </dgm:prSet>
      <dgm:spPr/>
    </dgm:pt>
    <dgm:pt modelId="{26C00153-399D-4274-94AA-1CD508FF6730}" type="pres">
      <dgm:prSet presAssocID="{45931C0D-9CC3-4CE2-BAE2-F645E25084A2}" presName="thickLine" presStyleLbl="alignNode1" presStyleIdx="0" presStyleCnt="8"/>
      <dgm:spPr/>
    </dgm:pt>
    <dgm:pt modelId="{042CA2B1-2544-4ABF-8080-295CB29E5010}" type="pres">
      <dgm:prSet presAssocID="{45931C0D-9CC3-4CE2-BAE2-F645E25084A2}" presName="horz1" presStyleCnt="0"/>
      <dgm:spPr/>
    </dgm:pt>
    <dgm:pt modelId="{AD64C71E-C9C9-498D-83B5-86C963CC3B49}" type="pres">
      <dgm:prSet presAssocID="{45931C0D-9CC3-4CE2-BAE2-F645E25084A2}" presName="tx1" presStyleLbl="revTx" presStyleIdx="0" presStyleCnt="8"/>
      <dgm:spPr/>
    </dgm:pt>
    <dgm:pt modelId="{14991E03-DB66-4BA1-92B3-60CFC1E416FD}" type="pres">
      <dgm:prSet presAssocID="{45931C0D-9CC3-4CE2-BAE2-F645E25084A2}" presName="vert1" presStyleCnt="0"/>
      <dgm:spPr/>
    </dgm:pt>
    <dgm:pt modelId="{9BB81283-85A4-4712-802D-A5C160C387AF}" type="pres">
      <dgm:prSet presAssocID="{636A86B2-198A-4952-A22A-8E2D1CACE313}" presName="thickLine" presStyleLbl="alignNode1" presStyleIdx="1" presStyleCnt="8"/>
      <dgm:spPr/>
    </dgm:pt>
    <dgm:pt modelId="{63568AF2-CB0F-4A81-8DC9-7EAC9759CE1B}" type="pres">
      <dgm:prSet presAssocID="{636A86B2-198A-4952-A22A-8E2D1CACE313}" presName="horz1" presStyleCnt="0"/>
      <dgm:spPr/>
    </dgm:pt>
    <dgm:pt modelId="{5D91786D-EB0D-41D1-ACB1-6DF0CE585B97}" type="pres">
      <dgm:prSet presAssocID="{636A86B2-198A-4952-A22A-8E2D1CACE313}" presName="tx1" presStyleLbl="revTx" presStyleIdx="1" presStyleCnt="8"/>
      <dgm:spPr/>
    </dgm:pt>
    <dgm:pt modelId="{2DF16622-86F7-44B2-96E1-C1BE69B5C820}" type="pres">
      <dgm:prSet presAssocID="{636A86B2-198A-4952-A22A-8E2D1CACE313}" presName="vert1" presStyleCnt="0"/>
      <dgm:spPr/>
    </dgm:pt>
    <dgm:pt modelId="{D71E0331-BDE8-46FD-86BD-FA526006F475}" type="pres">
      <dgm:prSet presAssocID="{16F1DBA0-0CC7-4012-865B-81DF5ED0F835}" presName="thickLine" presStyleLbl="alignNode1" presStyleIdx="2" presStyleCnt="8"/>
      <dgm:spPr/>
    </dgm:pt>
    <dgm:pt modelId="{5CD23D70-8A07-4350-8B51-960DFE2DFF84}" type="pres">
      <dgm:prSet presAssocID="{16F1DBA0-0CC7-4012-865B-81DF5ED0F835}" presName="horz1" presStyleCnt="0"/>
      <dgm:spPr/>
    </dgm:pt>
    <dgm:pt modelId="{D2C17D78-EC38-4753-A252-0B2E398D9B5B}" type="pres">
      <dgm:prSet presAssocID="{16F1DBA0-0CC7-4012-865B-81DF5ED0F835}" presName="tx1" presStyleLbl="revTx" presStyleIdx="2" presStyleCnt="8"/>
      <dgm:spPr/>
    </dgm:pt>
    <dgm:pt modelId="{9A8B943C-2CC9-47FF-A89D-2DE0DFD2BB7B}" type="pres">
      <dgm:prSet presAssocID="{16F1DBA0-0CC7-4012-865B-81DF5ED0F835}" presName="vert1" presStyleCnt="0"/>
      <dgm:spPr/>
    </dgm:pt>
    <dgm:pt modelId="{BECCC83E-446B-43C2-A1B1-078C803953FF}" type="pres">
      <dgm:prSet presAssocID="{6A78C6DD-4658-4056-BEE9-357EC487E864}" presName="thickLine" presStyleLbl="alignNode1" presStyleIdx="3" presStyleCnt="8"/>
      <dgm:spPr/>
    </dgm:pt>
    <dgm:pt modelId="{0AFA809F-3DB7-40AB-811B-156D4256B965}" type="pres">
      <dgm:prSet presAssocID="{6A78C6DD-4658-4056-BEE9-357EC487E864}" presName="horz1" presStyleCnt="0"/>
      <dgm:spPr/>
    </dgm:pt>
    <dgm:pt modelId="{A3C4F147-0C18-4024-8CCF-30D4C61FD5DC}" type="pres">
      <dgm:prSet presAssocID="{6A78C6DD-4658-4056-BEE9-357EC487E864}" presName="tx1" presStyleLbl="revTx" presStyleIdx="3" presStyleCnt="8"/>
      <dgm:spPr/>
    </dgm:pt>
    <dgm:pt modelId="{E8E7069A-43D0-4B98-A308-13E0F389A028}" type="pres">
      <dgm:prSet presAssocID="{6A78C6DD-4658-4056-BEE9-357EC487E864}" presName="vert1" presStyleCnt="0"/>
      <dgm:spPr/>
    </dgm:pt>
    <dgm:pt modelId="{19F01809-14F5-4095-912D-6231AB3E4480}" type="pres">
      <dgm:prSet presAssocID="{D2139117-3BC6-4930-8C76-5CDA016C743A}" presName="thickLine" presStyleLbl="alignNode1" presStyleIdx="4" presStyleCnt="8"/>
      <dgm:spPr/>
    </dgm:pt>
    <dgm:pt modelId="{B58113FA-EEDC-41D5-81DB-F2490FAD1E21}" type="pres">
      <dgm:prSet presAssocID="{D2139117-3BC6-4930-8C76-5CDA016C743A}" presName="horz1" presStyleCnt="0"/>
      <dgm:spPr/>
    </dgm:pt>
    <dgm:pt modelId="{EAB84B40-AE35-4644-AFF0-40CBB3C6C0EF}" type="pres">
      <dgm:prSet presAssocID="{D2139117-3BC6-4930-8C76-5CDA016C743A}" presName="tx1" presStyleLbl="revTx" presStyleIdx="4" presStyleCnt="8"/>
      <dgm:spPr/>
    </dgm:pt>
    <dgm:pt modelId="{85F1048A-2DB0-4F5B-B362-E710328A635A}" type="pres">
      <dgm:prSet presAssocID="{D2139117-3BC6-4930-8C76-5CDA016C743A}" presName="vert1" presStyleCnt="0"/>
      <dgm:spPr/>
    </dgm:pt>
    <dgm:pt modelId="{76C5A613-9AFB-4134-81D8-618C65A52B47}" type="pres">
      <dgm:prSet presAssocID="{C1FA4D56-FAB4-4D23-B18C-5710FE9C4EF0}" presName="thickLine" presStyleLbl="alignNode1" presStyleIdx="5" presStyleCnt="8"/>
      <dgm:spPr/>
    </dgm:pt>
    <dgm:pt modelId="{44D6A8BF-DF46-4885-9365-410614903E8C}" type="pres">
      <dgm:prSet presAssocID="{C1FA4D56-FAB4-4D23-B18C-5710FE9C4EF0}" presName="horz1" presStyleCnt="0"/>
      <dgm:spPr/>
    </dgm:pt>
    <dgm:pt modelId="{F8D4F1D3-25B6-4FC1-8059-EE61D4E74D96}" type="pres">
      <dgm:prSet presAssocID="{C1FA4D56-FAB4-4D23-B18C-5710FE9C4EF0}" presName="tx1" presStyleLbl="revTx" presStyleIdx="5" presStyleCnt="8"/>
      <dgm:spPr/>
    </dgm:pt>
    <dgm:pt modelId="{CCC68AC6-7534-4A07-A6BD-16FEFFA19DB1}" type="pres">
      <dgm:prSet presAssocID="{C1FA4D56-FAB4-4D23-B18C-5710FE9C4EF0}" presName="vert1" presStyleCnt="0"/>
      <dgm:spPr/>
    </dgm:pt>
    <dgm:pt modelId="{555BB99A-AAF8-4912-BE3B-295EC9D12C2A}" type="pres">
      <dgm:prSet presAssocID="{1A6213B7-42CB-49D7-86A0-517D9C39FE87}" presName="thickLine" presStyleLbl="alignNode1" presStyleIdx="6" presStyleCnt="8"/>
      <dgm:spPr/>
    </dgm:pt>
    <dgm:pt modelId="{81BAD3FC-5519-49D3-811F-136CBA86BA70}" type="pres">
      <dgm:prSet presAssocID="{1A6213B7-42CB-49D7-86A0-517D9C39FE87}" presName="horz1" presStyleCnt="0"/>
      <dgm:spPr/>
    </dgm:pt>
    <dgm:pt modelId="{CC996657-7078-4D1B-9576-4D1E2336C92C}" type="pres">
      <dgm:prSet presAssocID="{1A6213B7-42CB-49D7-86A0-517D9C39FE87}" presName="tx1" presStyleLbl="revTx" presStyleIdx="6" presStyleCnt="8"/>
      <dgm:spPr/>
    </dgm:pt>
    <dgm:pt modelId="{129CA9AC-F7E8-4155-ABA0-6BE587CBDC24}" type="pres">
      <dgm:prSet presAssocID="{1A6213B7-42CB-49D7-86A0-517D9C39FE87}" presName="vert1" presStyleCnt="0"/>
      <dgm:spPr/>
    </dgm:pt>
    <dgm:pt modelId="{B9CBB01E-F64E-4C3E-84DC-05085D1680F4}" type="pres">
      <dgm:prSet presAssocID="{5424A324-1FE0-4A55-81DF-0C76E44F4E1D}" presName="thickLine" presStyleLbl="alignNode1" presStyleIdx="7" presStyleCnt="8"/>
      <dgm:spPr/>
    </dgm:pt>
    <dgm:pt modelId="{F62E9905-C441-4D36-A287-C25CA4F26502}" type="pres">
      <dgm:prSet presAssocID="{5424A324-1FE0-4A55-81DF-0C76E44F4E1D}" presName="horz1" presStyleCnt="0"/>
      <dgm:spPr/>
    </dgm:pt>
    <dgm:pt modelId="{5628C28C-20C9-45C2-BFC2-8B6EB9148FCA}" type="pres">
      <dgm:prSet presAssocID="{5424A324-1FE0-4A55-81DF-0C76E44F4E1D}" presName="tx1" presStyleLbl="revTx" presStyleIdx="7" presStyleCnt="8"/>
      <dgm:spPr/>
    </dgm:pt>
    <dgm:pt modelId="{93C2549A-1C24-4FE6-97F2-13E6DFE69161}" type="pres">
      <dgm:prSet presAssocID="{5424A324-1FE0-4A55-81DF-0C76E44F4E1D}" presName="vert1" presStyleCnt="0"/>
      <dgm:spPr/>
    </dgm:pt>
  </dgm:ptLst>
  <dgm:cxnLst>
    <dgm:cxn modelId="{3F6FB10C-00BA-4B56-BCCD-11F1B1B31335}" type="presOf" srcId="{6A78C6DD-4658-4056-BEE9-357EC487E864}" destId="{A3C4F147-0C18-4024-8CCF-30D4C61FD5DC}" srcOrd="0" destOrd="0" presId="urn:microsoft.com/office/officeart/2008/layout/LinedList"/>
    <dgm:cxn modelId="{10DBA233-042F-4897-BA8F-1CF75A227765}" type="presOf" srcId="{5424A324-1FE0-4A55-81DF-0C76E44F4E1D}" destId="{5628C28C-20C9-45C2-BFC2-8B6EB9148FCA}" srcOrd="0" destOrd="0" presId="urn:microsoft.com/office/officeart/2008/layout/LinedList"/>
    <dgm:cxn modelId="{96A5433B-F07A-4BBF-BB9A-13563CD70C0B}" srcId="{C2CCEF82-3F19-4348-AE7A-3A1CBEF7100F}" destId="{C1FA4D56-FAB4-4D23-B18C-5710FE9C4EF0}" srcOrd="5" destOrd="0" parTransId="{9C7AD099-2280-4DA1-8760-F9E66A605ECC}" sibTransId="{1304D8EE-3A3A-4AE0-9E18-CF2F16F6FA2F}"/>
    <dgm:cxn modelId="{09211760-037F-46CD-A433-D844E9EB36F7}" type="presOf" srcId="{C1FA4D56-FAB4-4D23-B18C-5710FE9C4EF0}" destId="{F8D4F1D3-25B6-4FC1-8059-EE61D4E74D96}" srcOrd="0" destOrd="0" presId="urn:microsoft.com/office/officeart/2008/layout/LinedList"/>
    <dgm:cxn modelId="{35984F46-396B-4DF4-BB34-AC6E1A856784}" type="presOf" srcId="{C2CCEF82-3F19-4348-AE7A-3A1CBEF7100F}" destId="{31813C26-3418-49AA-BB1E-8EF1068F6F13}" srcOrd="0" destOrd="0" presId="urn:microsoft.com/office/officeart/2008/layout/LinedList"/>
    <dgm:cxn modelId="{6EADC868-46E9-4C58-8DD2-CB1670CDA8B0}" srcId="{C2CCEF82-3F19-4348-AE7A-3A1CBEF7100F}" destId="{5424A324-1FE0-4A55-81DF-0C76E44F4E1D}" srcOrd="7" destOrd="0" parTransId="{D706AC90-4782-4029-9A00-C659656300B6}" sibTransId="{BB011262-1370-4DAF-8BC2-D3C3D9448FE5}"/>
    <dgm:cxn modelId="{42546D78-A3A1-4F17-980C-CF994D54E27E}" type="presOf" srcId="{16F1DBA0-0CC7-4012-865B-81DF5ED0F835}" destId="{D2C17D78-EC38-4753-A252-0B2E398D9B5B}" srcOrd="0" destOrd="0" presId="urn:microsoft.com/office/officeart/2008/layout/LinedList"/>
    <dgm:cxn modelId="{0782E687-D9C5-4393-A5CC-3D55BB638C94}" type="presOf" srcId="{45931C0D-9CC3-4CE2-BAE2-F645E25084A2}" destId="{AD64C71E-C9C9-498D-83B5-86C963CC3B49}" srcOrd="0" destOrd="0" presId="urn:microsoft.com/office/officeart/2008/layout/LinedList"/>
    <dgm:cxn modelId="{EA89E18A-70CF-445B-9F7F-3390229D692E}" type="presOf" srcId="{636A86B2-198A-4952-A22A-8E2D1CACE313}" destId="{5D91786D-EB0D-41D1-ACB1-6DF0CE585B97}" srcOrd="0" destOrd="0" presId="urn:microsoft.com/office/officeart/2008/layout/LinedList"/>
    <dgm:cxn modelId="{F4AFCC99-B773-4E7F-B906-7BCD6D8F3C84}" srcId="{C2CCEF82-3F19-4348-AE7A-3A1CBEF7100F}" destId="{636A86B2-198A-4952-A22A-8E2D1CACE313}" srcOrd="1" destOrd="0" parTransId="{9A2F226D-9991-4164-A81D-918D4F299E7C}" sibTransId="{27C727D0-187A-4E34-8CBA-68447B78F73B}"/>
    <dgm:cxn modelId="{F174F6A3-764F-4AC2-AB64-4EECB0E783E6}" srcId="{C2CCEF82-3F19-4348-AE7A-3A1CBEF7100F}" destId="{16F1DBA0-0CC7-4012-865B-81DF5ED0F835}" srcOrd="2" destOrd="0" parTransId="{BF6BD96A-4173-4D69-B45E-21C717034A61}" sibTransId="{421F1FCC-AB6F-492E-AE43-B81764FD7E89}"/>
    <dgm:cxn modelId="{7068A4A4-15BA-4602-B168-646616B64143}" srcId="{C2CCEF82-3F19-4348-AE7A-3A1CBEF7100F}" destId="{6A78C6DD-4658-4056-BEE9-357EC487E864}" srcOrd="3" destOrd="0" parTransId="{D1D83B39-24FE-4A17-8440-89AB52A2391F}" sibTransId="{7022B7CF-DF20-482B-ADAB-BFB768327D8F}"/>
    <dgm:cxn modelId="{CA7C9CC0-3EA9-4BBA-9ECB-A335C02B3692}" srcId="{C2CCEF82-3F19-4348-AE7A-3A1CBEF7100F}" destId="{D2139117-3BC6-4930-8C76-5CDA016C743A}" srcOrd="4" destOrd="0" parTransId="{D05D4CC6-C5D7-4F6F-9413-2B7C503F1874}" sibTransId="{2C3F7FDF-2639-4FA5-9D4B-43EF828B929F}"/>
    <dgm:cxn modelId="{F3C83AC6-D412-403F-A232-0DAAB25F60C1}" srcId="{C2CCEF82-3F19-4348-AE7A-3A1CBEF7100F}" destId="{1A6213B7-42CB-49D7-86A0-517D9C39FE87}" srcOrd="6" destOrd="0" parTransId="{56DE2537-649D-4BCF-91E2-F9DF27C28657}" sibTransId="{FC6AB6B1-1358-40DB-8357-45FD5AFE1EA2}"/>
    <dgm:cxn modelId="{4B1B3ECA-7677-489B-806D-9861B2C0F577}" type="presOf" srcId="{D2139117-3BC6-4930-8C76-5CDA016C743A}" destId="{EAB84B40-AE35-4644-AFF0-40CBB3C6C0EF}" srcOrd="0" destOrd="0" presId="urn:microsoft.com/office/officeart/2008/layout/LinedList"/>
    <dgm:cxn modelId="{86AAB2D1-2A25-4F04-B432-39C6232589CA}" type="presOf" srcId="{1A6213B7-42CB-49D7-86A0-517D9C39FE87}" destId="{CC996657-7078-4D1B-9576-4D1E2336C92C}" srcOrd="0" destOrd="0" presId="urn:microsoft.com/office/officeart/2008/layout/LinedList"/>
    <dgm:cxn modelId="{AB3C93EC-23A4-4126-AFC5-B442F44516F4}" srcId="{C2CCEF82-3F19-4348-AE7A-3A1CBEF7100F}" destId="{45931C0D-9CC3-4CE2-BAE2-F645E25084A2}" srcOrd="0" destOrd="0" parTransId="{F76E5FB2-4FA0-4795-BD42-2C196960B44A}" sibTransId="{BFC6DD7D-B8ED-4BAA-9FF0-4D19B969AAD8}"/>
    <dgm:cxn modelId="{3CA140B0-2AAF-4E4E-AFC5-9EEF0DEC9301}" type="presParOf" srcId="{31813C26-3418-49AA-BB1E-8EF1068F6F13}" destId="{26C00153-399D-4274-94AA-1CD508FF6730}" srcOrd="0" destOrd="0" presId="urn:microsoft.com/office/officeart/2008/layout/LinedList"/>
    <dgm:cxn modelId="{E4E00E3C-6F17-452B-800C-2C857BF0525C}" type="presParOf" srcId="{31813C26-3418-49AA-BB1E-8EF1068F6F13}" destId="{042CA2B1-2544-4ABF-8080-295CB29E5010}" srcOrd="1" destOrd="0" presId="urn:microsoft.com/office/officeart/2008/layout/LinedList"/>
    <dgm:cxn modelId="{C3C2FDB5-1D4F-42DC-9644-F0261D4CB8C9}" type="presParOf" srcId="{042CA2B1-2544-4ABF-8080-295CB29E5010}" destId="{AD64C71E-C9C9-498D-83B5-86C963CC3B49}" srcOrd="0" destOrd="0" presId="urn:microsoft.com/office/officeart/2008/layout/LinedList"/>
    <dgm:cxn modelId="{7FC579D6-ED53-450E-A015-96B42D5421DB}" type="presParOf" srcId="{042CA2B1-2544-4ABF-8080-295CB29E5010}" destId="{14991E03-DB66-4BA1-92B3-60CFC1E416FD}" srcOrd="1" destOrd="0" presId="urn:microsoft.com/office/officeart/2008/layout/LinedList"/>
    <dgm:cxn modelId="{2A164003-8FA3-4B11-B405-F17D3CE01920}" type="presParOf" srcId="{31813C26-3418-49AA-BB1E-8EF1068F6F13}" destId="{9BB81283-85A4-4712-802D-A5C160C387AF}" srcOrd="2" destOrd="0" presId="urn:microsoft.com/office/officeart/2008/layout/LinedList"/>
    <dgm:cxn modelId="{FF2D7280-FB6F-4633-9BE0-D6A7EF573C85}" type="presParOf" srcId="{31813C26-3418-49AA-BB1E-8EF1068F6F13}" destId="{63568AF2-CB0F-4A81-8DC9-7EAC9759CE1B}" srcOrd="3" destOrd="0" presId="urn:microsoft.com/office/officeart/2008/layout/LinedList"/>
    <dgm:cxn modelId="{2BD65952-E895-4F6A-A282-EF5CB91F345D}" type="presParOf" srcId="{63568AF2-CB0F-4A81-8DC9-7EAC9759CE1B}" destId="{5D91786D-EB0D-41D1-ACB1-6DF0CE585B97}" srcOrd="0" destOrd="0" presId="urn:microsoft.com/office/officeart/2008/layout/LinedList"/>
    <dgm:cxn modelId="{63EC7557-05F9-4D2F-9B49-922A2D6EE2EE}" type="presParOf" srcId="{63568AF2-CB0F-4A81-8DC9-7EAC9759CE1B}" destId="{2DF16622-86F7-44B2-96E1-C1BE69B5C820}" srcOrd="1" destOrd="0" presId="urn:microsoft.com/office/officeart/2008/layout/LinedList"/>
    <dgm:cxn modelId="{53470305-8A36-497F-8C9D-A4E5DC529D39}" type="presParOf" srcId="{31813C26-3418-49AA-BB1E-8EF1068F6F13}" destId="{D71E0331-BDE8-46FD-86BD-FA526006F475}" srcOrd="4" destOrd="0" presId="urn:microsoft.com/office/officeart/2008/layout/LinedList"/>
    <dgm:cxn modelId="{910F3FCD-C4AD-4CBA-A45C-C452CD75AD2A}" type="presParOf" srcId="{31813C26-3418-49AA-BB1E-8EF1068F6F13}" destId="{5CD23D70-8A07-4350-8B51-960DFE2DFF84}" srcOrd="5" destOrd="0" presId="urn:microsoft.com/office/officeart/2008/layout/LinedList"/>
    <dgm:cxn modelId="{6E455007-A930-4D9A-83EA-139E6E89111B}" type="presParOf" srcId="{5CD23D70-8A07-4350-8B51-960DFE2DFF84}" destId="{D2C17D78-EC38-4753-A252-0B2E398D9B5B}" srcOrd="0" destOrd="0" presId="urn:microsoft.com/office/officeart/2008/layout/LinedList"/>
    <dgm:cxn modelId="{D4F5F853-0197-4F03-B6A8-100981C1C1CA}" type="presParOf" srcId="{5CD23D70-8A07-4350-8B51-960DFE2DFF84}" destId="{9A8B943C-2CC9-47FF-A89D-2DE0DFD2BB7B}" srcOrd="1" destOrd="0" presId="urn:microsoft.com/office/officeart/2008/layout/LinedList"/>
    <dgm:cxn modelId="{B94920F3-BA0E-4BF6-B61E-240DC74C903F}" type="presParOf" srcId="{31813C26-3418-49AA-BB1E-8EF1068F6F13}" destId="{BECCC83E-446B-43C2-A1B1-078C803953FF}" srcOrd="6" destOrd="0" presId="urn:microsoft.com/office/officeart/2008/layout/LinedList"/>
    <dgm:cxn modelId="{0F610275-78A7-4298-AD01-BAD79E26981A}" type="presParOf" srcId="{31813C26-3418-49AA-BB1E-8EF1068F6F13}" destId="{0AFA809F-3DB7-40AB-811B-156D4256B965}" srcOrd="7" destOrd="0" presId="urn:microsoft.com/office/officeart/2008/layout/LinedList"/>
    <dgm:cxn modelId="{06D7BEF5-1975-4DD8-B03A-8102429FEBA7}" type="presParOf" srcId="{0AFA809F-3DB7-40AB-811B-156D4256B965}" destId="{A3C4F147-0C18-4024-8CCF-30D4C61FD5DC}" srcOrd="0" destOrd="0" presId="urn:microsoft.com/office/officeart/2008/layout/LinedList"/>
    <dgm:cxn modelId="{8F5882D6-B92E-413F-BF88-711B705B6BE2}" type="presParOf" srcId="{0AFA809F-3DB7-40AB-811B-156D4256B965}" destId="{E8E7069A-43D0-4B98-A308-13E0F389A028}" srcOrd="1" destOrd="0" presId="urn:microsoft.com/office/officeart/2008/layout/LinedList"/>
    <dgm:cxn modelId="{D9AD7FB0-8EE3-403E-8214-F96C96758B92}" type="presParOf" srcId="{31813C26-3418-49AA-BB1E-8EF1068F6F13}" destId="{19F01809-14F5-4095-912D-6231AB3E4480}" srcOrd="8" destOrd="0" presId="urn:microsoft.com/office/officeart/2008/layout/LinedList"/>
    <dgm:cxn modelId="{6CFFD9BB-84E9-49D3-9771-8C12F5F65A32}" type="presParOf" srcId="{31813C26-3418-49AA-BB1E-8EF1068F6F13}" destId="{B58113FA-EEDC-41D5-81DB-F2490FAD1E21}" srcOrd="9" destOrd="0" presId="urn:microsoft.com/office/officeart/2008/layout/LinedList"/>
    <dgm:cxn modelId="{492B7F90-CED7-4258-B768-B010B12B1D59}" type="presParOf" srcId="{B58113FA-EEDC-41D5-81DB-F2490FAD1E21}" destId="{EAB84B40-AE35-4644-AFF0-40CBB3C6C0EF}" srcOrd="0" destOrd="0" presId="urn:microsoft.com/office/officeart/2008/layout/LinedList"/>
    <dgm:cxn modelId="{2DBDC6A9-BC48-4BEC-8215-9EB669E0DBE6}" type="presParOf" srcId="{B58113FA-EEDC-41D5-81DB-F2490FAD1E21}" destId="{85F1048A-2DB0-4F5B-B362-E710328A635A}" srcOrd="1" destOrd="0" presId="urn:microsoft.com/office/officeart/2008/layout/LinedList"/>
    <dgm:cxn modelId="{0F18F0B3-D176-46D4-B3C8-7F06FE79E024}" type="presParOf" srcId="{31813C26-3418-49AA-BB1E-8EF1068F6F13}" destId="{76C5A613-9AFB-4134-81D8-618C65A52B47}" srcOrd="10" destOrd="0" presId="urn:microsoft.com/office/officeart/2008/layout/LinedList"/>
    <dgm:cxn modelId="{59A84010-D28A-4993-B996-C7CEB248A9DE}" type="presParOf" srcId="{31813C26-3418-49AA-BB1E-8EF1068F6F13}" destId="{44D6A8BF-DF46-4885-9365-410614903E8C}" srcOrd="11" destOrd="0" presId="urn:microsoft.com/office/officeart/2008/layout/LinedList"/>
    <dgm:cxn modelId="{510506E3-B76D-45A1-9FC2-931CAEA437A9}" type="presParOf" srcId="{44D6A8BF-DF46-4885-9365-410614903E8C}" destId="{F8D4F1D3-25B6-4FC1-8059-EE61D4E74D96}" srcOrd="0" destOrd="0" presId="urn:microsoft.com/office/officeart/2008/layout/LinedList"/>
    <dgm:cxn modelId="{FC227652-643C-440A-8E77-038A2D37FF26}" type="presParOf" srcId="{44D6A8BF-DF46-4885-9365-410614903E8C}" destId="{CCC68AC6-7534-4A07-A6BD-16FEFFA19DB1}" srcOrd="1" destOrd="0" presId="urn:microsoft.com/office/officeart/2008/layout/LinedList"/>
    <dgm:cxn modelId="{984EC996-2F09-4077-BF2B-778147AAF6E4}" type="presParOf" srcId="{31813C26-3418-49AA-BB1E-8EF1068F6F13}" destId="{555BB99A-AAF8-4912-BE3B-295EC9D12C2A}" srcOrd="12" destOrd="0" presId="urn:microsoft.com/office/officeart/2008/layout/LinedList"/>
    <dgm:cxn modelId="{8E5C7897-7B90-4DCC-B680-D94A09CE9F96}" type="presParOf" srcId="{31813C26-3418-49AA-BB1E-8EF1068F6F13}" destId="{81BAD3FC-5519-49D3-811F-136CBA86BA70}" srcOrd="13" destOrd="0" presId="urn:microsoft.com/office/officeart/2008/layout/LinedList"/>
    <dgm:cxn modelId="{1E1A6BC5-953B-4173-B049-B9CF8EE0D0C6}" type="presParOf" srcId="{81BAD3FC-5519-49D3-811F-136CBA86BA70}" destId="{CC996657-7078-4D1B-9576-4D1E2336C92C}" srcOrd="0" destOrd="0" presId="urn:microsoft.com/office/officeart/2008/layout/LinedList"/>
    <dgm:cxn modelId="{C98DE7B0-6B71-4A78-8DEB-B3F11173791F}" type="presParOf" srcId="{81BAD3FC-5519-49D3-811F-136CBA86BA70}" destId="{129CA9AC-F7E8-4155-ABA0-6BE587CBDC24}" srcOrd="1" destOrd="0" presId="urn:microsoft.com/office/officeart/2008/layout/LinedList"/>
    <dgm:cxn modelId="{CC55F293-1664-4374-863A-18FC96AC0DB2}" type="presParOf" srcId="{31813C26-3418-49AA-BB1E-8EF1068F6F13}" destId="{B9CBB01E-F64E-4C3E-84DC-05085D1680F4}" srcOrd="14" destOrd="0" presId="urn:microsoft.com/office/officeart/2008/layout/LinedList"/>
    <dgm:cxn modelId="{5C676528-09F5-4FBC-B15B-FEE9EE33D276}" type="presParOf" srcId="{31813C26-3418-49AA-BB1E-8EF1068F6F13}" destId="{F62E9905-C441-4D36-A287-C25CA4F26502}" srcOrd="15" destOrd="0" presId="urn:microsoft.com/office/officeart/2008/layout/LinedList"/>
    <dgm:cxn modelId="{65271872-86BC-4AEE-8C5D-8714292F9F07}" type="presParOf" srcId="{F62E9905-C441-4D36-A287-C25CA4F26502}" destId="{5628C28C-20C9-45C2-BFC2-8B6EB9148FCA}" srcOrd="0" destOrd="0" presId="urn:microsoft.com/office/officeart/2008/layout/LinedList"/>
    <dgm:cxn modelId="{31C05853-1FE0-45B9-8865-99D1D4D568F8}" type="presParOf" srcId="{F62E9905-C441-4D36-A287-C25CA4F26502}" destId="{93C2549A-1C24-4FE6-97F2-13E6DFE691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259650-0D33-4FE5-AE7E-C46138B2218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E2C86C-A29B-40CF-9725-BBF9D3380484}">
      <dgm:prSet/>
      <dgm:spPr/>
      <dgm:t>
        <a:bodyPr/>
        <a:lstStyle/>
        <a:p>
          <a:r>
            <a:rPr lang="en-US"/>
            <a:t>FØR: Koordinering af årshjul, skemalægge aktiviteter</a:t>
          </a:r>
        </a:p>
      </dgm:t>
    </dgm:pt>
    <dgm:pt modelId="{2B696411-9347-4506-9814-9038A15FF56A}" type="parTrans" cxnId="{5C939B71-045A-4BA0-BDA9-DAA5CFE49E00}">
      <dgm:prSet/>
      <dgm:spPr/>
      <dgm:t>
        <a:bodyPr/>
        <a:lstStyle/>
        <a:p>
          <a:endParaRPr lang="en-US"/>
        </a:p>
      </dgm:t>
    </dgm:pt>
    <dgm:pt modelId="{9830F2BF-D0DD-41FE-8BA0-425626814066}" type="sibTrans" cxnId="{5C939B71-045A-4BA0-BDA9-DAA5CFE49E00}">
      <dgm:prSet/>
      <dgm:spPr/>
      <dgm:t>
        <a:bodyPr/>
        <a:lstStyle/>
        <a:p>
          <a:endParaRPr lang="en-US"/>
        </a:p>
      </dgm:t>
    </dgm:pt>
    <dgm:pt modelId="{18AEDD97-2886-499E-B0A1-DA17C80221FE}">
      <dgm:prSet/>
      <dgm:spPr/>
      <dgm:t>
        <a:bodyPr/>
        <a:lstStyle/>
        <a:p>
          <a:r>
            <a:rPr lang="en-US"/>
            <a:t>UNDER: Ice-breaker, tydelige instruktioner, elevfacilitering</a:t>
          </a:r>
        </a:p>
      </dgm:t>
    </dgm:pt>
    <dgm:pt modelId="{06B23F93-D80A-4223-B5E7-02E18A52C11D}" type="parTrans" cxnId="{E33D0A94-2E8F-4941-8DC2-EA440846E3B2}">
      <dgm:prSet/>
      <dgm:spPr/>
      <dgm:t>
        <a:bodyPr/>
        <a:lstStyle/>
        <a:p>
          <a:endParaRPr lang="en-US"/>
        </a:p>
      </dgm:t>
    </dgm:pt>
    <dgm:pt modelId="{F113AADD-D8C2-4715-87B8-9309CB4732FA}" type="sibTrans" cxnId="{E33D0A94-2E8F-4941-8DC2-EA440846E3B2}">
      <dgm:prSet/>
      <dgm:spPr/>
      <dgm:t>
        <a:bodyPr/>
        <a:lstStyle/>
        <a:p>
          <a:endParaRPr lang="en-US"/>
        </a:p>
      </dgm:t>
    </dgm:pt>
    <dgm:pt modelId="{464B2ED3-C3D8-4A44-913B-9B1CF5157753}">
      <dgm:prSet/>
      <dgm:spPr/>
      <dgm:t>
        <a:bodyPr/>
        <a:lstStyle/>
        <a:p>
          <a:r>
            <a:rPr lang="en-US"/>
            <a:t>EFTER: Evaluering og videndeling</a:t>
          </a:r>
        </a:p>
      </dgm:t>
    </dgm:pt>
    <dgm:pt modelId="{EE2974E1-78E1-4D08-9EB7-1C46B3C5C56C}" type="parTrans" cxnId="{B79D5641-FF67-42C4-ADF3-D4C536B0A5E9}">
      <dgm:prSet/>
      <dgm:spPr/>
      <dgm:t>
        <a:bodyPr/>
        <a:lstStyle/>
        <a:p>
          <a:endParaRPr lang="en-US"/>
        </a:p>
      </dgm:t>
    </dgm:pt>
    <dgm:pt modelId="{154B46ED-141A-445D-8669-E1CD2DE9DAF2}" type="sibTrans" cxnId="{B79D5641-FF67-42C4-ADF3-D4C536B0A5E9}">
      <dgm:prSet/>
      <dgm:spPr/>
      <dgm:t>
        <a:bodyPr/>
        <a:lstStyle/>
        <a:p>
          <a:endParaRPr lang="en-US"/>
        </a:p>
      </dgm:t>
    </dgm:pt>
    <dgm:pt modelId="{2C9ABE5A-F9C7-4F08-BBF8-C3AEF8E7CBAA}">
      <dgm:prSet/>
      <dgm:spPr/>
      <dgm:t>
        <a:bodyPr/>
        <a:lstStyle/>
        <a:p>
          <a:r>
            <a:rPr lang="en-US" i="1"/>
            <a:t>"lav kursus oplæg for elever"</a:t>
          </a:r>
          <a:endParaRPr lang="en-US"/>
        </a:p>
      </dgm:t>
    </dgm:pt>
    <dgm:pt modelId="{29C81DCF-583E-4B7C-850D-2A967A6FFA74}" type="parTrans" cxnId="{43E95CE8-277B-4DC7-BA1E-32AB8CE16E7B}">
      <dgm:prSet/>
      <dgm:spPr/>
      <dgm:t>
        <a:bodyPr/>
        <a:lstStyle/>
        <a:p>
          <a:endParaRPr lang="en-US"/>
        </a:p>
      </dgm:t>
    </dgm:pt>
    <dgm:pt modelId="{350FDDEB-27C7-4A88-A35D-EB102F838583}" type="sibTrans" cxnId="{43E95CE8-277B-4DC7-BA1E-32AB8CE16E7B}">
      <dgm:prSet/>
      <dgm:spPr/>
      <dgm:t>
        <a:bodyPr/>
        <a:lstStyle/>
        <a:p>
          <a:endParaRPr lang="en-US"/>
        </a:p>
      </dgm:t>
    </dgm:pt>
    <dgm:pt modelId="{90154813-C7E0-4C6A-AA8C-94E9B5C5B74C}">
      <dgm:prSet/>
      <dgm:spPr/>
      <dgm:t>
        <a:bodyPr/>
        <a:lstStyle/>
        <a:p>
          <a:r>
            <a:rPr lang="en-US" i="1"/>
            <a:t>"tag udgangspunkt i faglige problemstillinger"</a:t>
          </a:r>
          <a:endParaRPr lang="en-US"/>
        </a:p>
      </dgm:t>
    </dgm:pt>
    <dgm:pt modelId="{E2AB213A-0EF6-4A06-9480-751601F4B5FB}" type="parTrans" cxnId="{50A9FA07-8E88-4C63-9A97-24EBD07F75DF}">
      <dgm:prSet/>
      <dgm:spPr/>
      <dgm:t>
        <a:bodyPr/>
        <a:lstStyle/>
        <a:p>
          <a:endParaRPr lang="en-US"/>
        </a:p>
      </dgm:t>
    </dgm:pt>
    <dgm:pt modelId="{DD81B2A2-D4ED-451C-9F33-D377406B9FB0}" type="sibTrans" cxnId="{50A9FA07-8E88-4C63-9A97-24EBD07F75DF}">
      <dgm:prSet/>
      <dgm:spPr/>
      <dgm:t>
        <a:bodyPr/>
        <a:lstStyle/>
        <a:p>
          <a:endParaRPr lang="en-US"/>
        </a:p>
      </dgm:t>
    </dgm:pt>
    <dgm:pt modelId="{9FEC6CF4-B431-4629-8EDF-726C29BA504B}">
      <dgm:prSet/>
      <dgm:spPr/>
      <dgm:t>
        <a:bodyPr/>
        <a:lstStyle/>
        <a:p>
          <a:r>
            <a:rPr lang="en-US" i="1"/>
            <a:t>"repræsentanter fra elevudvalg deltager i idéudvikling"</a:t>
          </a:r>
          <a:endParaRPr lang="en-US"/>
        </a:p>
      </dgm:t>
    </dgm:pt>
    <dgm:pt modelId="{32912998-C74D-467C-974C-82CB00F61DB3}" type="parTrans" cxnId="{DFB5A556-34A1-47AA-95AE-883EDE6E5F76}">
      <dgm:prSet/>
      <dgm:spPr/>
      <dgm:t>
        <a:bodyPr/>
        <a:lstStyle/>
        <a:p>
          <a:endParaRPr lang="en-US"/>
        </a:p>
      </dgm:t>
    </dgm:pt>
    <dgm:pt modelId="{DF2D4AED-96D7-49FD-AC72-6D9C0009BA76}" type="sibTrans" cxnId="{DFB5A556-34A1-47AA-95AE-883EDE6E5F76}">
      <dgm:prSet/>
      <dgm:spPr/>
      <dgm:t>
        <a:bodyPr/>
        <a:lstStyle/>
        <a:p>
          <a:endParaRPr lang="en-US"/>
        </a:p>
      </dgm:t>
    </dgm:pt>
    <dgm:pt modelId="{9652AA65-9169-48C6-8C49-9291E0D10115}" type="pres">
      <dgm:prSet presAssocID="{E9259650-0D33-4FE5-AE7E-C46138B2218D}" presName="Name0" presStyleCnt="0">
        <dgm:presLayoutVars>
          <dgm:dir/>
          <dgm:resizeHandles val="exact"/>
        </dgm:presLayoutVars>
      </dgm:prSet>
      <dgm:spPr/>
    </dgm:pt>
    <dgm:pt modelId="{7DD0E7EF-03B5-4B86-BCF2-0566CF9D3369}" type="pres">
      <dgm:prSet presAssocID="{51E2C86C-A29B-40CF-9725-BBF9D3380484}" presName="node" presStyleLbl="node1" presStyleIdx="0" presStyleCnt="6">
        <dgm:presLayoutVars>
          <dgm:bulletEnabled val="1"/>
        </dgm:presLayoutVars>
      </dgm:prSet>
      <dgm:spPr/>
    </dgm:pt>
    <dgm:pt modelId="{1FAD99C7-019A-448C-96DF-6A1059A2D9B4}" type="pres">
      <dgm:prSet presAssocID="{9830F2BF-D0DD-41FE-8BA0-425626814066}" presName="sibTrans" presStyleLbl="sibTrans1D1" presStyleIdx="0" presStyleCnt="5"/>
      <dgm:spPr/>
    </dgm:pt>
    <dgm:pt modelId="{C1A10C44-9B9E-4524-9E1E-4AD3A0C180CD}" type="pres">
      <dgm:prSet presAssocID="{9830F2BF-D0DD-41FE-8BA0-425626814066}" presName="connectorText" presStyleLbl="sibTrans1D1" presStyleIdx="0" presStyleCnt="5"/>
      <dgm:spPr/>
    </dgm:pt>
    <dgm:pt modelId="{961A7E88-401F-4752-966D-E9F27539EC92}" type="pres">
      <dgm:prSet presAssocID="{18AEDD97-2886-499E-B0A1-DA17C80221FE}" presName="node" presStyleLbl="node1" presStyleIdx="1" presStyleCnt="6">
        <dgm:presLayoutVars>
          <dgm:bulletEnabled val="1"/>
        </dgm:presLayoutVars>
      </dgm:prSet>
      <dgm:spPr/>
    </dgm:pt>
    <dgm:pt modelId="{9E5E2B48-4A87-4BEF-B32F-0B1A1ACAC60C}" type="pres">
      <dgm:prSet presAssocID="{F113AADD-D8C2-4715-87B8-9309CB4732FA}" presName="sibTrans" presStyleLbl="sibTrans1D1" presStyleIdx="1" presStyleCnt="5"/>
      <dgm:spPr/>
    </dgm:pt>
    <dgm:pt modelId="{103D1F99-6473-4D7B-915A-B8BE00990A74}" type="pres">
      <dgm:prSet presAssocID="{F113AADD-D8C2-4715-87B8-9309CB4732FA}" presName="connectorText" presStyleLbl="sibTrans1D1" presStyleIdx="1" presStyleCnt="5"/>
      <dgm:spPr/>
    </dgm:pt>
    <dgm:pt modelId="{68B7C423-7262-48DA-A6BA-E9A243BDEFB8}" type="pres">
      <dgm:prSet presAssocID="{464B2ED3-C3D8-4A44-913B-9B1CF5157753}" presName="node" presStyleLbl="node1" presStyleIdx="2" presStyleCnt="6">
        <dgm:presLayoutVars>
          <dgm:bulletEnabled val="1"/>
        </dgm:presLayoutVars>
      </dgm:prSet>
      <dgm:spPr/>
    </dgm:pt>
    <dgm:pt modelId="{73FFF8B6-EDBA-460A-8B24-8E9F2440C397}" type="pres">
      <dgm:prSet presAssocID="{154B46ED-141A-445D-8669-E1CD2DE9DAF2}" presName="sibTrans" presStyleLbl="sibTrans1D1" presStyleIdx="2" presStyleCnt="5"/>
      <dgm:spPr/>
    </dgm:pt>
    <dgm:pt modelId="{11257EDA-5DA5-48B8-93E6-F6343B1FF446}" type="pres">
      <dgm:prSet presAssocID="{154B46ED-141A-445D-8669-E1CD2DE9DAF2}" presName="connectorText" presStyleLbl="sibTrans1D1" presStyleIdx="2" presStyleCnt="5"/>
      <dgm:spPr/>
    </dgm:pt>
    <dgm:pt modelId="{3FEEE81E-CBCC-46BE-9763-B1D951268FAB}" type="pres">
      <dgm:prSet presAssocID="{2C9ABE5A-F9C7-4F08-BBF8-C3AEF8E7CBAA}" presName="node" presStyleLbl="node1" presStyleIdx="3" presStyleCnt="6">
        <dgm:presLayoutVars>
          <dgm:bulletEnabled val="1"/>
        </dgm:presLayoutVars>
      </dgm:prSet>
      <dgm:spPr/>
    </dgm:pt>
    <dgm:pt modelId="{BFB4D76E-3973-4D6F-A5AB-4F3DEA79A61E}" type="pres">
      <dgm:prSet presAssocID="{350FDDEB-27C7-4A88-A35D-EB102F838583}" presName="sibTrans" presStyleLbl="sibTrans1D1" presStyleIdx="3" presStyleCnt="5"/>
      <dgm:spPr/>
    </dgm:pt>
    <dgm:pt modelId="{9825A036-6DC5-4F74-86D4-CC16F9335F59}" type="pres">
      <dgm:prSet presAssocID="{350FDDEB-27C7-4A88-A35D-EB102F838583}" presName="connectorText" presStyleLbl="sibTrans1D1" presStyleIdx="3" presStyleCnt="5"/>
      <dgm:spPr/>
    </dgm:pt>
    <dgm:pt modelId="{18E7A722-A6E5-45AA-8B88-58ED7F3E47C8}" type="pres">
      <dgm:prSet presAssocID="{90154813-C7E0-4C6A-AA8C-94E9B5C5B74C}" presName="node" presStyleLbl="node1" presStyleIdx="4" presStyleCnt="6">
        <dgm:presLayoutVars>
          <dgm:bulletEnabled val="1"/>
        </dgm:presLayoutVars>
      </dgm:prSet>
      <dgm:spPr/>
    </dgm:pt>
    <dgm:pt modelId="{59CA6536-7546-4A67-9EE2-D1040A4E8AD6}" type="pres">
      <dgm:prSet presAssocID="{DD81B2A2-D4ED-451C-9F33-D377406B9FB0}" presName="sibTrans" presStyleLbl="sibTrans1D1" presStyleIdx="4" presStyleCnt="5"/>
      <dgm:spPr/>
    </dgm:pt>
    <dgm:pt modelId="{CE13D417-2374-4BE3-9F89-16957ABAA3F4}" type="pres">
      <dgm:prSet presAssocID="{DD81B2A2-D4ED-451C-9F33-D377406B9FB0}" presName="connectorText" presStyleLbl="sibTrans1D1" presStyleIdx="4" presStyleCnt="5"/>
      <dgm:spPr/>
    </dgm:pt>
    <dgm:pt modelId="{1B1D57FD-4365-4C69-BEB7-A5381E83659A}" type="pres">
      <dgm:prSet presAssocID="{9FEC6CF4-B431-4629-8EDF-726C29BA504B}" presName="node" presStyleLbl="node1" presStyleIdx="5" presStyleCnt="6">
        <dgm:presLayoutVars>
          <dgm:bulletEnabled val="1"/>
        </dgm:presLayoutVars>
      </dgm:prSet>
      <dgm:spPr/>
    </dgm:pt>
  </dgm:ptLst>
  <dgm:cxnLst>
    <dgm:cxn modelId="{AF832900-D586-4C86-A94D-21AB78A66C79}" type="presOf" srcId="{464B2ED3-C3D8-4A44-913B-9B1CF5157753}" destId="{68B7C423-7262-48DA-A6BA-E9A243BDEFB8}" srcOrd="0" destOrd="0" presId="urn:microsoft.com/office/officeart/2016/7/layout/RepeatingBendingProcessNew"/>
    <dgm:cxn modelId="{50A9FA07-8E88-4C63-9A97-24EBD07F75DF}" srcId="{E9259650-0D33-4FE5-AE7E-C46138B2218D}" destId="{90154813-C7E0-4C6A-AA8C-94E9B5C5B74C}" srcOrd="4" destOrd="0" parTransId="{E2AB213A-0EF6-4A06-9480-751601F4B5FB}" sibTransId="{DD81B2A2-D4ED-451C-9F33-D377406B9FB0}"/>
    <dgm:cxn modelId="{D555C124-35FA-457B-87FE-B0F0090BE484}" type="presOf" srcId="{350FDDEB-27C7-4A88-A35D-EB102F838583}" destId="{BFB4D76E-3973-4D6F-A5AB-4F3DEA79A61E}" srcOrd="0" destOrd="0" presId="urn:microsoft.com/office/officeart/2016/7/layout/RepeatingBendingProcessNew"/>
    <dgm:cxn modelId="{4A3A7630-A87C-4CE3-8DA6-29E89BE694E9}" type="presOf" srcId="{F113AADD-D8C2-4715-87B8-9309CB4732FA}" destId="{9E5E2B48-4A87-4BEF-B32F-0B1A1ACAC60C}" srcOrd="0" destOrd="0" presId="urn:microsoft.com/office/officeart/2016/7/layout/RepeatingBendingProcessNew"/>
    <dgm:cxn modelId="{3B3B9E30-6810-402D-A4D5-3E39790DF10F}" type="presOf" srcId="{9830F2BF-D0DD-41FE-8BA0-425626814066}" destId="{C1A10C44-9B9E-4524-9E1E-4AD3A0C180CD}" srcOrd="1" destOrd="0" presId="urn:microsoft.com/office/officeart/2016/7/layout/RepeatingBendingProcessNew"/>
    <dgm:cxn modelId="{38246360-C67A-4010-984B-08DC9111ACF7}" type="presOf" srcId="{154B46ED-141A-445D-8669-E1CD2DE9DAF2}" destId="{11257EDA-5DA5-48B8-93E6-F6343B1FF446}" srcOrd="1" destOrd="0" presId="urn:microsoft.com/office/officeart/2016/7/layout/RepeatingBendingProcessNew"/>
    <dgm:cxn modelId="{CE496261-0DD6-46D5-A671-DAD1FD7C6DA3}" type="presOf" srcId="{51E2C86C-A29B-40CF-9725-BBF9D3380484}" destId="{7DD0E7EF-03B5-4B86-BCF2-0566CF9D3369}" srcOrd="0" destOrd="0" presId="urn:microsoft.com/office/officeart/2016/7/layout/RepeatingBendingProcessNew"/>
    <dgm:cxn modelId="{B79D5641-FF67-42C4-ADF3-D4C536B0A5E9}" srcId="{E9259650-0D33-4FE5-AE7E-C46138B2218D}" destId="{464B2ED3-C3D8-4A44-913B-9B1CF5157753}" srcOrd="2" destOrd="0" parTransId="{EE2974E1-78E1-4D08-9EB7-1C46B3C5C56C}" sibTransId="{154B46ED-141A-445D-8669-E1CD2DE9DAF2}"/>
    <dgm:cxn modelId="{D57FE063-8AAD-401E-A519-BAE5301A1D49}" type="presOf" srcId="{2C9ABE5A-F9C7-4F08-BBF8-C3AEF8E7CBAA}" destId="{3FEEE81E-CBCC-46BE-9763-B1D951268FAB}" srcOrd="0" destOrd="0" presId="urn:microsoft.com/office/officeart/2016/7/layout/RepeatingBendingProcessNew"/>
    <dgm:cxn modelId="{5291FD63-C1D4-4C56-BE44-26A1B7DFCD51}" type="presOf" srcId="{9830F2BF-D0DD-41FE-8BA0-425626814066}" destId="{1FAD99C7-019A-448C-96DF-6A1059A2D9B4}" srcOrd="0" destOrd="0" presId="urn:microsoft.com/office/officeart/2016/7/layout/RepeatingBendingProcessNew"/>
    <dgm:cxn modelId="{5C939B71-045A-4BA0-BDA9-DAA5CFE49E00}" srcId="{E9259650-0D33-4FE5-AE7E-C46138B2218D}" destId="{51E2C86C-A29B-40CF-9725-BBF9D3380484}" srcOrd="0" destOrd="0" parTransId="{2B696411-9347-4506-9814-9038A15FF56A}" sibTransId="{9830F2BF-D0DD-41FE-8BA0-425626814066}"/>
    <dgm:cxn modelId="{DFB5A556-34A1-47AA-95AE-883EDE6E5F76}" srcId="{E9259650-0D33-4FE5-AE7E-C46138B2218D}" destId="{9FEC6CF4-B431-4629-8EDF-726C29BA504B}" srcOrd="5" destOrd="0" parTransId="{32912998-C74D-467C-974C-82CB00F61DB3}" sibTransId="{DF2D4AED-96D7-49FD-AC72-6D9C0009BA76}"/>
    <dgm:cxn modelId="{9CFADF57-8800-4F84-AFE0-5B3EFD10F096}" type="presOf" srcId="{DD81B2A2-D4ED-451C-9F33-D377406B9FB0}" destId="{59CA6536-7546-4A67-9EE2-D1040A4E8AD6}" srcOrd="0" destOrd="0" presId="urn:microsoft.com/office/officeart/2016/7/layout/RepeatingBendingProcessNew"/>
    <dgm:cxn modelId="{AAE30F7C-A8F0-45BF-876F-31772A4105CF}" type="presOf" srcId="{350FDDEB-27C7-4A88-A35D-EB102F838583}" destId="{9825A036-6DC5-4F74-86D4-CC16F9335F59}" srcOrd="1" destOrd="0" presId="urn:microsoft.com/office/officeart/2016/7/layout/RepeatingBendingProcessNew"/>
    <dgm:cxn modelId="{9668EB84-C34F-4E74-9491-035AEB7D4080}" type="presOf" srcId="{F113AADD-D8C2-4715-87B8-9309CB4732FA}" destId="{103D1F99-6473-4D7B-915A-B8BE00990A74}" srcOrd="1" destOrd="0" presId="urn:microsoft.com/office/officeart/2016/7/layout/RepeatingBendingProcessNew"/>
    <dgm:cxn modelId="{31856B86-50E7-4E79-902B-9D247ECE7373}" type="presOf" srcId="{DD81B2A2-D4ED-451C-9F33-D377406B9FB0}" destId="{CE13D417-2374-4BE3-9F89-16957ABAA3F4}" srcOrd="1" destOrd="0" presId="urn:microsoft.com/office/officeart/2016/7/layout/RepeatingBendingProcessNew"/>
    <dgm:cxn modelId="{E33D0A94-2E8F-4941-8DC2-EA440846E3B2}" srcId="{E9259650-0D33-4FE5-AE7E-C46138B2218D}" destId="{18AEDD97-2886-499E-B0A1-DA17C80221FE}" srcOrd="1" destOrd="0" parTransId="{06B23F93-D80A-4223-B5E7-02E18A52C11D}" sibTransId="{F113AADD-D8C2-4715-87B8-9309CB4732FA}"/>
    <dgm:cxn modelId="{70019BA4-1752-4B50-9A4B-6956F4A7D298}" type="presOf" srcId="{9FEC6CF4-B431-4629-8EDF-726C29BA504B}" destId="{1B1D57FD-4365-4C69-BEB7-A5381E83659A}" srcOrd="0" destOrd="0" presId="urn:microsoft.com/office/officeart/2016/7/layout/RepeatingBendingProcessNew"/>
    <dgm:cxn modelId="{C3D065AD-F85E-4AE7-9AE4-92D423FB80EF}" type="presOf" srcId="{E9259650-0D33-4FE5-AE7E-C46138B2218D}" destId="{9652AA65-9169-48C6-8C49-9291E0D10115}" srcOrd="0" destOrd="0" presId="urn:microsoft.com/office/officeart/2016/7/layout/RepeatingBendingProcessNew"/>
    <dgm:cxn modelId="{FAAE25B7-BEB7-4B03-B9F9-229848800F84}" type="presOf" srcId="{18AEDD97-2886-499E-B0A1-DA17C80221FE}" destId="{961A7E88-401F-4752-966D-E9F27539EC92}" srcOrd="0" destOrd="0" presId="urn:microsoft.com/office/officeart/2016/7/layout/RepeatingBendingProcessNew"/>
    <dgm:cxn modelId="{4704EDCB-81DD-4020-AEF6-09AD64C8B42C}" type="presOf" srcId="{154B46ED-141A-445D-8669-E1CD2DE9DAF2}" destId="{73FFF8B6-EDBA-460A-8B24-8E9F2440C397}" srcOrd="0" destOrd="0" presId="urn:microsoft.com/office/officeart/2016/7/layout/RepeatingBendingProcessNew"/>
    <dgm:cxn modelId="{43E95CE8-277B-4DC7-BA1E-32AB8CE16E7B}" srcId="{E9259650-0D33-4FE5-AE7E-C46138B2218D}" destId="{2C9ABE5A-F9C7-4F08-BBF8-C3AEF8E7CBAA}" srcOrd="3" destOrd="0" parTransId="{29C81DCF-583E-4B7C-850D-2A967A6FFA74}" sibTransId="{350FDDEB-27C7-4A88-A35D-EB102F838583}"/>
    <dgm:cxn modelId="{CE0963FB-DFBE-4D03-8D11-755FECC45F34}" type="presOf" srcId="{90154813-C7E0-4C6A-AA8C-94E9B5C5B74C}" destId="{18E7A722-A6E5-45AA-8B88-58ED7F3E47C8}" srcOrd="0" destOrd="0" presId="urn:microsoft.com/office/officeart/2016/7/layout/RepeatingBendingProcessNew"/>
    <dgm:cxn modelId="{301E03D5-5311-4541-B130-7F288A70B22F}" type="presParOf" srcId="{9652AA65-9169-48C6-8C49-9291E0D10115}" destId="{7DD0E7EF-03B5-4B86-BCF2-0566CF9D3369}" srcOrd="0" destOrd="0" presId="urn:microsoft.com/office/officeart/2016/7/layout/RepeatingBendingProcessNew"/>
    <dgm:cxn modelId="{844756CA-207A-426D-BCF2-73740CB552A1}" type="presParOf" srcId="{9652AA65-9169-48C6-8C49-9291E0D10115}" destId="{1FAD99C7-019A-448C-96DF-6A1059A2D9B4}" srcOrd="1" destOrd="0" presId="urn:microsoft.com/office/officeart/2016/7/layout/RepeatingBendingProcessNew"/>
    <dgm:cxn modelId="{C0B57241-2DB2-4C7C-8B50-D9468E329359}" type="presParOf" srcId="{1FAD99C7-019A-448C-96DF-6A1059A2D9B4}" destId="{C1A10C44-9B9E-4524-9E1E-4AD3A0C180CD}" srcOrd="0" destOrd="0" presId="urn:microsoft.com/office/officeart/2016/7/layout/RepeatingBendingProcessNew"/>
    <dgm:cxn modelId="{18902A8B-1799-47B2-B681-2981AE3D741D}" type="presParOf" srcId="{9652AA65-9169-48C6-8C49-9291E0D10115}" destId="{961A7E88-401F-4752-966D-E9F27539EC92}" srcOrd="2" destOrd="0" presId="urn:microsoft.com/office/officeart/2016/7/layout/RepeatingBendingProcessNew"/>
    <dgm:cxn modelId="{6D324D0E-9DEA-49EF-9575-8DC82BA89A8F}" type="presParOf" srcId="{9652AA65-9169-48C6-8C49-9291E0D10115}" destId="{9E5E2B48-4A87-4BEF-B32F-0B1A1ACAC60C}" srcOrd="3" destOrd="0" presId="urn:microsoft.com/office/officeart/2016/7/layout/RepeatingBendingProcessNew"/>
    <dgm:cxn modelId="{0235CAE1-501A-46A0-A245-7ED19AAEE101}" type="presParOf" srcId="{9E5E2B48-4A87-4BEF-B32F-0B1A1ACAC60C}" destId="{103D1F99-6473-4D7B-915A-B8BE00990A74}" srcOrd="0" destOrd="0" presId="urn:microsoft.com/office/officeart/2016/7/layout/RepeatingBendingProcessNew"/>
    <dgm:cxn modelId="{2815EC9B-6A0D-4C0F-B9CD-2BE83913F223}" type="presParOf" srcId="{9652AA65-9169-48C6-8C49-9291E0D10115}" destId="{68B7C423-7262-48DA-A6BA-E9A243BDEFB8}" srcOrd="4" destOrd="0" presId="urn:microsoft.com/office/officeart/2016/7/layout/RepeatingBendingProcessNew"/>
    <dgm:cxn modelId="{80D29E59-3EF8-49DF-905D-8287EF590A98}" type="presParOf" srcId="{9652AA65-9169-48C6-8C49-9291E0D10115}" destId="{73FFF8B6-EDBA-460A-8B24-8E9F2440C397}" srcOrd="5" destOrd="0" presId="urn:microsoft.com/office/officeart/2016/7/layout/RepeatingBendingProcessNew"/>
    <dgm:cxn modelId="{ED403378-6820-406D-BD5E-0F2EA4F58F30}" type="presParOf" srcId="{73FFF8B6-EDBA-460A-8B24-8E9F2440C397}" destId="{11257EDA-5DA5-48B8-93E6-F6343B1FF446}" srcOrd="0" destOrd="0" presId="urn:microsoft.com/office/officeart/2016/7/layout/RepeatingBendingProcessNew"/>
    <dgm:cxn modelId="{1993B115-3D46-4071-8AB2-C1AE85FF17A0}" type="presParOf" srcId="{9652AA65-9169-48C6-8C49-9291E0D10115}" destId="{3FEEE81E-CBCC-46BE-9763-B1D951268FAB}" srcOrd="6" destOrd="0" presId="urn:microsoft.com/office/officeart/2016/7/layout/RepeatingBendingProcessNew"/>
    <dgm:cxn modelId="{A27AD376-B02F-45E3-83EF-8CD7C5A18943}" type="presParOf" srcId="{9652AA65-9169-48C6-8C49-9291E0D10115}" destId="{BFB4D76E-3973-4D6F-A5AB-4F3DEA79A61E}" srcOrd="7" destOrd="0" presId="urn:microsoft.com/office/officeart/2016/7/layout/RepeatingBendingProcessNew"/>
    <dgm:cxn modelId="{FA449912-0F24-4EF8-9F7C-95EB3E89BDE8}" type="presParOf" srcId="{BFB4D76E-3973-4D6F-A5AB-4F3DEA79A61E}" destId="{9825A036-6DC5-4F74-86D4-CC16F9335F59}" srcOrd="0" destOrd="0" presId="urn:microsoft.com/office/officeart/2016/7/layout/RepeatingBendingProcessNew"/>
    <dgm:cxn modelId="{6E56EA65-F20C-41E5-B1AA-4A9629CE883F}" type="presParOf" srcId="{9652AA65-9169-48C6-8C49-9291E0D10115}" destId="{18E7A722-A6E5-45AA-8B88-58ED7F3E47C8}" srcOrd="8" destOrd="0" presId="urn:microsoft.com/office/officeart/2016/7/layout/RepeatingBendingProcessNew"/>
    <dgm:cxn modelId="{84999795-752E-43AA-AD76-8D2282A98F8A}" type="presParOf" srcId="{9652AA65-9169-48C6-8C49-9291E0D10115}" destId="{59CA6536-7546-4A67-9EE2-D1040A4E8AD6}" srcOrd="9" destOrd="0" presId="urn:microsoft.com/office/officeart/2016/7/layout/RepeatingBendingProcessNew"/>
    <dgm:cxn modelId="{CF599BCC-171F-4BE3-A0D5-2857F942391D}" type="presParOf" srcId="{59CA6536-7546-4A67-9EE2-D1040A4E8AD6}" destId="{CE13D417-2374-4BE3-9F89-16957ABAA3F4}" srcOrd="0" destOrd="0" presId="urn:microsoft.com/office/officeart/2016/7/layout/RepeatingBendingProcessNew"/>
    <dgm:cxn modelId="{07C71661-704F-4DD1-80A7-D52AF1E7E7FD}" type="presParOf" srcId="{9652AA65-9169-48C6-8C49-9291E0D10115}" destId="{1B1D57FD-4365-4C69-BEB7-A5381E83659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30005-7681-47A9-AC64-8F471EFA2F0E}">
      <dsp:nvSpPr>
        <dsp:cNvPr id="0" name=""/>
        <dsp:cNvSpPr/>
      </dsp:nvSpPr>
      <dsp:spPr>
        <a:xfrm>
          <a:off x="2537366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576920"/>
        <a:ext cx="22120" cy="4424"/>
      </dsp:txXfrm>
    </dsp:sp>
    <dsp:sp modelId="{B29B90DE-704D-4377-9692-727C0EC59B84}">
      <dsp:nvSpPr>
        <dsp:cNvPr id="0" name=""/>
        <dsp:cNvSpPr/>
      </dsp:nvSpPr>
      <dsp:spPr>
        <a:xfrm>
          <a:off x="615628" y="2070"/>
          <a:ext cx="1923538" cy="1154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Medarbejderinddragelse og ejerskab</a:t>
          </a:r>
          <a:endParaRPr lang="en-US" sz="1300" kern="1200" dirty="0"/>
        </a:p>
      </dsp:txBody>
      <dsp:txXfrm>
        <a:off x="615628" y="2070"/>
        <a:ext cx="1923538" cy="1154123"/>
      </dsp:txXfrm>
    </dsp:sp>
    <dsp:sp modelId="{3C92464A-9F9C-47E7-B982-D79AF21BCB20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576920"/>
        <a:ext cx="22120" cy="4424"/>
      </dsp:txXfrm>
    </dsp:sp>
    <dsp:sp modelId="{2AAAC74E-2008-4823-A271-4A1EED417BBF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Struktur, rammer og koordinering</a:t>
          </a:r>
          <a:endParaRPr lang="en-US" sz="1300" kern="1200"/>
        </a:p>
      </dsp:txBody>
      <dsp:txXfrm>
        <a:off x="2981580" y="2070"/>
        <a:ext cx="1923538" cy="1154123"/>
      </dsp:txXfrm>
    </dsp:sp>
    <dsp:sp modelId="{EB8AD35E-F8AF-4A70-BC82-E7E0C06B7F82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1358088"/>
        <a:ext cx="237627" cy="4424"/>
      </dsp:txXfrm>
    </dsp:sp>
    <dsp:sp modelId="{1D4DE358-9C2B-4051-B1EE-8161B6A68DB0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Inklusion og deltagelsesmuligheder</a:t>
          </a:r>
          <a:endParaRPr lang="en-US" sz="1300" kern="1200"/>
        </a:p>
      </dsp:txBody>
      <dsp:txXfrm>
        <a:off x="5347533" y="2070"/>
        <a:ext cx="1923538" cy="1154123"/>
      </dsp:txXfrm>
    </dsp:sp>
    <dsp:sp modelId="{1107124C-8EAA-417D-B0E8-83C1164E6956}">
      <dsp:nvSpPr>
        <dsp:cNvPr id="0" name=""/>
        <dsp:cNvSpPr/>
      </dsp:nvSpPr>
      <dsp:spPr>
        <a:xfrm>
          <a:off x="2537366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2173456"/>
        <a:ext cx="22120" cy="4424"/>
      </dsp:txXfrm>
    </dsp:sp>
    <dsp:sp modelId="{060A47E9-87A2-4A7D-9F84-3CBF67F0D4D4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Fællesskab og kultur</a:t>
          </a:r>
          <a:endParaRPr lang="en-US" sz="1300" kern="1200"/>
        </a:p>
      </dsp:txBody>
      <dsp:txXfrm>
        <a:off x="615628" y="1598607"/>
        <a:ext cx="1923538" cy="1154123"/>
      </dsp:txXfrm>
    </dsp:sp>
    <dsp:sp modelId="{240521AD-6293-48A0-A562-A17D4E6064B3}">
      <dsp:nvSpPr>
        <dsp:cNvPr id="0" name=""/>
        <dsp:cNvSpPr/>
      </dsp:nvSpPr>
      <dsp:spPr>
        <a:xfrm>
          <a:off x="4903319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2173456"/>
        <a:ext cx="22120" cy="4424"/>
      </dsp:txXfrm>
    </dsp:sp>
    <dsp:sp modelId="{D9707638-BE35-40F2-8164-C9F98BF33995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Faglighed og kompetenceudvikling</a:t>
          </a:r>
          <a:endParaRPr lang="en-US" sz="1300" kern="1200"/>
        </a:p>
      </dsp:txBody>
      <dsp:txXfrm>
        <a:off x="2981580" y="1598607"/>
        <a:ext cx="1923538" cy="1154123"/>
      </dsp:txXfrm>
    </dsp:sp>
    <dsp:sp modelId="{CBF06D08-4C0A-46E9-BC31-005864E897C0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2954625"/>
        <a:ext cx="237627" cy="4424"/>
      </dsp:txXfrm>
    </dsp:sp>
    <dsp:sp modelId="{65F52812-EE36-47B9-8AA4-874EADDBDA0E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i="1" kern="1200"/>
            <a:t>"der skal være kontakt mellem ledelse og planlæggere"</a:t>
          </a:r>
          <a:endParaRPr lang="en-US" sz="1300" kern="1200"/>
        </a:p>
      </dsp:txBody>
      <dsp:txXfrm>
        <a:off x="5347533" y="1598607"/>
        <a:ext cx="1923538" cy="1154123"/>
      </dsp:txXfrm>
    </dsp:sp>
    <dsp:sp modelId="{D54A40D7-699A-45A7-82BC-86D3DF790440}">
      <dsp:nvSpPr>
        <dsp:cNvPr id="0" name=""/>
        <dsp:cNvSpPr/>
      </dsp:nvSpPr>
      <dsp:spPr>
        <a:xfrm>
          <a:off x="2537366" y="3726485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3769993"/>
        <a:ext cx="22120" cy="4424"/>
      </dsp:txXfrm>
    </dsp:sp>
    <dsp:sp modelId="{E387AF4B-F655-4516-B684-64AD3FD23DEE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i="1" kern="1200"/>
            <a:t>"de skal have mad og drikke"</a:t>
          </a:r>
          <a:endParaRPr lang="en-US" sz="1300" kern="1200"/>
        </a:p>
      </dsp:txBody>
      <dsp:txXfrm>
        <a:off x="615628" y="3195144"/>
        <a:ext cx="1923538" cy="1154123"/>
      </dsp:txXfrm>
    </dsp:sp>
    <dsp:sp modelId="{36D6A0C0-A63F-4B50-8D27-779134B0FC1F}">
      <dsp:nvSpPr>
        <dsp:cNvPr id="0" name=""/>
        <dsp:cNvSpPr/>
      </dsp:nvSpPr>
      <dsp:spPr>
        <a:xfrm>
          <a:off x="2981580" y="3195144"/>
          <a:ext cx="1923538" cy="115412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i="1" kern="1200" dirty="0"/>
            <a:t>"tydeliggøre central opbakning centralt på institutionerne"</a:t>
          </a:r>
          <a:endParaRPr lang="en-US" sz="1300" kern="1200" dirty="0"/>
        </a:p>
      </dsp:txBody>
      <dsp:txXfrm>
        <a:off x="2981580" y="3195144"/>
        <a:ext cx="1923538" cy="1154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F420-5275-4CDA-A36C-8ED119548E60}">
      <dsp:nvSpPr>
        <dsp:cNvPr id="0" name=""/>
        <dsp:cNvSpPr/>
      </dsp:nvSpPr>
      <dsp:spPr>
        <a:xfrm>
          <a:off x="0" y="620"/>
          <a:ext cx="48171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68922-D4C5-43D4-B832-9847DAAE0D93}">
      <dsp:nvSpPr>
        <dsp:cNvPr id="0" name=""/>
        <dsp:cNvSpPr/>
      </dsp:nvSpPr>
      <dsp:spPr>
        <a:xfrm>
          <a:off x="0" y="620"/>
          <a:ext cx="4817176" cy="101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B</a:t>
          </a:r>
          <a:r>
            <a:rPr lang="en-US" sz="2300" kern="1200"/>
            <a:t>ede om indspark til interesser, planlægge og orientere i god tid</a:t>
          </a:r>
        </a:p>
      </dsp:txBody>
      <dsp:txXfrm>
        <a:off x="0" y="620"/>
        <a:ext cx="4817176" cy="1016840"/>
      </dsp:txXfrm>
    </dsp:sp>
    <dsp:sp modelId="{B6D28F06-DC33-4DF9-A7B6-17957D39FCCA}">
      <dsp:nvSpPr>
        <dsp:cNvPr id="0" name=""/>
        <dsp:cNvSpPr/>
      </dsp:nvSpPr>
      <dsp:spPr>
        <a:xfrm>
          <a:off x="0" y="1017461"/>
          <a:ext cx="48171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70D92-3DF1-42DF-B4E3-5F6F88C00C8F}">
      <dsp:nvSpPr>
        <dsp:cNvPr id="0" name=""/>
        <dsp:cNvSpPr/>
      </dsp:nvSpPr>
      <dsp:spPr>
        <a:xfrm>
          <a:off x="0" y="1017461"/>
          <a:ext cx="4817176" cy="101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G</a:t>
          </a:r>
          <a:r>
            <a:rPr lang="en-US" sz="2300" kern="1200"/>
            <a:t>ennem fælles oplevelser, give plads til forskellige former for deltagelse</a:t>
          </a:r>
        </a:p>
      </dsp:txBody>
      <dsp:txXfrm>
        <a:off x="0" y="1017461"/>
        <a:ext cx="4817176" cy="1016840"/>
      </dsp:txXfrm>
    </dsp:sp>
    <dsp:sp modelId="{EFAF0802-8BF8-4724-9E39-C482446C3345}">
      <dsp:nvSpPr>
        <dsp:cNvPr id="0" name=""/>
        <dsp:cNvSpPr/>
      </dsp:nvSpPr>
      <dsp:spPr>
        <a:xfrm>
          <a:off x="0" y="2034301"/>
          <a:ext cx="48171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BDE99-3098-47CA-B148-39F1D6CE57D6}">
      <dsp:nvSpPr>
        <dsp:cNvPr id="0" name=""/>
        <dsp:cNvSpPr/>
      </dsp:nvSpPr>
      <dsp:spPr>
        <a:xfrm>
          <a:off x="0" y="2034301"/>
          <a:ext cx="4817176" cy="101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L</a:t>
          </a:r>
          <a:r>
            <a:rPr lang="en-US" sz="2300" kern="1200"/>
            <a:t>ave faglige inspirationsbesøg, etablere ny fælles viden</a:t>
          </a:r>
        </a:p>
      </dsp:txBody>
      <dsp:txXfrm>
        <a:off x="0" y="2034301"/>
        <a:ext cx="4817176" cy="1016840"/>
      </dsp:txXfrm>
    </dsp:sp>
    <dsp:sp modelId="{A99E20DF-8F6D-403E-ACF6-078280BB4F53}">
      <dsp:nvSpPr>
        <dsp:cNvPr id="0" name=""/>
        <dsp:cNvSpPr/>
      </dsp:nvSpPr>
      <dsp:spPr>
        <a:xfrm>
          <a:off x="0" y="3051142"/>
          <a:ext cx="481717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567B5-9B8C-4660-923A-9EFBCE5FC5CF}">
      <dsp:nvSpPr>
        <dsp:cNvPr id="0" name=""/>
        <dsp:cNvSpPr/>
      </dsp:nvSpPr>
      <dsp:spPr>
        <a:xfrm>
          <a:off x="0" y="3051142"/>
          <a:ext cx="4817176" cy="101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"vi skal øge kendskabet til hinanden"</a:t>
          </a:r>
          <a:endParaRPr lang="en-US" sz="2300" kern="1200"/>
        </a:p>
      </dsp:txBody>
      <dsp:txXfrm>
        <a:off x="0" y="3051142"/>
        <a:ext cx="4817176" cy="1016840"/>
      </dsp:txXfrm>
    </dsp:sp>
    <dsp:sp modelId="{0000EB29-8207-4403-A05D-068602834F5F}">
      <dsp:nvSpPr>
        <dsp:cNvPr id="0" name=""/>
        <dsp:cNvSpPr/>
      </dsp:nvSpPr>
      <dsp:spPr>
        <a:xfrm>
          <a:off x="0" y="4067982"/>
          <a:ext cx="481717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E3101-38DE-4D81-AB16-AC0F36B42181}">
      <dsp:nvSpPr>
        <dsp:cNvPr id="0" name=""/>
        <dsp:cNvSpPr/>
      </dsp:nvSpPr>
      <dsp:spPr>
        <a:xfrm>
          <a:off x="0" y="4067982"/>
          <a:ext cx="4817176" cy="101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"ved at fokusere på fællesskabsfølelse i et meningsfuldt fælles tredje"</a:t>
          </a:r>
          <a:endParaRPr lang="en-US" sz="2300" kern="1200"/>
        </a:p>
      </dsp:txBody>
      <dsp:txXfrm>
        <a:off x="0" y="4067982"/>
        <a:ext cx="4817176" cy="1016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C2A5-22E0-47A1-9E43-3FAA7437B45B}">
      <dsp:nvSpPr>
        <dsp:cNvPr id="0" name=""/>
        <dsp:cNvSpPr/>
      </dsp:nvSpPr>
      <dsp:spPr>
        <a:xfrm>
          <a:off x="0" y="69887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Julefrokost med mere</a:t>
          </a:r>
          <a:endParaRPr lang="en-US" sz="1200" kern="1200"/>
        </a:p>
      </dsp:txBody>
      <dsp:txXfrm>
        <a:off x="0" y="698870"/>
        <a:ext cx="1536409" cy="921845"/>
      </dsp:txXfrm>
    </dsp:sp>
    <dsp:sp modelId="{8E293B71-194C-40EA-B3F5-570D5E7209DC}">
      <dsp:nvSpPr>
        <dsp:cNvPr id="0" name=""/>
        <dsp:cNvSpPr/>
      </dsp:nvSpPr>
      <dsp:spPr>
        <a:xfrm>
          <a:off x="1690050" y="69887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Lave mad sammen</a:t>
          </a:r>
          <a:endParaRPr lang="en-US" sz="1200" kern="1200"/>
        </a:p>
      </dsp:txBody>
      <dsp:txXfrm>
        <a:off x="1690050" y="698870"/>
        <a:ext cx="1536409" cy="921845"/>
      </dsp:txXfrm>
    </dsp:sp>
    <dsp:sp modelId="{ADDE0E3E-59A7-4FFF-9894-AFEE684BC7CB}">
      <dsp:nvSpPr>
        <dsp:cNvPr id="0" name=""/>
        <dsp:cNvSpPr/>
      </dsp:nvSpPr>
      <dsp:spPr>
        <a:xfrm>
          <a:off x="3380100" y="69887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Korsang og madlavning</a:t>
          </a:r>
          <a:endParaRPr lang="en-US" sz="1200" kern="1200"/>
        </a:p>
      </dsp:txBody>
      <dsp:txXfrm>
        <a:off x="3380100" y="698870"/>
        <a:ext cx="1536409" cy="921845"/>
      </dsp:txXfrm>
    </dsp:sp>
    <dsp:sp modelId="{DBD6822B-A5BA-48F7-B9BD-98ED69F290B9}">
      <dsp:nvSpPr>
        <dsp:cNvPr id="0" name=""/>
        <dsp:cNvSpPr/>
      </dsp:nvSpPr>
      <dsp:spPr>
        <a:xfrm>
          <a:off x="0" y="1774357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Teater/foredrag</a:t>
          </a:r>
          <a:endParaRPr lang="en-US" sz="1200" kern="1200"/>
        </a:p>
      </dsp:txBody>
      <dsp:txXfrm>
        <a:off x="0" y="1774357"/>
        <a:ext cx="1536409" cy="921845"/>
      </dsp:txXfrm>
    </dsp:sp>
    <dsp:sp modelId="{B92E64FB-351A-49DC-920C-C7BF17663156}">
      <dsp:nvSpPr>
        <dsp:cNvPr id="0" name=""/>
        <dsp:cNvSpPr/>
      </dsp:nvSpPr>
      <dsp:spPr>
        <a:xfrm>
          <a:off x="1690050" y="1774357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Musik/koncerter</a:t>
          </a:r>
          <a:endParaRPr lang="en-US" sz="1200" kern="1200"/>
        </a:p>
      </dsp:txBody>
      <dsp:txXfrm>
        <a:off x="1690050" y="1774357"/>
        <a:ext cx="1536409" cy="921845"/>
      </dsp:txXfrm>
    </dsp:sp>
    <dsp:sp modelId="{6AFCDA9F-693B-4279-845F-D9B8C924CBEE}">
      <dsp:nvSpPr>
        <dsp:cNvPr id="0" name=""/>
        <dsp:cNvSpPr/>
      </dsp:nvSpPr>
      <dsp:spPr>
        <a:xfrm>
          <a:off x="3380100" y="1774357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Padeltennis</a:t>
          </a:r>
          <a:endParaRPr lang="en-US" sz="1200" kern="1200"/>
        </a:p>
      </dsp:txBody>
      <dsp:txXfrm>
        <a:off x="3380100" y="1774357"/>
        <a:ext cx="1536409" cy="921845"/>
      </dsp:txXfrm>
    </dsp:sp>
    <dsp:sp modelId="{CD02A62A-5AB6-4F1F-92DB-73AFFCCE6E37}">
      <dsp:nvSpPr>
        <dsp:cNvPr id="0" name=""/>
        <dsp:cNvSpPr/>
      </dsp:nvSpPr>
      <dsp:spPr>
        <a:xfrm>
          <a:off x="0" y="2849843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Fitness</a:t>
          </a:r>
          <a:endParaRPr lang="en-US" sz="1200" kern="1200"/>
        </a:p>
      </dsp:txBody>
      <dsp:txXfrm>
        <a:off x="0" y="2849843"/>
        <a:ext cx="1536409" cy="921845"/>
      </dsp:txXfrm>
    </dsp:sp>
    <dsp:sp modelId="{185CBEFE-7B52-46A9-A5D3-CB442928D1B7}">
      <dsp:nvSpPr>
        <dsp:cNvPr id="0" name=""/>
        <dsp:cNvSpPr/>
      </dsp:nvSpPr>
      <dsp:spPr>
        <a:xfrm>
          <a:off x="1690050" y="2849843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Tour de chambre</a:t>
          </a:r>
          <a:endParaRPr lang="en-US" sz="1200" kern="1200"/>
        </a:p>
      </dsp:txBody>
      <dsp:txXfrm>
        <a:off x="1690050" y="2849843"/>
        <a:ext cx="1536409" cy="921845"/>
      </dsp:txXfrm>
    </dsp:sp>
    <dsp:sp modelId="{F76B79EE-50D5-48A3-A80D-92D00E78AC83}">
      <dsp:nvSpPr>
        <dsp:cNvPr id="0" name=""/>
        <dsp:cNvSpPr/>
      </dsp:nvSpPr>
      <dsp:spPr>
        <a:xfrm>
          <a:off x="3380100" y="2849843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Bogklub på tværs</a:t>
          </a:r>
          <a:endParaRPr lang="en-US" sz="1200" kern="1200"/>
        </a:p>
      </dsp:txBody>
      <dsp:txXfrm>
        <a:off x="3380100" y="2849843"/>
        <a:ext cx="1536409" cy="921845"/>
      </dsp:txXfrm>
    </dsp:sp>
    <dsp:sp modelId="{90DA1178-EBF8-42FD-A4F0-99940B1971D5}">
      <dsp:nvSpPr>
        <dsp:cNvPr id="0" name=""/>
        <dsp:cNvSpPr/>
      </dsp:nvSpPr>
      <dsp:spPr>
        <a:xfrm>
          <a:off x="0" y="392533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/>
            <a:t>"efteruddannelse af undervisere med henblik på redskaber til fællesskabsdannelse"</a:t>
          </a:r>
          <a:endParaRPr lang="en-US" sz="1200" kern="1200"/>
        </a:p>
      </dsp:txBody>
      <dsp:txXfrm>
        <a:off x="0" y="3925330"/>
        <a:ext cx="1536409" cy="921845"/>
      </dsp:txXfrm>
    </dsp:sp>
    <dsp:sp modelId="{A97FE710-20BA-4771-A2C4-92D1BA79A181}">
      <dsp:nvSpPr>
        <dsp:cNvPr id="0" name=""/>
        <dsp:cNvSpPr/>
      </dsp:nvSpPr>
      <dsp:spPr>
        <a:xfrm>
          <a:off x="1690050" y="392533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/>
            <a:t>"opgaver rundt på hele skolen, fx i forskellige værksteder"</a:t>
          </a:r>
          <a:endParaRPr lang="en-US" sz="1200" kern="1200"/>
        </a:p>
      </dsp:txBody>
      <dsp:txXfrm>
        <a:off x="1690050" y="3925330"/>
        <a:ext cx="1536409" cy="921845"/>
      </dsp:txXfrm>
    </dsp:sp>
    <dsp:sp modelId="{D825AA99-0D81-4594-82EC-9B8C909671D1}">
      <dsp:nvSpPr>
        <dsp:cNvPr id="0" name=""/>
        <dsp:cNvSpPr/>
      </dsp:nvSpPr>
      <dsp:spPr>
        <a:xfrm>
          <a:off x="3380100" y="3925330"/>
          <a:ext cx="1536409" cy="92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/>
            <a:t>"sociale aktiviteter fx korsang og madlavning"</a:t>
          </a:r>
          <a:endParaRPr lang="en-US" sz="1200" kern="1200"/>
        </a:p>
      </dsp:txBody>
      <dsp:txXfrm>
        <a:off x="3380100" y="3925330"/>
        <a:ext cx="1536409" cy="921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684D1-9619-4A1E-BC30-A0E575AAC56D}">
      <dsp:nvSpPr>
        <dsp:cNvPr id="0" name=""/>
        <dsp:cNvSpPr/>
      </dsp:nvSpPr>
      <dsp:spPr>
        <a:xfrm>
          <a:off x="2523743" y="172"/>
          <a:ext cx="2839212" cy="5210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Elevinddragelse og medejerskab</a:t>
          </a:r>
        </a:p>
      </dsp:txBody>
      <dsp:txXfrm>
        <a:off x="2549180" y="25609"/>
        <a:ext cx="2788338" cy="470202"/>
      </dsp:txXfrm>
    </dsp:sp>
    <dsp:sp modelId="{EE992E01-A83A-42E7-9C47-30BA80E3451F}">
      <dsp:nvSpPr>
        <dsp:cNvPr id="0" name=""/>
        <dsp:cNvSpPr/>
      </dsp:nvSpPr>
      <dsp:spPr>
        <a:xfrm>
          <a:off x="2523743" y="547303"/>
          <a:ext cx="2839212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Tydelig struktur og tryghed</a:t>
          </a:r>
        </a:p>
      </dsp:txBody>
      <dsp:txXfrm>
        <a:off x="2549180" y="572740"/>
        <a:ext cx="2788338" cy="470202"/>
      </dsp:txXfrm>
    </dsp:sp>
    <dsp:sp modelId="{2F03215E-8C7D-4B78-976D-2E0734F5F2B3}">
      <dsp:nvSpPr>
        <dsp:cNvPr id="0" name=""/>
        <dsp:cNvSpPr/>
      </dsp:nvSpPr>
      <dsp:spPr>
        <a:xfrm>
          <a:off x="2523743" y="1094434"/>
          <a:ext cx="2839212" cy="5210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Inklusion og roller</a:t>
          </a:r>
        </a:p>
      </dsp:txBody>
      <dsp:txXfrm>
        <a:off x="2549180" y="1119871"/>
        <a:ext cx="2788338" cy="470202"/>
      </dsp:txXfrm>
    </dsp:sp>
    <dsp:sp modelId="{E6B05AD6-5420-4150-BAFB-303E5CADC847}">
      <dsp:nvSpPr>
        <dsp:cNvPr id="0" name=""/>
        <dsp:cNvSpPr/>
      </dsp:nvSpPr>
      <dsp:spPr>
        <a:xfrm>
          <a:off x="2523743" y="1641565"/>
          <a:ext cx="2839212" cy="5210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Kommunikation og information</a:t>
          </a:r>
        </a:p>
      </dsp:txBody>
      <dsp:txXfrm>
        <a:off x="2549180" y="1667002"/>
        <a:ext cx="2788338" cy="470202"/>
      </dsp:txXfrm>
    </dsp:sp>
    <dsp:sp modelId="{988D0B39-7B17-424C-AD0E-8B4376B495FE}">
      <dsp:nvSpPr>
        <dsp:cNvPr id="0" name=""/>
        <dsp:cNvSpPr/>
      </dsp:nvSpPr>
      <dsp:spPr>
        <a:xfrm>
          <a:off x="2523743" y="2188695"/>
          <a:ext cx="2839212" cy="5210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Økonomi og ressourcer</a:t>
          </a:r>
        </a:p>
      </dsp:txBody>
      <dsp:txXfrm>
        <a:off x="2549180" y="2214132"/>
        <a:ext cx="2788338" cy="470202"/>
      </dsp:txXfrm>
    </dsp:sp>
    <dsp:sp modelId="{9FE915B3-4D3A-4B24-8F7B-330EF54FA13F}">
      <dsp:nvSpPr>
        <dsp:cNvPr id="0" name=""/>
        <dsp:cNvSpPr/>
      </dsp:nvSpPr>
      <dsp:spPr>
        <a:xfrm>
          <a:off x="2523743" y="2735826"/>
          <a:ext cx="2839212" cy="5210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"eleverne er med i idegenerering og udvikling af aktiviteter"</a:t>
          </a:r>
          <a:endParaRPr lang="en-US" sz="1400" kern="1200"/>
        </a:p>
      </dsp:txBody>
      <dsp:txXfrm>
        <a:off x="2549180" y="2761263"/>
        <a:ext cx="2788338" cy="470202"/>
      </dsp:txXfrm>
    </dsp:sp>
    <dsp:sp modelId="{D2E27D3F-3BB1-417A-9BDE-3172F11CA289}">
      <dsp:nvSpPr>
        <dsp:cNvPr id="0" name=""/>
        <dsp:cNvSpPr/>
      </dsp:nvSpPr>
      <dsp:spPr>
        <a:xfrm>
          <a:off x="2523743" y="3282957"/>
          <a:ext cx="2839212" cy="5210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"knytte aktiviteter op på læringsmål"</a:t>
          </a:r>
          <a:endParaRPr lang="en-US" sz="1400" kern="1200"/>
        </a:p>
      </dsp:txBody>
      <dsp:txXfrm>
        <a:off x="2549180" y="3308394"/>
        <a:ext cx="2788338" cy="470202"/>
      </dsp:txXfrm>
    </dsp:sp>
    <dsp:sp modelId="{83978E39-89A0-4BE1-AC0D-5B31EC823325}">
      <dsp:nvSpPr>
        <dsp:cNvPr id="0" name=""/>
        <dsp:cNvSpPr/>
      </dsp:nvSpPr>
      <dsp:spPr>
        <a:xfrm>
          <a:off x="2523743" y="3830088"/>
          <a:ext cx="2839212" cy="5210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"involvere elevråd etablere et campusråd"</a:t>
          </a:r>
          <a:endParaRPr lang="en-US" sz="1400" kern="1200"/>
        </a:p>
      </dsp:txBody>
      <dsp:txXfrm>
        <a:off x="2549180" y="3855525"/>
        <a:ext cx="2788338" cy="470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00153-399D-4274-94AA-1CD508FF6730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4C71E-C9C9-498D-83B5-86C963CC3B49}">
      <dsp:nvSpPr>
        <dsp:cNvPr id="0" name=""/>
        <dsp:cNvSpPr/>
      </dsp:nvSpPr>
      <dsp:spPr>
        <a:xfrm>
          <a:off x="0" y="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Escape room i ubrugte kælderlokaler</a:t>
          </a:r>
        </a:p>
      </dsp:txBody>
      <dsp:txXfrm>
        <a:off x="0" y="0"/>
        <a:ext cx="7886700" cy="543917"/>
      </dsp:txXfrm>
    </dsp:sp>
    <dsp:sp modelId="{9BB81283-85A4-4712-802D-A5C160C387AF}">
      <dsp:nvSpPr>
        <dsp:cNvPr id="0" name=""/>
        <dsp:cNvSpPr/>
      </dsp:nvSpPr>
      <dsp:spPr>
        <a:xfrm>
          <a:off x="0" y="543917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1786D-EB0D-41D1-ACB1-6DF0CE585B97}">
      <dsp:nvSpPr>
        <dsp:cNvPr id="0" name=""/>
        <dsp:cNvSpPr/>
      </dsp:nvSpPr>
      <dsp:spPr>
        <a:xfrm>
          <a:off x="0" y="543917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Musikfestival indenfor klare rammer</a:t>
          </a:r>
        </a:p>
      </dsp:txBody>
      <dsp:txXfrm>
        <a:off x="0" y="543917"/>
        <a:ext cx="7886700" cy="543917"/>
      </dsp:txXfrm>
    </dsp:sp>
    <dsp:sp modelId="{D71E0331-BDE8-46FD-86BD-FA526006F475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17D78-EC38-4753-A252-0B2E398D9B5B}">
      <dsp:nvSpPr>
        <dsp:cNvPr id="0" name=""/>
        <dsp:cNvSpPr/>
      </dsp:nvSpPr>
      <dsp:spPr>
        <a:xfrm>
          <a:off x="0" y="1087834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Guitar og lagkage</a:t>
          </a:r>
        </a:p>
      </dsp:txBody>
      <dsp:txXfrm>
        <a:off x="0" y="1087834"/>
        <a:ext cx="7886700" cy="543917"/>
      </dsp:txXfrm>
    </dsp:sp>
    <dsp:sp modelId="{BECCC83E-446B-43C2-A1B1-078C803953FF}">
      <dsp:nvSpPr>
        <dsp:cNvPr id="0" name=""/>
        <dsp:cNvSpPr/>
      </dsp:nvSpPr>
      <dsp:spPr>
        <a:xfrm>
          <a:off x="0" y="1631751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4F147-0C18-4024-8CCF-30D4C61FD5DC}">
      <dsp:nvSpPr>
        <dsp:cNvPr id="0" name=""/>
        <dsp:cNvSpPr/>
      </dsp:nvSpPr>
      <dsp:spPr>
        <a:xfrm>
          <a:off x="0" y="1631751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Udendørs fitness</a:t>
          </a:r>
        </a:p>
      </dsp:txBody>
      <dsp:txXfrm>
        <a:off x="0" y="1631751"/>
        <a:ext cx="7886700" cy="543917"/>
      </dsp:txXfrm>
    </dsp:sp>
    <dsp:sp modelId="{19F01809-14F5-4095-912D-6231AB3E4480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84B40-AE35-4644-AFF0-40CBB3C6C0EF}">
      <dsp:nvSpPr>
        <dsp:cNvPr id="0" name=""/>
        <dsp:cNvSpPr/>
      </dsp:nvSpPr>
      <dsp:spPr>
        <a:xfrm>
          <a:off x="0" y="2175669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Socialt arrangement med sleep over</a:t>
          </a:r>
        </a:p>
      </dsp:txBody>
      <dsp:txXfrm>
        <a:off x="0" y="2175669"/>
        <a:ext cx="7886700" cy="543917"/>
      </dsp:txXfrm>
    </dsp:sp>
    <dsp:sp modelId="{76C5A613-9AFB-4134-81D8-618C65A52B47}">
      <dsp:nvSpPr>
        <dsp:cNvPr id="0" name=""/>
        <dsp:cNvSpPr/>
      </dsp:nvSpPr>
      <dsp:spPr>
        <a:xfrm>
          <a:off x="0" y="2719586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4F1D3-25B6-4FC1-8059-EE61D4E74D96}">
      <dsp:nvSpPr>
        <dsp:cNvPr id="0" name=""/>
        <dsp:cNvSpPr/>
      </dsp:nvSpPr>
      <dsp:spPr>
        <a:xfrm>
          <a:off x="0" y="2719586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/>
            <a:t>"skabe rammer for at mødes på tværs"</a:t>
          </a:r>
          <a:endParaRPr lang="en-US" sz="2200" kern="1200"/>
        </a:p>
      </dsp:txBody>
      <dsp:txXfrm>
        <a:off x="0" y="2719586"/>
        <a:ext cx="7886700" cy="543917"/>
      </dsp:txXfrm>
    </dsp:sp>
    <dsp:sp modelId="{555BB99A-AAF8-4912-BE3B-295EC9D12C2A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96657-7078-4D1B-9576-4D1E2336C92C}">
      <dsp:nvSpPr>
        <dsp:cNvPr id="0" name=""/>
        <dsp:cNvSpPr/>
      </dsp:nvSpPr>
      <dsp:spPr>
        <a:xfrm>
          <a:off x="0" y="3263503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/>
            <a:t>"ved at skabe nytteværdi for lokalsamfundet og / eller eleverne selv"</a:t>
          </a:r>
          <a:endParaRPr lang="en-US" sz="2200" kern="1200"/>
        </a:p>
      </dsp:txBody>
      <dsp:txXfrm>
        <a:off x="0" y="3263503"/>
        <a:ext cx="7886700" cy="543917"/>
      </dsp:txXfrm>
    </dsp:sp>
    <dsp:sp modelId="{B9CBB01E-F64E-4C3E-84DC-05085D1680F4}">
      <dsp:nvSpPr>
        <dsp:cNvPr id="0" name=""/>
        <dsp:cNvSpPr/>
      </dsp:nvSpPr>
      <dsp:spPr>
        <a:xfrm>
          <a:off x="0" y="3807420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8C28C-20C9-45C2-BFC2-8B6EB9148FCA}">
      <dsp:nvSpPr>
        <dsp:cNvPr id="0" name=""/>
        <dsp:cNvSpPr/>
      </dsp:nvSpPr>
      <dsp:spPr>
        <a:xfrm>
          <a:off x="0" y="380742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/>
            <a:t>"forskellige elevudvalg fx bæredygtighed, inter nationalisering"</a:t>
          </a:r>
          <a:endParaRPr lang="en-US" sz="2200" kern="1200"/>
        </a:p>
      </dsp:txBody>
      <dsp:txXfrm>
        <a:off x="0" y="3807420"/>
        <a:ext cx="7886700" cy="543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D99C7-019A-448C-96DF-6A1059A2D9B4}">
      <dsp:nvSpPr>
        <dsp:cNvPr id="0" name=""/>
        <dsp:cNvSpPr/>
      </dsp:nvSpPr>
      <dsp:spPr>
        <a:xfrm>
          <a:off x="2369600" y="817458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2689" y="860459"/>
        <a:ext cx="27198" cy="5439"/>
      </dsp:txXfrm>
    </dsp:sp>
    <dsp:sp modelId="{7DD0E7EF-03B5-4B86-BCF2-0566CF9D3369}">
      <dsp:nvSpPr>
        <dsp:cNvPr id="0" name=""/>
        <dsp:cNvSpPr/>
      </dsp:nvSpPr>
      <dsp:spPr>
        <a:xfrm>
          <a:off x="6282" y="153643"/>
          <a:ext cx="2365117" cy="1419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FØR: Koordinering af årshjul, skemalægge aktiviteter</a:t>
          </a:r>
        </a:p>
      </dsp:txBody>
      <dsp:txXfrm>
        <a:off x="6282" y="153643"/>
        <a:ext cx="2365117" cy="1419070"/>
      </dsp:txXfrm>
    </dsp:sp>
    <dsp:sp modelId="{9E5E2B48-4A87-4BEF-B32F-0B1A1ACAC60C}">
      <dsp:nvSpPr>
        <dsp:cNvPr id="0" name=""/>
        <dsp:cNvSpPr/>
      </dsp:nvSpPr>
      <dsp:spPr>
        <a:xfrm>
          <a:off x="5278694" y="817458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1783" y="860459"/>
        <a:ext cx="27198" cy="5439"/>
      </dsp:txXfrm>
    </dsp:sp>
    <dsp:sp modelId="{961A7E88-401F-4752-966D-E9F27539EC92}">
      <dsp:nvSpPr>
        <dsp:cNvPr id="0" name=""/>
        <dsp:cNvSpPr/>
      </dsp:nvSpPr>
      <dsp:spPr>
        <a:xfrm>
          <a:off x="2915376" y="153643"/>
          <a:ext cx="2365117" cy="141907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UNDER: Ice-breaker, tydelige instruktioner, elevfacilitering</a:t>
          </a:r>
        </a:p>
      </dsp:txBody>
      <dsp:txXfrm>
        <a:off x="2915376" y="153643"/>
        <a:ext cx="2365117" cy="1419070"/>
      </dsp:txXfrm>
    </dsp:sp>
    <dsp:sp modelId="{73FFF8B6-EDBA-460A-8B24-8E9F2440C397}">
      <dsp:nvSpPr>
        <dsp:cNvPr id="0" name=""/>
        <dsp:cNvSpPr/>
      </dsp:nvSpPr>
      <dsp:spPr>
        <a:xfrm>
          <a:off x="1188841" y="1570914"/>
          <a:ext cx="5818187" cy="513376"/>
        </a:xfrm>
        <a:custGeom>
          <a:avLst/>
          <a:gdLst/>
          <a:ahLst/>
          <a:cxnLst/>
          <a:rect l="0" t="0" r="0" b="0"/>
          <a:pathLst>
            <a:path>
              <a:moveTo>
                <a:pt x="5818187" y="0"/>
              </a:moveTo>
              <a:lnTo>
                <a:pt x="5818187" y="273788"/>
              </a:lnTo>
              <a:lnTo>
                <a:pt x="0" y="273788"/>
              </a:lnTo>
              <a:lnTo>
                <a:pt x="0" y="513376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1846" y="1824882"/>
        <a:ext cx="292178" cy="5439"/>
      </dsp:txXfrm>
    </dsp:sp>
    <dsp:sp modelId="{68B7C423-7262-48DA-A6BA-E9A243BDEFB8}">
      <dsp:nvSpPr>
        <dsp:cNvPr id="0" name=""/>
        <dsp:cNvSpPr/>
      </dsp:nvSpPr>
      <dsp:spPr>
        <a:xfrm>
          <a:off x="5824470" y="153643"/>
          <a:ext cx="2365117" cy="141907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EFTER: Evaluering og videndeling</a:t>
          </a:r>
        </a:p>
      </dsp:txBody>
      <dsp:txXfrm>
        <a:off x="5824470" y="153643"/>
        <a:ext cx="2365117" cy="1419070"/>
      </dsp:txXfrm>
    </dsp:sp>
    <dsp:sp modelId="{BFB4D76E-3973-4D6F-A5AB-4F3DEA79A61E}">
      <dsp:nvSpPr>
        <dsp:cNvPr id="0" name=""/>
        <dsp:cNvSpPr/>
      </dsp:nvSpPr>
      <dsp:spPr>
        <a:xfrm>
          <a:off x="2369600" y="2780506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2689" y="2823506"/>
        <a:ext cx="27198" cy="5439"/>
      </dsp:txXfrm>
    </dsp:sp>
    <dsp:sp modelId="{3FEEE81E-CBCC-46BE-9763-B1D951268FAB}">
      <dsp:nvSpPr>
        <dsp:cNvPr id="0" name=""/>
        <dsp:cNvSpPr/>
      </dsp:nvSpPr>
      <dsp:spPr>
        <a:xfrm>
          <a:off x="6282" y="2116690"/>
          <a:ext cx="2365117" cy="141907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"lav kursus oplæg for elever"</a:t>
          </a:r>
          <a:endParaRPr lang="en-US" sz="2100" kern="1200"/>
        </a:p>
      </dsp:txBody>
      <dsp:txXfrm>
        <a:off x="6282" y="2116690"/>
        <a:ext cx="2365117" cy="1419070"/>
      </dsp:txXfrm>
    </dsp:sp>
    <dsp:sp modelId="{59CA6536-7546-4A67-9EE2-D1040A4E8AD6}">
      <dsp:nvSpPr>
        <dsp:cNvPr id="0" name=""/>
        <dsp:cNvSpPr/>
      </dsp:nvSpPr>
      <dsp:spPr>
        <a:xfrm>
          <a:off x="5278694" y="2780506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1783" y="2823506"/>
        <a:ext cx="27198" cy="5439"/>
      </dsp:txXfrm>
    </dsp:sp>
    <dsp:sp modelId="{18E7A722-A6E5-45AA-8B88-58ED7F3E47C8}">
      <dsp:nvSpPr>
        <dsp:cNvPr id="0" name=""/>
        <dsp:cNvSpPr/>
      </dsp:nvSpPr>
      <dsp:spPr>
        <a:xfrm>
          <a:off x="2915376" y="2116690"/>
          <a:ext cx="2365117" cy="141907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"tag udgangspunkt i faglige problemstillinger"</a:t>
          </a:r>
          <a:endParaRPr lang="en-US" sz="2100" kern="1200"/>
        </a:p>
      </dsp:txBody>
      <dsp:txXfrm>
        <a:off x="2915376" y="2116690"/>
        <a:ext cx="2365117" cy="1419070"/>
      </dsp:txXfrm>
    </dsp:sp>
    <dsp:sp modelId="{1B1D57FD-4365-4C69-BEB7-A5381E83659A}">
      <dsp:nvSpPr>
        <dsp:cNvPr id="0" name=""/>
        <dsp:cNvSpPr/>
      </dsp:nvSpPr>
      <dsp:spPr>
        <a:xfrm>
          <a:off x="5824470" y="2116690"/>
          <a:ext cx="2365117" cy="141907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"repræsentanter fra elevudvalg deltager i idéudvikling"</a:t>
          </a:r>
          <a:endParaRPr lang="en-US" sz="2100" kern="1200"/>
        </a:p>
      </dsp:txBody>
      <dsp:txXfrm>
        <a:off x="5824470" y="2116690"/>
        <a:ext cx="2365117" cy="141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295" y="5279511"/>
            <a:ext cx="7261411" cy="739880"/>
          </a:xfrm>
        </p:spPr>
        <p:txBody>
          <a:bodyPr anchor="b">
            <a:normAutofit/>
          </a:bodyPr>
          <a:lstStyle/>
          <a:p>
            <a:r>
              <a:rPr lang="da-DK" sz="3100">
                <a:solidFill>
                  <a:schemeClr val="tx1">
                    <a:lumMod val="85000"/>
                    <a:lumOff val="15000"/>
                  </a:schemeClr>
                </a:solidFill>
              </a:rPr>
              <a:t>Idékatalog og Huskeliste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835" y="6019391"/>
            <a:ext cx="5486399" cy="365125"/>
          </a:xfrm>
        </p:spPr>
        <p:txBody>
          <a:bodyPr anchor="t">
            <a:normAutofit/>
          </a:bodyPr>
          <a:lstStyle/>
          <a:p>
            <a:r>
              <a:rPr lang="da-DK" sz="1400">
                <a:solidFill>
                  <a:schemeClr val="tx1">
                    <a:lumMod val="85000"/>
                    <a:lumOff val="15000"/>
                  </a:schemeClr>
                </a:solidFill>
              </a:rPr>
              <a:t>Medarbejderaktiviteter på tværs af ungdomsuddannelser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BB67B5D-6AE5-D2B5-170C-F6DE91855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3" r="2492"/>
          <a:stretch>
            <a:fillRect/>
          </a:stretch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da-DK" sz="4500" dirty="0"/>
              <a:t>Grundprincipper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314CCD-69F5-A460-8129-85BE8B833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31094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3333122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58" y="767258"/>
            <a:ext cx="2407001" cy="5323484"/>
          </a:xfrm>
        </p:spPr>
        <p:txBody>
          <a:bodyPr>
            <a:normAutofit/>
          </a:bodyPr>
          <a:lstStyle/>
          <a:p>
            <a:r>
              <a:rPr lang="da-DK" sz="2400">
                <a:solidFill>
                  <a:schemeClr val="bg1"/>
                </a:solidFill>
              </a:rPr>
              <a:t>Huskeliste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9882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0CBDB9-6946-E8DA-46F9-FEB237ACA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33020"/>
              </p:ext>
            </p:extLst>
          </p:nvPr>
        </p:nvGraphicFramePr>
        <p:xfrm>
          <a:off x="3932187" y="1005298"/>
          <a:ext cx="4817176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500" dirty="0">
                <a:solidFill>
                  <a:srgbClr val="FFFFFF"/>
                </a:solidFill>
              </a:rPr>
              <a:t> Idékatalog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D7B4406-1D64-F834-7EA2-F3CA09985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7694" y="649480"/>
          <a:ext cx="4916510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A48E21C-F997-D962-5C54-FE12E997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97" b="11118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da-DK" sz="1700" dirty="0">
                <a:solidFill>
                  <a:schemeClr val="tx2"/>
                </a:solidFill>
              </a:rPr>
              <a:t>Elevaktiviteter på tværs af ungdomsuddannelser PCR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da-DK" sz="3500" dirty="0">
                <a:solidFill>
                  <a:schemeClr val="tx2"/>
                </a:solidFill>
              </a:rPr>
              <a:t>Idékatalog og Huskeliste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FE5BBD-DC9B-6D62-BD43-E32D5F1F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da-DK"/>
              <a:t>Grundprincipper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1FC397-AF97-5DDD-1BBC-1BE092D2E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1696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DA38242-9D21-1953-CB62-26D8F4AA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68" b="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da-DK"/>
              <a:t>B. Idékatalog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B5051590-C1AB-6CD0-3ECF-F53281706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40716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da-DK" sz="3500">
                <a:solidFill>
                  <a:srgbClr val="FFFFFF"/>
                </a:solidFill>
              </a:rPr>
              <a:t> Huskeliste</a:t>
            </a:r>
            <a:endParaRPr lang="da-DK" sz="35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1189007-1D63-F72C-9EAB-43BAA4C95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6801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312</Words>
  <Application>Microsoft Office PowerPoint</Application>
  <PresentationFormat>Skærmshow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Idékatalog og Huskeliste</vt:lpstr>
      <vt:lpstr>Grundprincipper</vt:lpstr>
      <vt:lpstr>Huskeliste</vt:lpstr>
      <vt:lpstr> Idékatalog</vt:lpstr>
      <vt:lpstr>Idékatalog og Huskeliste</vt:lpstr>
      <vt:lpstr>Grundprincipper</vt:lpstr>
      <vt:lpstr>B. Idékatalog</vt:lpstr>
      <vt:lpstr> Huskeliste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 Spelling-Sørensen (KSS - UCH)</dc:creator>
  <cp:keywords/>
  <dc:description>generated using python-pptx</dc:description>
  <cp:lastModifiedBy>Karin Spelling-Sørensen (KSS - UCH)</cp:lastModifiedBy>
  <cp:revision>2</cp:revision>
  <dcterms:created xsi:type="dcterms:W3CDTF">2013-01-27T09:14:16Z</dcterms:created>
  <dcterms:modified xsi:type="dcterms:W3CDTF">2025-12-09T12:44:19Z</dcterms:modified>
  <cp:category/>
</cp:coreProperties>
</file>